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5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98" r:id="rId3"/>
    <p:sldId id="303" r:id="rId4"/>
    <p:sldId id="311" r:id="rId5"/>
    <p:sldId id="312" r:id="rId6"/>
    <p:sldId id="313" r:id="rId7"/>
    <p:sldId id="314" r:id="rId8"/>
    <p:sldId id="325" r:id="rId9"/>
    <p:sldId id="315" r:id="rId10"/>
    <p:sldId id="316" r:id="rId11"/>
    <p:sldId id="320" r:id="rId12"/>
    <p:sldId id="317" r:id="rId13"/>
    <p:sldId id="318" r:id="rId14"/>
    <p:sldId id="326" r:id="rId15"/>
    <p:sldId id="319" r:id="rId16"/>
    <p:sldId id="331" r:id="rId17"/>
    <p:sldId id="321" r:id="rId18"/>
    <p:sldId id="323" r:id="rId19"/>
    <p:sldId id="322" r:id="rId20"/>
    <p:sldId id="324" r:id="rId21"/>
    <p:sldId id="327" r:id="rId22"/>
    <p:sldId id="328" r:id="rId23"/>
    <p:sldId id="330" r:id="rId24"/>
    <p:sldId id="329" r:id="rId25"/>
    <p:sldId id="30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Oswald" pitchFamily="2" charset="0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">
        <pc:chgData name="" userId="495979f9a431ddb0" providerId="LiveId" clId="{4E3F7EB4-93C1-48E7-B854-0AB921734FD2}" dt="2020-11-07T18:54:16.288" v="476" actId="27636"/>
        <pc:sldMkLst>
          <pc:docMk/>
          <pc:sldMk cId="2735585706" sldId="311"/>
        </pc:sldMkLst>
        <pc:spChg chg="mod">
          <ac:chgData name="" userId="495979f9a431ddb0" providerId="LiveId" clId="{4E3F7EB4-93C1-48E7-B854-0AB921734FD2}" dt="2020-11-07T18:44:23.314" v="131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E3F7EB4-93C1-48E7-B854-0AB921734FD2}" dt="2020-11-07T18:54:16.288" v="476" actId="27636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4E3F7EB4-93C1-48E7-B854-0AB921734FD2}" dt="2020-11-07T19:00:32.486" v="477" actId="2696"/>
        <pc:sldMkLst>
          <pc:docMk/>
          <pc:sldMk cId="3572593079" sldId="312"/>
        </pc:sldMkLst>
      </pc:sldChg>
      <pc:sldChg chg="modSp add">
        <pc:chgData name="" userId="495979f9a431ddb0" providerId="LiveId" clId="{4E3F7EB4-93C1-48E7-B854-0AB921734FD2}" dt="2020-11-07T19:21:27.033" v="947" actId="20577"/>
        <pc:sldMkLst>
          <pc:docMk/>
          <pc:sldMk cId="4208996895" sldId="312"/>
        </pc:sldMkLst>
        <pc:spChg chg="mod">
          <ac:chgData name="" userId="495979f9a431ddb0" providerId="LiveId" clId="{4E3F7EB4-93C1-48E7-B854-0AB921734FD2}" dt="2020-11-07T19:15:54.929" v="701" actId="20577"/>
          <ac:spMkLst>
            <pc:docMk/>
            <pc:sldMk cId="4208996895" sldId="312"/>
            <ac:spMk id="2" creationId="{4750651B-A858-4814-8B23-EAC6E90EF264}"/>
          </ac:spMkLst>
        </pc:spChg>
        <pc:spChg chg="mod">
          <ac:chgData name="" userId="495979f9a431ddb0" providerId="LiveId" clId="{4E3F7EB4-93C1-48E7-B854-0AB921734FD2}" dt="2020-11-07T19:21:27.033" v="947" actId="20577"/>
          <ac:spMkLst>
            <pc:docMk/>
            <pc:sldMk cId="4208996895" sldId="312"/>
            <ac:spMk id="3" creationId="{C3346EDB-43DB-4A00-955E-314D304F8E4C}"/>
          </ac:spMkLst>
        </pc:spChg>
      </pc:sldChg>
      <pc:sldChg chg="del">
        <pc:chgData name="" userId="495979f9a431ddb0" providerId="LiveId" clId="{4E3F7EB4-93C1-48E7-B854-0AB921734FD2}" dt="2020-11-07T19:00:32.491" v="478" actId="2696"/>
        <pc:sldMkLst>
          <pc:docMk/>
          <pc:sldMk cId="3078441493" sldId="313"/>
        </pc:sldMkLst>
      </pc:sldChg>
    </pc:docChg>
  </pc:docChgLst>
  <pc:docChgLst>
    <pc:chgData userId="495979f9a431ddb0" providerId="LiveId" clId="{F35B25D5-48A8-4C98-8704-654414E6417B}"/>
    <pc:docChg chg="undo custSel addSld delSld modSld">
      <pc:chgData name="" userId="495979f9a431ddb0" providerId="LiveId" clId="{F35B25D5-48A8-4C98-8704-654414E6417B}" dt="2020-11-08T02:49:19.636" v="8855"/>
      <pc:docMkLst>
        <pc:docMk/>
      </pc:docMkLst>
      <pc:sldChg chg="modSp">
        <pc:chgData name="" userId="495979f9a431ddb0" providerId="LiveId" clId="{F35B25D5-48A8-4C98-8704-654414E6417B}" dt="2020-11-07T19:29:19.970" v="20" actId="20577"/>
        <pc:sldMkLst>
          <pc:docMk/>
          <pc:sldMk cId="1753943686" sldId="298"/>
        </pc:sldMkLst>
        <pc:spChg chg="mod">
          <ac:chgData name="" userId="495979f9a431ddb0" providerId="LiveId" clId="{F35B25D5-48A8-4C98-8704-654414E6417B}" dt="2020-11-07T19:29:19.970" v="2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35B25D5-48A8-4C98-8704-654414E6417B}" dt="2020-11-07T21:40:27.247" v="8438" actId="114"/>
        <pc:sldMkLst>
          <pc:docMk/>
          <pc:sldMk cId="3777021594" sldId="303"/>
        </pc:sldMkLst>
        <pc:spChg chg="mod">
          <ac:chgData name="" userId="495979f9a431ddb0" providerId="LiveId" clId="{F35B25D5-48A8-4C98-8704-654414E6417B}" dt="2020-11-07T21:40:27.247" v="8438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F35B25D5-48A8-4C98-8704-654414E6417B}" dt="2020-11-07T19:29:52.628" v="22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F35B25D5-48A8-4C98-8704-654414E6417B}" dt="2020-11-07T21:40:05.989" v="8432" actId="478"/>
          <ac:picMkLst>
            <pc:docMk/>
            <pc:sldMk cId="3777021594" sldId="303"/>
            <ac:picMk id="3" creationId="{901261EA-1E2E-444D-816E-B7A77B10E5AA}"/>
          </ac:picMkLst>
        </pc:picChg>
        <pc:picChg chg="add mod modCrop">
          <ac:chgData name="" userId="495979f9a431ddb0" providerId="LiveId" clId="{F35B25D5-48A8-4C98-8704-654414E6417B}" dt="2020-11-07T21:40:24.837" v="8436" actId="1076"/>
          <ac:picMkLst>
            <pc:docMk/>
            <pc:sldMk cId="3777021594" sldId="303"/>
            <ac:picMk id="5" creationId="{F0DAD746-6F11-4668-83A0-85425182AFB5}"/>
          </ac:picMkLst>
        </pc:picChg>
      </pc:sldChg>
      <pc:sldChg chg="addSp delSp modSp">
        <pc:chgData name="" userId="495979f9a431ddb0" providerId="LiveId" clId="{F35B25D5-48A8-4C98-8704-654414E6417B}" dt="2020-11-07T21:39:21.844" v="8431" actId="114"/>
        <pc:sldMkLst>
          <pc:docMk/>
          <pc:sldMk cId="4232748695" sldId="307"/>
        </pc:sldMkLst>
        <pc:spChg chg="mod">
          <ac:chgData name="" userId="495979f9a431ddb0" providerId="LiveId" clId="{F35B25D5-48A8-4C98-8704-654414E6417B}" dt="2020-11-07T19:30:39.772" v="40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35B25D5-48A8-4C98-8704-654414E6417B}" dt="2020-11-07T21:39:21.844" v="8431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35B25D5-48A8-4C98-8704-654414E6417B}" dt="2020-11-07T21:39:19.923" v="8429" actId="1076"/>
          <ac:picMkLst>
            <pc:docMk/>
            <pc:sldMk cId="4232748695" sldId="307"/>
            <ac:picMk id="5" creationId="{F353FE58-C6AC-4504-AF02-59373BA523F9}"/>
          </ac:picMkLst>
        </pc:picChg>
        <pc:picChg chg="del">
          <ac:chgData name="" userId="495979f9a431ddb0" providerId="LiveId" clId="{F35B25D5-48A8-4C98-8704-654414E6417B}" dt="2020-11-07T21:39:11.404" v="8427" actId="478"/>
          <ac:picMkLst>
            <pc:docMk/>
            <pc:sldMk cId="4232748695" sldId="307"/>
            <ac:picMk id="7" creationId="{DB45602A-E1AF-4B60-BBF6-8FBF4DFC2F3B}"/>
          </ac:picMkLst>
        </pc:picChg>
      </pc:sldChg>
      <pc:sldChg chg="modSp">
        <pc:chgData name="" userId="495979f9a431ddb0" providerId="LiveId" clId="{F35B25D5-48A8-4C98-8704-654414E6417B}" dt="2020-11-07T19:43:24.525" v="671" actId="20577"/>
        <pc:sldMkLst>
          <pc:docMk/>
          <pc:sldMk cId="2735585706" sldId="311"/>
        </pc:sldMkLst>
        <pc:spChg chg="mod">
          <ac:chgData name="" userId="495979f9a431ddb0" providerId="LiveId" clId="{F35B25D5-48A8-4C98-8704-654414E6417B}" dt="2020-11-07T19:41:54.643" v="430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F35B25D5-48A8-4C98-8704-654414E6417B}" dt="2020-11-07T19:43:24.525" v="671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F35B25D5-48A8-4C98-8704-654414E6417B}" dt="2020-11-07T19:30:00.971" v="225" actId="2696"/>
        <pc:sldMkLst>
          <pc:docMk/>
          <pc:sldMk cId="4208996895" sldId="312"/>
        </pc:sldMkLst>
      </pc:sldChg>
      <pc:sldChg chg="addSp delSp modSp add">
        <pc:chgData name="" userId="495979f9a431ddb0" providerId="LiveId" clId="{F35B25D5-48A8-4C98-8704-654414E6417B}" dt="2020-11-07T19:52:04.746" v="1275" actId="20577"/>
        <pc:sldMkLst>
          <pc:docMk/>
          <pc:sldMk cId="4278059533" sldId="312"/>
        </pc:sldMkLst>
        <pc:spChg chg="mod">
          <ac:chgData name="" userId="495979f9a431ddb0" providerId="LiveId" clId="{F35B25D5-48A8-4C98-8704-654414E6417B}" dt="2020-11-07T19:51:58.100" v="1271" actId="20577"/>
          <ac:spMkLst>
            <pc:docMk/>
            <pc:sldMk cId="4278059533" sldId="312"/>
            <ac:spMk id="2" creationId="{E5DB83C4-C80E-44AA-BD77-FE737FF05290}"/>
          </ac:spMkLst>
        </pc:spChg>
        <pc:spChg chg="del">
          <ac:chgData name="" userId="495979f9a431ddb0" providerId="LiveId" clId="{F35B25D5-48A8-4C98-8704-654414E6417B}" dt="2020-11-07T19:47:35.393" v="714"/>
          <ac:spMkLst>
            <pc:docMk/>
            <pc:sldMk cId="4278059533" sldId="312"/>
            <ac:spMk id="3" creationId="{A8B5FBAD-4A74-4AB2-9EAA-2D4AB4FFFF2E}"/>
          </ac:spMkLst>
        </pc:spChg>
        <pc:spChg chg="add mod">
          <ac:chgData name="" userId="495979f9a431ddb0" providerId="LiveId" clId="{F35B25D5-48A8-4C98-8704-654414E6417B}" dt="2020-11-07T19:52:04.746" v="1275" actId="20577"/>
          <ac:spMkLst>
            <pc:docMk/>
            <pc:sldMk cId="4278059533" sldId="312"/>
            <ac:spMk id="4" creationId="{8F520E63-7964-4694-8C95-5A63F6009DDF}"/>
          </ac:spMkLst>
        </pc:spChg>
        <pc:picChg chg="add mod">
          <ac:chgData name="" userId="495979f9a431ddb0" providerId="LiveId" clId="{F35B25D5-48A8-4C98-8704-654414E6417B}" dt="2020-11-07T19:48:22.309" v="1052" actId="962"/>
          <ac:picMkLst>
            <pc:docMk/>
            <pc:sldMk cId="4278059533" sldId="312"/>
            <ac:picMk id="1026" creationId="{C2C0A5D8-F8AC-4742-A69F-9F928CFDC9FB}"/>
          </ac:picMkLst>
        </pc:picChg>
      </pc:sldChg>
      <pc:sldChg chg="addSp delSp modSp add">
        <pc:chgData name="" userId="495979f9a431ddb0" providerId="LiveId" clId="{F35B25D5-48A8-4C98-8704-654414E6417B}" dt="2020-11-08T02:22:01.335" v="8755" actId="20577"/>
        <pc:sldMkLst>
          <pc:docMk/>
          <pc:sldMk cId="1869856560" sldId="313"/>
        </pc:sldMkLst>
        <pc:spChg chg="del">
          <ac:chgData name="" userId="495979f9a431ddb0" providerId="LiveId" clId="{F35B25D5-48A8-4C98-8704-654414E6417B}" dt="2020-11-07T19:52:50.948" v="1277"/>
          <ac:spMkLst>
            <pc:docMk/>
            <pc:sldMk cId="1869856560" sldId="313"/>
            <ac:spMk id="2" creationId="{B29DA7BD-D80F-434A-8506-B529A72A85DB}"/>
          </ac:spMkLst>
        </pc:spChg>
        <pc:spChg chg="del">
          <ac:chgData name="" userId="495979f9a431ddb0" providerId="LiveId" clId="{F35B25D5-48A8-4C98-8704-654414E6417B}" dt="2020-11-07T19:52:50.948" v="1277"/>
          <ac:spMkLst>
            <pc:docMk/>
            <pc:sldMk cId="1869856560" sldId="313"/>
            <ac:spMk id="3" creationId="{92467CD2-A731-4B1D-AF50-31A02D58BC4A}"/>
          </ac:spMkLst>
        </pc:spChg>
        <pc:spChg chg="del">
          <ac:chgData name="" userId="495979f9a431ddb0" providerId="LiveId" clId="{F35B25D5-48A8-4C98-8704-654414E6417B}" dt="2020-11-07T19:52:50.948" v="1277"/>
          <ac:spMkLst>
            <pc:docMk/>
            <pc:sldMk cId="1869856560" sldId="313"/>
            <ac:spMk id="4" creationId="{F2B090D8-F6B5-4076-BA93-F58DAAE7D7B9}"/>
          </ac:spMkLst>
        </pc:spChg>
        <pc:spChg chg="add mod">
          <ac:chgData name="" userId="495979f9a431ddb0" providerId="LiveId" clId="{F35B25D5-48A8-4C98-8704-654414E6417B}" dt="2020-11-07T19:52:54.381" v="1291" actId="20577"/>
          <ac:spMkLst>
            <pc:docMk/>
            <pc:sldMk cId="1869856560" sldId="313"/>
            <ac:spMk id="5" creationId="{A4A327FD-1A0E-410B-80C9-B70B08206492}"/>
          </ac:spMkLst>
        </pc:spChg>
        <pc:spChg chg="add mod">
          <ac:chgData name="" userId="495979f9a431ddb0" providerId="LiveId" clId="{F35B25D5-48A8-4C98-8704-654414E6417B}" dt="2020-11-08T02:22:01.335" v="8755" actId="20577"/>
          <ac:spMkLst>
            <pc:docMk/>
            <pc:sldMk cId="1869856560" sldId="313"/>
            <ac:spMk id="6" creationId="{E7FB67E8-3D77-4412-B5B1-E91B5E67C59F}"/>
          </ac:spMkLst>
        </pc:spChg>
      </pc:sldChg>
      <pc:sldChg chg="modSp add">
        <pc:chgData name="" userId="495979f9a431ddb0" providerId="LiveId" clId="{F35B25D5-48A8-4C98-8704-654414E6417B}" dt="2020-11-07T20:13:07.128" v="2619" actId="20577"/>
        <pc:sldMkLst>
          <pc:docMk/>
          <pc:sldMk cId="2006038653" sldId="314"/>
        </pc:sldMkLst>
        <pc:spChg chg="mod">
          <ac:chgData name="" userId="495979f9a431ddb0" providerId="LiveId" clId="{F35B25D5-48A8-4C98-8704-654414E6417B}" dt="2020-11-07T20:05:22.827" v="2153" actId="20577"/>
          <ac:spMkLst>
            <pc:docMk/>
            <pc:sldMk cId="2006038653" sldId="314"/>
            <ac:spMk id="2" creationId="{CC8D9676-C86A-47DA-9640-40472876F125}"/>
          </ac:spMkLst>
        </pc:spChg>
        <pc:spChg chg="mod">
          <ac:chgData name="" userId="495979f9a431ddb0" providerId="LiveId" clId="{F35B25D5-48A8-4C98-8704-654414E6417B}" dt="2020-11-07T20:13:07.128" v="2619" actId="20577"/>
          <ac:spMkLst>
            <pc:docMk/>
            <pc:sldMk cId="2006038653" sldId="314"/>
            <ac:spMk id="3" creationId="{0BA8C7B2-0239-4C8E-B6D2-3B541F0C470D}"/>
          </ac:spMkLst>
        </pc:spChg>
      </pc:sldChg>
      <pc:sldChg chg="addSp modSp add">
        <pc:chgData name="" userId="495979f9a431ddb0" providerId="LiveId" clId="{F35B25D5-48A8-4C98-8704-654414E6417B}" dt="2020-11-08T02:49:19.636" v="8855"/>
        <pc:sldMkLst>
          <pc:docMk/>
          <pc:sldMk cId="3976786865" sldId="315"/>
        </pc:sldMkLst>
        <pc:spChg chg="mod">
          <ac:chgData name="" userId="495979f9a431ddb0" providerId="LiveId" clId="{F35B25D5-48A8-4C98-8704-654414E6417B}" dt="2020-11-07T20:13:42.573" v="2652" actId="20577"/>
          <ac:spMkLst>
            <pc:docMk/>
            <pc:sldMk cId="3976786865" sldId="315"/>
            <ac:spMk id="2" creationId="{78EAE1C6-DE66-490E-BDA9-A56CB891D601}"/>
          </ac:spMkLst>
        </pc:spChg>
        <pc:spChg chg="mod">
          <ac:chgData name="" userId="495979f9a431ddb0" providerId="LiveId" clId="{F35B25D5-48A8-4C98-8704-654414E6417B}" dt="2020-11-07T20:17:04.750" v="2990" actId="108"/>
          <ac:spMkLst>
            <pc:docMk/>
            <pc:sldMk cId="3976786865" sldId="315"/>
            <ac:spMk id="3" creationId="{99BED547-98F2-433E-9B4B-863CB4B1A77D}"/>
          </ac:spMkLst>
        </pc:spChg>
        <pc:inkChg chg="add">
          <ac:chgData name="" userId="495979f9a431ddb0" providerId="LiveId" clId="{F35B25D5-48A8-4C98-8704-654414E6417B}" dt="2020-11-08T02:49:19.636" v="8855"/>
          <ac:inkMkLst>
            <pc:docMk/>
            <pc:sldMk cId="3976786865" sldId="315"/>
            <ac:inkMk id="4" creationId="{31F839E3-24F3-4BE0-96BF-857263C20EFD}"/>
          </ac:inkMkLst>
        </pc:inkChg>
      </pc:sldChg>
      <pc:sldChg chg="addSp modSp add">
        <pc:chgData name="" userId="495979f9a431ddb0" providerId="LiveId" clId="{F35B25D5-48A8-4C98-8704-654414E6417B}" dt="2020-11-08T02:49:19.636" v="8855"/>
        <pc:sldMkLst>
          <pc:docMk/>
          <pc:sldMk cId="182418213" sldId="316"/>
        </pc:sldMkLst>
        <pc:spChg chg="mod">
          <ac:chgData name="" userId="495979f9a431ddb0" providerId="LiveId" clId="{F35B25D5-48A8-4C98-8704-654414E6417B}" dt="2020-11-07T20:22:20.012" v="3312" actId="20577"/>
          <ac:spMkLst>
            <pc:docMk/>
            <pc:sldMk cId="182418213" sldId="316"/>
            <ac:spMk id="2" creationId="{05F6AC1D-93B9-44EF-A0E0-EAD114FFAB84}"/>
          </ac:spMkLst>
        </pc:spChg>
        <pc:spChg chg="mod">
          <ac:chgData name="" userId="495979f9a431ddb0" providerId="LiveId" clId="{F35B25D5-48A8-4C98-8704-654414E6417B}" dt="2020-11-07T20:22:11.328" v="3311" actId="114"/>
          <ac:spMkLst>
            <pc:docMk/>
            <pc:sldMk cId="182418213" sldId="316"/>
            <ac:spMk id="3" creationId="{68280A67-2818-4942-8A1F-72CF086DBE4B}"/>
          </ac:spMkLst>
        </pc:spChg>
        <pc:inkChg chg="add">
          <ac:chgData name="" userId="495979f9a431ddb0" providerId="LiveId" clId="{F35B25D5-48A8-4C98-8704-654414E6417B}" dt="2020-11-08T02:49:19.636" v="8855"/>
          <ac:inkMkLst>
            <pc:docMk/>
            <pc:sldMk cId="182418213" sldId="316"/>
            <ac:inkMk id="4" creationId="{EDB220D0-5840-4873-863F-ACEF546D61D2}"/>
          </ac:inkMkLst>
        </pc:inkChg>
      </pc:sldChg>
      <pc:sldChg chg="addSp modSp add">
        <pc:chgData name="" userId="495979f9a431ddb0" providerId="LiveId" clId="{F35B25D5-48A8-4C98-8704-654414E6417B}" dt="2020-11-08T02:49:19.636" v="8855"/>
        <pc:sldMkLst>
          <pc:docMk/>
          <pc:sldMk cId="4276240152" sldId="317"/>
        </pc:sldMkLst>
        <pc:spChg chg="mod">
          <ac:chgData name="" userId="495979f9a431ddb0" providerId="LiveId" clId="{F35B25D5-48A8-4C98-8704-654414E6417B}" dt="2020-11-07T20:22:29.479" v="3338" actId="20577"/>
          <ac:spMkLst>
            <pc:docMk/>
            <pc:sldMk cId="4276240152" sldId="317"/>
            <ac:spMk id="2" creationId="{598EB7A6-41AC-4AB1-A2F6-682E1C1A5072}"/>
          </ac:spMkLst>
        </pc:spChg>
        <pc:spChg chg="mod">
          <ac:chgData name="" userId="495979f9a431ddb0" providerId="LiveId" clId="{F35B25D5-48A8-4C98-8704-654414E6417B}" dt="2020-11-07T20:23:26.358" v="3364" actId="6549"/>
          <ac:spMkLst>
            <pc:docMk/>
            <pc:sldMk cId="4276240152" sldId="317"/>
            <ac:spMk id="3" creationId="{A2B74D24-D98B-4111-B233-CB402B78D60B}"/>
          </ac:spMkLst>
        </pc:spChg>
        <pc:spChg chg="add mod">
          <ac:chgData name="" userId="495979f9a431ddb0" providerId="LiveId" clId="{F35B25D5-48A8-4C98-8704-654414E6417B}" dt="2020-11-07T21:28:32.976" v="7097" actId="14100"/>
          <ac:spMkLst>
            <pc:docMk/>
            <pc:sldMk cId="4276240152" sldId="317"/>
            <ac:spMk id="6" creationId="{9DEBA64C-78CA-4472-BF2A-E2F04E18227F}"/>
          </ac:spMkLst>
        </pc:spChg>
        <pc:graphicFrameChg chg="mod modGraphic">
          <ac:chgData name="" userId="495979f9a431ddb0" providerId="LiveId" clId="{F35B25D5-48A8-4C98-8704-654414E6417B}" dt="2020-11-07T20:31:11.866" v="3441" actId="1036"/>
          <ac:graphicFrameMkLst>
            <pc:docMk/>
            <pc:sldMk cId="4276240152" sldId="317"/>
            <ac:graphicFrameMk id="4" creationId="{689F0BAA-2C9C-4378-BCB7-F350D2944879}"/>
          </ac:graphicFrameMkLst>
        </pc:graphicFrameChg>
        <pc:graphicFrameChg chg="add mod modGraphic">
          <ac:chgData name="" userId="495979f9a431ddb0" providerId="LiveId" clId="{F35B25D5-48A8-4C98-8704-654414E6417B}" dt="2020-11-07T20:33:21.436" v="3532" actId="20577"/>
          <ac:graphicFrameMkLst>
            <pc:docMk/>
            <pc:sldMk cId="4276240152" sldId="317"/>
            <ac:graphicFrameMk id="5" creationId="{1AF21708-6EE3-40C8-9CBD-4A5595FC0BD0}"/>
          </ac:graphicFrameMkLst>
        </pc:graphicFrameChg>
        <pc:inkChg chg="add">
          <ac:chgData name="" userId="495979f9a431ddb0" providerId="LiveId" clId="{F35B25D5-48A8-4C98-8704-654414E6417B}" dt="2020-11-08T02:49:19.636" v="8855"/>
          <ac:inkMkLst>
            <pc:docMk/>
            <pc:sldMk cId="4276240152" sldId="317"/>
            <ac:inkMk id="3" creationId="{B3BF42EA-594A-475F-8761-F52D90B46E7B}"/>
          </ac:inkMkLst>
        </pc:inkChg>
      </pc:sldChg>
      <pc:sldChg chg="addSp delSp modSp add">
        <pc:chgData name="" userId="495979f9a431ddb0" providerId="LiveId" clId="{F35B25D5-48A8-4C98-8704-654414E6417B}" dt="2020-11-08T02:49:19.636" v="8855"/>
        <pc:sldMkLst>
          <pc:docMk/>
          <pc:sldMk cId="2887569551" sldId="318"/>
        </pc:sldMkLst>
        <pc:spChg chg="mod">
          <ac:chgData name="" userId="495979f9a431ddb0" providerId="LiveId" clId="{F35B25D5-48A8-4C98-8704-654414E6417B}" dt="2020-11-07T20:35:25.996" v="3553" actId="20577"/>
          <ac:spMkLst>
            <pc:docMk/>
            <pc:sldMk cId="2887569551" sldId="318"/>
            <ac:spMk id="2" creationId="{A00F100B-6844-4F25-B7C0-1E6AB8D7DE30}"/>
          </ac:spMkLst>
        </pc:spChg>
        <pc:spChg chg="del mod">
          <ac:chgData name="" userId="495979f9a431ddb0" providerId="LiveId" clId="{F35B25D5-48A8-4C98-8704-654414E6417B}" dt="2020-11-07T20:35:44.692" v="3560"/>
          <ac:spMkLst>
            <pc:docMk/>
            <pc:sldMk cId="2887569551" sldId="318"/>
            <ac:spMk id="3" creationId="{8EDB4EC0-EC37-4512-B0E6-C20E1D0A5592}"/>
          </ac:spMkLst>
        </pc:spChg>
        <pc:spChg chg="add mod">
          <ac:chgData name="" userId="495979f9a431ddb0" providerId="LiveId" clId="{F35B25D5-48A8-4C98-8704-654414E6417B}" dt="2020-11-07T21:16:07.811" v="6289" actId="20577"/>
          <ac:spMkLst>
            <pc:docMk/>
            <pc:sldMk cId="2887569551" sldId="318"/>
            <ac:spMk id="7" creationId="{F1D3800A-2129-4E85-9742-10214C67A859}"/>
          </ac:spMkLst>
        </pc:spChg>
        <pc:graphicFrameChg chg="add del">
          <ac:chgData name="" userId="495979f9a431ddb0" providerId="LiveId" clId="{F35B25D5-48A8-4C98-8704-654414E6417B}" dt="2020-11-07T20:35:36.107" v="3555"/>
          <ac:graphicFrameMkLst>
            <pc:docMk/>
            <pc:sldMk cId="2887569551" sldId="318"/>
            <ac:graphicFrameMk id="4" creationId="{A247BD46-6F5C-4E66-A463-A99CAB5E1F64}"/>
          </ac:graphicFrameMkLst>
        </pc:graphicFrameChg>
        <pc:graphicFrameChg chg="add mod">
          <ac:chgData name="" userId="495979f9a431ddb0" providerId="LiveId" clId="{F35B25D5-48A8-4C98-8704-654414E6417B}" dt="2020-11-07T20:36:47.032" v="3582" actId="1076"/>
          <ac:graphicFrameMkLst>
            <pc:docMk/>
            <pc:sldMk cId="2887569551" sldId="318"/>
            <ac:graphicFrameMk id="5" creationId="{8AE9424E-A903-4646-9286-FA258F1A8E2D}"/>
          </ac:graphicFrameMkLst>
        </pc:graphicFrameChg>
        <pc:graphicFrameChg chg="add mod modGraphic">
          <ac:chgData name="" userId="495979f9a431ddb0" providerId="LiveId" clId="{F35B25D5-48A8-4C98-8704-654414E6417B}" dt="2020-11-07T20:36:47.032" v="3582" actId="1076"/>
          <ac:graphicFrameMkLst>
            <pc:docMk/>
            <pc:sldMk cId="2887569551" sldId="318"/>
            <ac:graphicFrameMk id="6" creationId="{46B92AB7-B18D-4867-A2E7-45492459D615}"/>
          </ac:graphicFrameMkLst>
        </pc:graphicFrameChg>
        <pc:picChg chg="add del mod">
          <ac:chgData name="" userId="495979f9a431ddb0" providerId="LiveId" clId="{F35B25D5-48A8-4C98-8704-654414E6417B}" dt="2020-11-07T21:16:12.274" v="6290"/>
          <ac:picMkLst>
            <pc:docMk/>
            <pc:sldMk cId="2887569551" sldId="318"/>
            <ac:picMk id="1026" creationId="{689E8EC9-B4ED-48D6-A04C-721924497556}"/>
          </ac:picMkLst>
        </pc:picChg>
        <pc:inkChg chg="add">
          <ac:chgData name="" userId="495979f9a431ddb0" providerId="LiveId" clId="{F35B25D5-48A8-4C98-8704-654414E6417B}" dt="2020-11-08T02:49:19.636" v="8855"/>
          <ac:inkMkLst>
            <pc:docMk/>
            <pc:sldMk cId="2887569551" sldId="318"/>
            <ac:inkMk id="3" creationId="{4134B215-FC3B-44AA-B6BB-07383020E6FF}"/>
          </ac:inkMkLst>
        </pc:inkChg>
      </pc:sldChg>
      <pc:sldChg chg="addSp delSp modSp add">
        <pc:chgData name="" userId="495979f9a431ddb0" providerId="LiveId" clId="{F35B25D5-48A8-4C98-8704-654414E6417B}" dt="2020-11-07T20:50:21.141" v="4665" actId="20577"/>
        <pc:sldMkLst>
          <pc:docMk/>
          <pc:sldMk cId="456903159" sldId="319"/>
        </pc:sldMkLst>
        <pc:spChg chg="del">
          <ac:chgData name="" userId="495979f9a431ddb0" providerId="LiveId" clId="{F35B25D5-48A8-4C98-8704-654414E6417B}" dt="2020-11-07T20:39:41.467" v="3849"/>
          <ac:spMkLst>
            <pc:docMk/>
            <pc:sldMk cId="456903159" sldId="319"/>
            <ac:spMk id="2" creationId="{91E2FC7D-2674-430A-BBC4-E124F5182B8B}"/>
          </ac:spMkLst>
        </pc:spChg>
        <pc:spChg chg="add mod">
          <ac:chgData name="" userId="495979f9a431ddb0" providerId="LiveId" clId="{F35B25D5-48A8-4C98-8704-654414E6417B}" dt="2020-11-07T20:39:55.186" v="3879" actId="20577"/>
          <ac:spMkLst>
            <pc:docMk/>
            <pc:sldMk cId="456903159" sldId="319"/>
            <ac:spMk id="3" creationId="{A505656F-2EC9-4091-9B54-9C8F2D842A87}"/>
          </ac:spMkLst>
        </pc:spChg>
        <pc:spChg chg="add mod">
          <ac:chgData name="" userId="495979f9a431ddb0" providerId="LiveId" clId="{F35B25D5-48A8-4C98-8704-654414E6417B}" dt="2020-11-07T20:50:21.141" v="4665" actId="20577"/>
          <ac:spMkLst>
            <pc:docMk/>
            <pc:sldMk cId="456903159" sldId="319"/>
            <ac:spMk id="4" creationId="{223C5883-0452-47FA-AF1A-2E1BB0FF345F}"/>
          </ac:spMkLst>
        </pc:spChg>
      </pc:sldChg>
      <pc:sldChg chg="modSp add">
        <pc:chgData name="" userId="495979f9a431ddb0" providerId="LiveId" clId="{F35B25D5-48A8-4C98-8704-654414E6417B}" dt="2020-11-07T20:44:51.120" v="4234" actId="108"/>
        <pc:sldMkLst>
          <pc:docMk/>
          <pc:sldMk cId="2424745416" sldId="320"/>
        </pc:sldMkLst>
        <pc:spChg chg="mod">
          <ac:chgData name="" userId="495979f9a431ddb0" providerId="LiveId" clId="{F35B25D5-48A8-4C98-8704-654414E6417B}" dt="2020-11-07T20:44:01.757" v="4070" actId="20577"/>
          <ac:spMkLst>
            <pc:docMk/>
            <pc:sldMk cId="2424745416" sldId="320"/>
            <ac:spMk id="2" creationId="{AD7123FB-6660-4351-AD22-D44C57BADD01}"/>
          </ac:spMkLst>
        </pc:spChg>
        <pc:spChg chg="mod">
          <ac:chgData name="" userId="495979f9a431ddb0" providerId="LiveId" clId="{F35B25D5-48A8-4C98-8704-654414E6417B}" dt="2020-11-07T20:44:51.120" v="4234" actId="108"/>
          <ac:spMkLst>
            <pc:docMk/>
            <pc:sldMk cId="2424745416" sldId="320"/>
            <ac:spMk id="3" creationId="{B824A61C-410E-4658-A7B2-3DFF12622F78}"/>
          </ac:spMkLst>
        </pc:spChg>
      </pc:sldChg>
      <pc:sldChg chg="addSp modSp add">
        <pc:chgData name="" userId="495979f9a431ddb0" providerId="LiveId" clId="{F35B25D5-48A8-4C98-8704-654414E6417B}" dt="2020-11-08T02:49:19.636" v="8855"/>
        <pc:sldMkLst>
          <pc:docMk/>
          <pc:sldMk cId="1938267995" sldId="321"/>
        </pc:sldMkLst>
        <pc:spChg chg="mod">
          <ac:chgData name="" userId="495979f9a431ddb0" providerId="LiveId" clId="{F35B25D5-48A8-4C98-8704-654414E6417B}" dt="2020-11-07T20:53:38.059" v="4679" actId="20577"/>
          <ac:spMkLst>
            <pc:docMk/>
            <pc:sldMk cId="1938267995" sldId="321"/>
            <ac:spMk id="2" creationId="{32727F0D-EA72-44BD-BC16-3E719F39CA80}"/>
          </ac:spMkLst>
        </pc:spChg>
        <pc:spChg chg="mod">
          <ac:chgData name="" userId="495979f9a431ddb0" providerId="LiveId" clId="{F35B25D5-48A8-4C98-8704-654414E6417B}" dt="2020-11-07T20:55:27.604" v="5111" actId="20577"/>
          <ac:spMkLst>
            <pc:docMk/>
            <pc:sldMk cId="1938267995" sldId="321"/>
            <ac:spMk id="3" creationId="{83C76CBD-459A-4E9E-A516-BE2FAF2C6265}"/>
          </ac:spMkLst>
        </pc:spChg>
        <pc:inkChg chg="add">
          <ac:chgData name="" userId="495979f9a431ddb0" providerId="LiveId" clId="{F35B25D5-48A8-4C98-8704-654414E6417B}" dt="2020-11-08T02:49:19.636" v="8855"/>
          <ac:inkMkLst>
            <pc:docMk/>
            <pc:sldMk cId="1938267995" sldId="321"/>
            <ac:inkMk id="4" creationId="{B1609AC5-A95B-4CB6-980B-CA06AAB496DF}"/>
          </ac:inkMkLst>
        </pc:inkChg>
      </pc:sldChg>
      <pc:sldChg chg="modSp add">
        <pc:chgData name="" userId="495979f9a431ddb0" providerId="LiveId" clId="{F35B25D5-48A8-4C98-8704-654414E6417B}" dt="2020-11-07T21:03:17.437" v="5666" actId="368"/>
        <pc:sldMkLst>
          <pc:docMk/>
          <pc:sldMk cId="915138227" sldId="322"/>
        </pc:sldMkLst>
        <pc:spChg chg="mod">
          <ac:chgData name="" userId="495979f9a431ddb0" providerId="LiveId" clId="{F35B25D5-48A8-4C98-8704-654414E6417B}" dt="2020-11-07T20:55:41.227" v="5146" actId="20577"/>
          <ac:spMkLst>
            <pc:docMk/>
            <pc:sldMk cId="915138227" sldId="322"/>
            <ac:spMk id="2" creationId="{65CBFE14-90FF-4926-ABE4-AA765610B7AE}"/>
          </ac:spMkLst>
        </pc:spChg>
        <pc:spChg chg="mod">
          <ac:chgData name="" userId="495979f9a431ddb0" providerId="LiveId" clId="{F35B25D5-48A8-4C98-8704-654414E6417B}" dt="2020-11-07T21:03:17.437" v="5666" actId="368"/>
          <ac:spMkLst>
            <pc:docMk/>
            <pc:sldMk cId="915138227" sldId="322"/>
            <ac:spMk id="3" creationId="{6B8345D8-1074-4623-9994-47529C3400EE}"/>
          </ac:spMkLst>
        </pc:spChg>
      </pc:sldChg>
      <pc:sldChg chg="modSp add">
        <pc:chgData name="" userId="495979f9a431ddb0" providerId="LiveId" clId="{F35B25D5-48A8-4C98-8704-654414E6417B}" dt="2020-11-07T21:32:09.258" v="7598" actId="113"/>
        <pc:sldMkLst>
          <pc:docMk/>
          <pc:sldMk cId="489381661" sldId="323"/>
        </pc:sldMkLst>
        <pc:spChg chg="mod">
          <ac:chgData name="" userId="495979f9a431ddb0" providerId="LiveId" clId="{F35B25D5-48A8-4C98-8704-654414E6417B}" dt="2020-11-07T20:59:46.564" v="5525" actId="20577"/>
          <ac:spMkLst>
            <pc:docMk/>
            <pc:sldMk cId="489381661" sldId="323"/>
            <ac:spMk id="2" creationId="{6ECD98E0-62D3-434A-B57C-F7C4355A40C2}"/>
          </ac:spMkLst>
        </pc:spChg>
        <pc:spChg chg="mod">
          <ac:chgData name="" userId="495979f9a431ddb0" providerId="LiveId" clId="{F35B25D5-48A8-4C98-8704-654414E6417B}" dt="2020-11-07T21:32:09.258" v="7598" actId="113"/>
          <ac:spMkLst>
            <pc:docMk/>
            <pc:sldMk cId="489381661" sldId="323"/>
            <ac:spMk id="3" creationId="{814690D4-390E-42C5-ABD5-0B24B988C305}"/>
          </ac:spMkLst>
        </pc:spChg>
      </pc:sldChg>
      <pc:sldChg chg="addSp delSp modSp add">
        <pc:chgData name="" userId="495979f9a431ddb0" providerId="LiveId" clId="{F35B25D5-48A8-4C98-8704-654414E6417B}" dt="2020-11-07T21:27:26.984" v="6885" actId="20577"/>
        <pc:sldMkLst>
          <pc:docMk/>
          <pc:sldMk cId="250587078" sldId="324"/>
        </pc:sldMkLst>
        <pc:spChg chg="mod">
          <ac:chgData name="" userId="495979f9a431ddb0" providerId="LiveId" clId="{F35B25D5-48A8-4C98-8704-654414E6417B}" dt="2020-11-07T21:25:10.062" v="6559" actId="20577"/>
          <ac:spMkLst>
            <pc:docMk/>
            <pc:sldMk cId="250587078" sldId="324"/>
            <ac:spMk id="2" creationId="{0C6D3D0C-B2E0-4720-A4C5-7991AAF8DD09}"/>
          </ac:spMkLst>
        </pc:spChg>
        <pc:spChg chg="mod">
          <ac:chgData name="" userId="495979f9a431ddb0" providerId="LiveId" clId="{F35B25D5-48A8-4C98-8704-654414E6417B}" dt="2020-11-07T21:27:26.984" v="6885" actId="20577"/>
          <ac:spMkLst>
            <pc:docMk/>
            <pc:sldMk cId="250587078" sldId="324"/>
            <ac:spMk id="3" creationId="{6677BF44-C7B7-4842-86B2-BF58AE84D49E}"/>
          </ac:spMkLst>
        </pc:spChg>
        <pc:spChg chg="add del mod">
          <ac:chgData name="" userId="495979f9a431ddb0" providerId="LiveId" clId="{F35B25D5-48A8-4C98-8704-654414E6417B}" dt="2020-11-07T21:26:29.569" v="6723"/>
          <ac:spMkLst>
            <pc:docMk/>
            <pc:sldMk cId="250587078" sldId="324"/>
            <ac:spMk id="4" creationId="{69A1C24D-B656-4093-BCBD-8C72D483C64B}"/>
          </ac:spMkLst>
        </pc:spChg>
      </pc:sldChg>
      <pc:sldChg chg="add del">
        <pc:chgData name="" userId="495979f9a431ddb0" providerId="LiveId" clId="{F35B25D5-48A8-4C98-8704-654414E6417B}" dt="2020-11-07T21:02:44.425" v="5662" actId="2696"/>
        <pc:sldMkLst>
          <pc:docMk/>
          <pc:sldMk cId="4155731654" sldId="324"/>
        </pc:sldMkLst>
      </pc:sldChg>
      <pc:sldChg chg="add del">
        <pc:chgData name="" userId="495979f9a431ddb0" providerId="LiveId" clId="{F35B25D5-48A8-4C98-8704-654414E6417B}" dt="2020-11-07T21:07:11.769" v="5815" actId="2696"/>
        <pc:sldMkLst>
          <pc:docMk/>
          <pc:sldMk cId="545318569" sldId="325"/>
        </pc:sldMkLst>
      </pc:sldChg>
      <pc:sldChg chg="modSp add">
        <pc:chgData name="" userId="495979f9a431ddb0" providerId="LiveId" clId="{F35B25D5-48A8-4C98-8704-654414E6417B}" dt="2020-11-07T21:10:28.072" v="6205" actId="113"/>
        <pc:sldMkLst>
          <pc:docMk/>
          <pc:sldMk cId="4035653931" sldId="325"/>
        </pc:sldMkLst>
        <pc:spChg chg="mod">
          <ac:chgData name="" userId="495979f9a431ddb0" providerId="LiveId" clId="{F35B25D5-48A8-4C98-8704-654414E6417B}" dt="2020-11-07T21:07:20.707" v="5841" actId="20577"/>
          <ac:spMkLst>
            <pc:docMk/>
            <pc:sldMk cId="4035653931" sldId="325"/>
            <ac:spMk id="2" creationId="{0716EF13-8E12-490D-A914-31D5DE00D8DF}"/>
          </ac:spMkLst>
        </pc:spChg>
        <pc:spChg chg="mod">
          <ac:chgData name="" userId="495979f9a431ddb0" providerId="LiveId" clId="{F35B25D5-48A8-4C98-8704-654414E6417B}" dt="2020-11-07T21:10:28.072" v="6205" actId="113"/>
          <ac:spMkLst>
            <pc:docMk/>
            <pc:sldMk cId="4035653931" sldId="325"/>
            <ac:spMk id="3" creationId="{E12EC82A-30FF-4EC0-8B67-ADF249E3FF75}"/>
          </ac:spMkLst>
        </pc:spChg>
      </pc:sldChg>
      <pc:sldChg chg="addSp delSp modSp add">
        <pc:chgData name="" userId="495979f9a431ddb0" providerId="LiveId" clId="{F35B25D5-48A8-4C98-8704-654414E6417B}" dt="2020-11-07T21:22:47.531" v="6490" actId="20577"/>
        <pc:sldMkLst>
          <pc:docMk/>
          <pc:sldMk cId="2692367780" sldId="326"/>
        </pc:sldMkLst>
        <pc:spChg chg="mod">
          <ac:chgData name="" userId="495979f9a431ddb0" providerId="LiveId" clId="{F35B25D5-48A8-4C98-8704-654414E6417B}" dt="2020-11-07T21:16:23.319" v="6311" actId="20577"/>
          <ac:spMkLst>
            <pc:docMk/>
            <pc:sldMk cId="2692367780" sldId="326"/>
            <ac:spMk id="2" creationId="{8E2122D9-C673-463F-8330-80466E7775AF}"/>
          </ac:spMkLst>
        </pc:spChg>
        <pc:spChg chg="add mod">
          <ac:chgData name="" userId="495979f9a431ddb0" providerId="LiveId" clId="{F35B25D5-48A8-4C98-8704-654414E6417B}" dt="2020-11-07T21:22:47.531" v="6490" actId="20577"/>
          <ac:spMkLst>
            <pc:docMk/>
            <pc:sldMk cId="2692367780" sldId="326"/>
            <ac:spMk id="3" creationId="{227C7642-BD72-42AE-A89F-69671E96CE39}"/>
          </ac:spMkLst>
        </pc:spChg>
        <pc:picChg chg="add del mod">
          <ac:chgData name="" userId="495979f9a431ddb0" providerId="LiveId" clId="{F35B25D5-48A8-4C98-8704-654414E6417B}" dt="2020-11-07T21:20:22.015" v="6342" actId="478"/>
          <ac:picMkLst>
            <pc:docMk/>
            <pc:sldMk cId="2692367780" sldId="326"/>
            <ac:picMk id="2050" creationId="{E7369ADF-CE17-499A-90FA-B7AF48A8B252}"/>
          </ac:picMkLst>
        </pc:picChg>
        <pc:picChg chg="add mod">
          <ac:chgData name="" userId="495979f9a431ddb0" providerId="LiveId" clId="{F35B25D5-48A8-4C98-8704-654414E6417B}" dt="2020-11-07T21:20:24.599" v="6344" actId="1076"/>
          <ac:picMkLst>
            <pc:docMk/>
            <pc:sldMk cId="2692367780" sldId="326"/>
            <ac:picMk id="2052" creationId="{AD3D810D-F7C2-46E8-9378-913212A16C16}"/>
          </ac:picMkLst>
        </pc:picChg>
      </pc:sldChg>
      <pc:sldChg chg="modSp add">
        <pc:chgData name="" userId="495979f9a431ddb0" providerId="LiveId" clId="{F35B25D5-48A8-4C98-8704-654414E6417B}" dt="2020-11-07T21:31:47.266" v="7553" actId="2711"/>
        <pc:sldMkLst>
          <pc:docMk/>
          <pc:sldMk cId="1971740525" sldId="327"/>
        </pc:sldMkLst>
        <pc:spChg chg="mod">
          <ac:chgData name="" userId="495979f9a431ddb0" providerId="LiveId" clId="{F35B25D5-48A8-4C98-8704-654414E6417B}" dt="2020-11-07T21:27:39.540" v="6916" actId="20577"/>
          <ac:spMkLst>
            <pc:docMk/>
            <pc:sldMk cId="1971740525" sldId="327"/>
            <ac:spMk id="2" creationId="{257366D0-A7BE-4EDC-B347-276982749CBE}"/>
          </ac:spMkLst>
        </pc:spChg>
        <pc:spChg chg="mod">
          <ac:chgData name="" userId="495979f9a431ddb0" providerId="LiveId" clId="{F35B25D5-48A8-4C98-8704-654414E6417B}" dt="2020-11-07T21:31:47.266" v="7553" actId="2711"/>
          <ac:spMkLst>
            <pc:docMk/>
            <pc:sldMk cId="1971740525" sldId="327"/>
            <ac:spMk id="3" creationId="{9A6F2BDD-2398-40B8-8D07-1B9F5AC47EF7}"/>
          </ac:spMkLst>
        </pc:spChg>
      </pc:sldChg>
      <pc:sldChg chg="modSp add">
        <pc:chgData name="" userId="495979f9a431ddb0" providerId="LiveId" clId="{F35B25D5-48A8-4C98-8704-654414E6417B}" dt="2020-11-07T21:31:19.694" v="7487" actId="20577"/>
        <pc:sldMkLst>
          <pc:docMk/>
          <pc:sldMk cId="849902221" sldId="328"/>
        </pc:sldMkLst>
        <pc:spChg chg="mod">
          <ac:chgData name="" userId="495979f9a431ddb0" providerId="LiveId" clId="{F35B25D5-48A8-4C98-8704-654414E6417B}" dt="2020-11-07T21:29:42.464" v="7255" actId="20577"/>
          <ac:spMkLst>
            <pc:docMk/>
            <pc:sldMk cId="849902221" sldId="328"/>
            <ac:spMk id="2" creationId="{6C52AA78-5782-471E-A3CD-998A1284887A}"/>
          </ac:spMkLst>
        </pc:spChg>
        <pc:spChg chg="mod">
          <ac:chgData name="" userId="495979f9a431ddb0" providerId="LiveId" clId="{F35B25D5-48A8-4C98-8704-654414E6417B}" dt="2020-11-07T21:31:19.694" v="7487" actId="20577"/>
          <ac:spMkLst>
            <pc:docMk/>
            <pc:sldMk cId="849902221" sldId="328"/>
            <ac:spMk id="3" creationId="{3925A92D-D971-46D8-BFE4-EE03E37F6C48}"/>
          </ac:spMkLst>
        </pc:spChg>
      </pc:sldChg>
      <pc:sldChg chg="modSp add">
        <pc:chgData name="" userId="495979f9a431ddb0" providerId="LiveId" clId="{F35B25D5-48A8-4C98-8704-654414E6417B}" dt="2020-11-08T02:22:31.927" v="8854" actId="20577"/>
        <pc:sldMkLst>
          <pc:docMk/>
          <pc:sldMk cId="1466996859" sldId="329"/>
        </pc:sldMkLst>
        <pc:spChg chg="mod">
          <ac:chgData name="" userId="495979f9a431ddb0" providerId="LiveId" clId="{F35B25D5-48A8-4C98-8704-654414E6417B}" dt="2020-11-07T21:34:59.821" v="7628" actId="20577"/>
          <ac:spMkLst>
            <pc:docMk/>
            <pc:sldMk cId="1466996859" sldId="329"/>
            <ac:spMk id="2" creationId="{803FEF84-BF51-41C9-8C8A-1D748B0C685E}"/>
          </ac:spMkLst>
        </pc:spChg>
        <pc:spChg chg="mod">
          <ac:chgData name="" userId="495979f9a431ddb0" providerId="LiveId" clId="{F35B25D5-48A8-4C98-8704-654414E6417B}" dt="2020-11-08T02:22:31.927" v="8854" actId="20577"/>
          <ac:spMkLst>
            <pc:docMk/>
            <pc:sldMk cId="1466996859" sldId="329"/>
            <ac:spMk id="3" creationId="{1F9E72F7-A0D2-4729-9EB1-F1485A964F6E}"/>
          </ac:spMkLst>
        </pc:spChg>
      </pc:sldChg>
      <pc:sldChg chg="modSp add">
        <pc:chgData name="" userId="495979f9a431ddb0" providerId="LiveId" clId="{F35B25D5-48A8-4C98-8704-654414E6417B}" dt="2020-11-07T21:37:29.402" v="8331" actId="20577"/>
        <pc:sldMkLst>
          <pc:docMk/>
          <pc:sldMk cId="2599702995" sldId="330"/>
        </pc:sldMkLst>
        <pc:spChg chg="mod">
          <ac:chgData name="" userId="495979f9a431ddb0" providerId="LiveId" clId="{F35B25D5-48A8-4C98-8704-654414E6417B}" dt="2020-11-07T21:36:47.567" v="8137" actId="20577"/>
          <ac:spMkLst>
            <pc:docMk/>
            <pc:sldMk cId="2599702995" sldId="330"/>
            <ac:spMk id="2" creationId="{7EFB9A7A-FD47-4CD0-93CB-56640B55F7B8}"/>
          </ac:spMkLst>
        </pc:spChg>
        <pc:spChg chg="mod">
          <ac:chgData name="" userId="495979f9a431ddb0" providerId="LiveId" clId="{F35B25D5-48A8-4C98-8704-654414E6417B}" dt="2020-11-07T21:37:29.402" v="8331" actId="20577"/>
          <ac:spMkLst>
            <pc:docMk/>
            <pc:sldMk cId="2599702995" sldId="330"/>
            <ac:spMk id="3" creationId="{B97DDC92-C902-449F-BC43-E0B6402D3D62}"/>
          </ac:spMkLst>
        </pc:spChg>
      </pc:sldChg>
      <pc:sldChg chg="modSp add">
        <pc:chgData name="" userId="495979f9a431ddb0" providerId="LiveId" clId="{F35B25D5-48A8-4C98-8704-654414E6417B}" dt="2020-11-07T21:44:53.482" v="8735" actId="2711"/>
        <pc:sldMkLst>
          <pc:docMk/>
          <pc:sldMk cId="2400684010" sldId="331"/>
        </pc:sldMkLst>
        <pc:spChg chg="mod">
          <ac:chgData name="" userId="495979f9a431ddb0" providerId="LiveId" clId="{F35B25D5-48A8-4C98-8704-654414E6417B}" dt="2020-11-07T21:43:37.475" v="8458" actId="20577"/>
          <ac:spMkLst>
            <pc:docMk/>
            <pc:sldMk cId="2400684010" sldId="331"/>
            <ac:spMk id="2" creationId="{03FABF59-D27D-413D-971D-AB86A34D3D50}"/>
          </ac:spMkLst>
        </pc:spChg>
        <pc:spChg chg="mod">
          <ac:chgData name="" userId="495979f9a431ddb0" providerId="LiveId" clId="{F35B25D5-48A8-4C98-8704-654414E6417B}" dt="2020-11-07T21:44:53.482" v="8735" actId="2711"/>
          <ac:spMkLst>
            <pc:docMk/>
            <pc:sldMk cId="2400684010" sldId="331"/>
            <ac:spMk id="3" creationId="{D029471B-9667-41FD-BA08-E988672068A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2:28:03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23247 8486 506 0,'-17'0'3'0,"17"-17"1"15,0 17-1-15,-18 0 1 0,0 0 19 0,18 0 2 0,-18 0-1 16,18 0 0-16,-16 0-20 0,-1 0 0 15,-2 0 0-15,2 0 1 0,17 0-16 0,-18 0 1 0,1 0-1 16,-1 0 1-16,0 17 5 0,0-17 1 0,18 0 1 16,-17 0-1-16,0 0 0 0,-2 17 0 0,19-17 1 15,0 0-1-15,-17 17 2 0,17 2 0 16,-18-19-1-16,1 17 1 0,-2 18 1 0,2-16 0 0,0-2 0 16,-1 18 0-16,1 1-1 0,17-1 2 0,-19 1-1 15,2 16 0-15,17-16 0 0,-18 15 0 0,18-15 0 0,-17-1 0 16,17 1 0-16,0-1 0 0,17 1 0 15,-17-1 1-15,0 1-1 0,18-19 1 0,-18 18-1 0,17-17 1 16,2 0-1-16,-2-18 1 0,18 0 0 0,-18 0 0 16,2 0 0-16,16 0 0 0,-18-18 0 0,2 0 0 15,15-17 0-15,-16 18 0 0,18-19 0 0,-19 18 0 16,1-17 2-16,-1-1-1 0,2 2 0 16,-2-2 0-16,-1 1 0 15,2 16 0-15,-18-32 0 0,18 15 0 0,0 0 2 0,-18 0 0 0,17 2 0 0,0-1 0 16,-17-1-2-16,0 2 1 0,0 15 0 0,0-16 0 0,0 18 1 0,0-2 1 15,-17 2-1-15,17 0 1 16,-17 0-2-16,17 17 0 0,-18-18 0 0,0 18 0 0,0 0 1 0,2 0 0 16,-1 0 0-16,-2 0 0 0,2 18-1 0,-18-18 0 15,17 17 0-15,0 0 0 0,0 0 0 0,1 19 1 16,0-18-1-16,17-1 1 0,-19 2-2 16,19-2 1-16,0 0 0 0,0 19 0 0,0-18 1 0,0-1 0 15,0 1 0-15</inkml:trace>
  <inkml:trace contextRef="#ctx0" brushRef="#br0" timeOffset="321.538">23707 8998 364 0,'0'0'0'0,"34"34"16"0,-34-34-1 0,0 0 1 16,19 0 0-16,-19 0-12 0,0 0 1 0,0 0-1 0,0 0 1 15,0 0 9-15,0 0 0 0,0 0 0 0,0 0 0 16,-19 0-10-16,19 0 1 0,0 0-1 0,0-17 1 16,-17 0 2-16,17 17 2 0,-17-19-2 0,17 2 1 15,-18-1-4-15,18 1 0 0,-17-2-1 0,17 2 1 16,0 0-1-16,0 0 1 0,0-19 0 0,0 18 0 16,0 0-2-16,0 2 0 0,17-20 1 0,-17 18-1 15,18 1 1-15,-1-1 1 0,0-18 0 0,2 19-1 16,-2 17-1-16,1-17 0 0,-2-2 1 0,20 2-1 0,-19-1-2 15,1 18 1-15,0-17 0 0,17 17 0 0,-17-19-1 16,-1 19 1-16,19 0-1 0,-19 0 1 0,1 0 0 16,18 0 1-16,-19-17-1 0,19 17 1 0,-18 0-1 15,16 0 0-15</inkml:trace>
  <inkml:trace contextRef="#ctx0" brushRef="#br0" timeOffset="862.979">24729 8503 348 0,'0'0'0'15,"0"0"16"-15,0 0 1 0,0 0-1 16,0 0 1-16,0 0-13 0,0 0 1 0,0 0-1 16,0 0 1-16,18-34 4 0,-18 34 0 0,0 0 0 15,-18-18 0-15,18 18-6 0,-18 0 1 0,1 0 0 16,17 0 0-16,-17 18 0 0,-2-18 0 0,2 17 0 0,-1 17 0 15,-18-15-2-15,19-2 1 0,0 18-1 16,-1 1 0-16,1-19-1 0,-2 19 0 0,2-1 0 0,17-1 0 16,-18 2 0-16,18-18 0 0,0 18 0 0,0-1-1 15,0-18 1-15,0 0 0 0,18 2-1 0,-18-2 1 16,17-17 0-16,2 18-1 0,-19-18 1 0,35-18-1 16,-18 18 1-16,0-17-1 0,2-2 1 0,-2 2-1 15,18-17 1-15,-16-2-1 0,-2 0 1 0,18 0-1 16,-17 2 0-16,0-1 1 0,-1-1-1 0,1 2 1 15,-1-2-1-15,2 1 0 0,-2-18 1 0,0 18-1 0,-17-1 0 0,18 18 1 16,-18-18-1-16,18-15 1 0,-18 15-1 16,0 1 0-16,0-1 1 0,0 1-1 0,0-18 1 0,0 18 0 15,0-1 0-15,0 1 0 0,-18 18 0 16,18-19 0-16,-18 2-1 0,18 15 1 0,-17-16 2 16,17 18-1-16,0 0 0 0,-17-2 0 0,17 19 0 0,-19-17-1 15,19 17 1-15,0-18-1 0,-17 18 2 0,17 0 0 16,0 0 0-16,0 0 0 0,0 0-1 0,0 0 0 0,0 0 0 15,0 18 0-15,0 18 1 0,-18-2 1 0,36 1 0 16,-18 35 0-16,0-16-2 0,0 17 0 0,0 17 0 16,17 0 1-16,-17-18 0 0,19 1 1 0,-19 17 0 15,17-17-1-15,0 17-1 0,1-35 1 16,0 17-1-16,17 2 0 0,-18-21 2 0,2-15 0 0,16 18 0 16,0-20 0-16,1-16-2 0,-3 0 1 0</inkml:trace>
  <inkml:trace contextRef="#ctx0" brushRef="#br0" timeOffset="30983.192">9066 13672 200 0,'0'0'0'0,"0"0"4"15,0 0 0-15,0 0-1 0,0 0 1 16,0 0-2-16,0 0 0 0,0 0 1 0,0 0-1 0,0 0 8 0,0 0 1 15,0 0-1-15,0 0 1 0,0 0-7 16,0 0 0-16,0 0 0 0,0 0 0 0,0 0 5 0,0 0 0 16,0 0 0-16,0 0 0 0,0 0-6 0,0 0 1 0,0 0 0 15,0 0 0-15,0 0 8 0,0 0 0 0,0 0 1 16,0 0-1-16,-17 36-8 0,17-19 1 0,0-17-1 16,0 18 0-16,17 18 0 0,-17-19 1 15,0 0-1-15,0 1 1 0,0 0-3 0,0-18 1 0,0 18-1 16,0-1 1-16,0 0-1 0,0 0 1 0,0 2-1 15,0-1 1-15,0-1-2 0,0 1 1 0,0-18-1 16,0 36 1-16,18-19-1 0,-18-17 1 0,0 17-1 16,0 2 1-16,17-2-1 0,-17-17 0 0,0 17 0 15,18-17 0-15,-18 18 1 0,0-18-1 0,0 17 0 0,0-17 1 16,18 19-1-16,-18-19 0 0,0 0 0 0,0 17 0 16,0-17 0-16,0 0 1 0,0 17-1 0,0-17 1 15,0 0-1-15,0 0 0 0,0 0 1 0,0 0-1 16,0 0 1-16,0 0 1 0,0 0 0 0,0 0 0 15,0 0-1-15,0 0-1 0,0 0 1 0,0 0 0 16,0-17 0-16,-18 0 1 0,18 17-1 0,0-36 0 16,0 1 0-16,-18-1-1 0,18 19 1 0,-17-18 0 0,17 17 0 15,0 0 0-15,0 1 0 0,-18-1 1 0,18-1-2 16,0 2 0-16,0 0 1 0,-17 0-1 0,17-1 1 0,0 0 0 16,0 0 0-16,0 1 0 0,-19-19-1 15,19 19 1-15,0-1-1 0,0 1 0 0,0-1 0 0,0 0 1 16,-17 1-1-16,17 0 1 0,0-1-1 15,0 18 0-15,0-18-1 0,0 0 2 0,0 1-1 0,0-1 0 16,0 18 0-16,0-19 0 0,0 2 0 0,-17 17 0 16,17 0 0-16,0-17-1 0,0 0 1 0,0 17 0 0,0-18 0 15,0 18 0-15,0-18 0 16,0 18 0-16,0 0 0 0,0-18 0 0,0 18 0 16,0 0 1-16,0 0-1 0,0 0 0 0,0-17 0 15,0 17 1-15,0 0-1 0,0 0 0 16,0 0 1-16,0 0-1 0,0 0 0 15,0 0 0-15,0 0 0 0,0 0 0 0,0 0 1 16,0 0-1-16,0 0 0 0,0 0 0 16,0 0 0-16,0 0 0 0,0 0 1 0,0 0-1 15,0 0 0-15,0 0 0 0,17 0 0 0,-17 0 0 16,0 0 0-16,17 0 0 0,2-17 1 0,-2 17-1 0,18-19 1 16,1 2-2-16,-1-1 2 0,-19 1-2 0,20-2 2 15,-1 2-1-15,-16-1 0 0,16 2 0 0,-1-20 1 16,2 18-1-16,-1 0 0 0,1 1 0 0,-19-19 0 15,19 19 0-15,-1 0 0 0,0-1 0 0,1 0 0 16,-19 0 0-16,19 18 0 0,-18-17 0 0,16 0 0 0,-15-2 0 16,16 19 0-16,-18 0 0 0,19-17 0 15,-18 17 0-15,-2-18 0 0,1 18 0 0,2 0 0 0,-2 18 0 16,1-18 0-16,-1 0 0 0,1 0 1 0,-18 0-1 16,18 17 0-16</inkml:trace>
  <inkml:trace contextRef="#ctx0" brushRef="#br0" timeOffset="32000.35">10794 12632 235 0,'0'0'0'0,"0"0"20"16,0 0 1-16,0 0 0 0,0 0 0 0,0 0-17 0,0 0 0 16,0 0 1-16,0 0-1 0,-35-17 11 0,35 17 0 15,0 0 0-15,-17 0 1 0,17 0-12 0,-19 0 0 16,19 0 1-16,-17 0-1 0,0 0 3 0,-1 17-1 16,0-17 1-16,0 17 0 0,1 1-4 0,0-18 0 0,-1 17 0 15,18 2 0-15,-19-2 0 0,19-17 0 0,-17 17 0 16,0 0 0-16,-1 2-2 0,18-2 1 0,0 1 0 15,-18-1 0-15,18 2 1 0,0-2-1 0,18 0 0 16,-36 1 1-16,18 18-2 0,18-19 1 0,-18 1 0 16,0-1-1-16,0 2 0 0,0-2 0 0,18 0 0 15,-18 1-1-15,17 0 1 0,-17-18 0 0,17 18-1 16,-17-1 1-16,19-17 0 0,-1 17 0 0,-1-17 0 0,-17 0 0 16,17 17-1-16,1-17 1 0,0 0 0 0,0-17 0 15,-1 17 2-15,0-17-1 0,2 17 1 0,-2-35 0 16,-17 17-1-16,18 0-1 0,-1-16 1 0,19 15 0 15,-36-16 1-15,18 18 0 0,-1-2-1 0,0 2 1 16,2-18-1-16,-19 18 0 0,17-2 0 0,1 2-1 16,-18-1 1-16,17 18 0 0,-17-17 0 0,19-2 0 15,-19 19-1-15,0 0 1 0,0 0-1 0,0 0 0 16,0 0 0-16,0-17 1 0,0 17-1 0,0 17 0 16,0-17 0-16,0 0 0 0,0 0 0 0,0 0 0 0,0 19-1 15,17-2 0-15,-17 1 0 0,0 35 0 16,0-1 0-16,0-16 0 0,0-1 0 0,0-16-1 0,0 15 0 15,18-16 0-15,-18 0 0 0,0 0 0 16,0-1 0-16,17 0 1 0,-17-17-1 0,17 17-3 0,-17-17 1 16,0 0-1-16,0 0 1 0,19 0 1 0,-19 0-1 15,0 0 1-15,0-17 0 0,17 17 0 0,-17-17-1 16,0 17 0-16,0-35 1 0,18-1 0 0,-18 2 1 16,0-2-1-16,0 1 1 0,0-1-1 0,0 1 0 0,0 18 0 15,-18-19 1-15,18 1 0 0,0-1 0 0,0 19-1 16,-17-19 1-16,17 19 0 0,-19-1 1 0,19 1-1 15,-17 0 0-15,17-3 1 0,-17 20-1 0,-1-16 1 16,18 16-1-16,-17 0 1 16,17 16 0-16,-19 4 0 15,19-3 0-15,-17 18 1 0,-1 1-1 0,18-19 0 16,0 17 1-16,0-15-1 0,0 16 0 0,0-18 1 16,0 19-1-16,18-19 2 0,-18 1 0 0,17-1-1 15,2-17 1-15,-2 19-1 0,-17-19 0 0</inkml:trace>
  <inkml:trace contextRef="#ctx0" brushRef="#br0" timeOffset="32875.617">11448 12579 348 0,'0'0'0'0,"0"0"10"0,0 0 0 0,0 0-1 0,0 0 1 16,0 0-6-16,0 0 0 0,0 0 0 0,0 0 0 15,0 0 10-15,0 0 0 0,0 0 0 0,0 0 0 0,0 0-10 16,0 0 0-16,17 36 1 0,-34-19-1 0,17 18 5 0,-18 1-1 15,18-2 1-15,0-17 0 0,-19 19-6 16,19-18 1-16,0-1 0 0,0 2-1 0,0-2 2 0,0 0 0 16,0 1-1-16,0-18 1 0,0 0-2 15,0 17-1-15,0-17 1 0,19 0-1 0,-19 0 2 0,0 0-1 16,0-17 1-16,0 17-1 0,0-18-1 0,18 1 1 0,-18 0-1 16,0-19 0-16,0-18-1 0,17 20 0 0,-17-2 0 15,0 19 0-15,-17-18 0 0,17-2-1 0,0 3 1 16,0-2 0-16,0 19 1 0,0-18-1 0,0 16 0 15,-18-15 1-15,18 16-1 0,0-18 0 0,0 19 0 16,-19 0 0-16,19 0 1 0,0 17-1 0,0-19 1 16,0 19 0-16,0-17-1 0,0 17 0 0,0 0 0 15,0 0 1-15,0 17-1 0,0-17 0 0,0 0 1 16,0 0-1-16,0 19 0 0,0-19 0 0,0 17 0 16,19 17 0-16,-1 20 0 0,-1-20 0 0,0 20 0 15,1-37 1-15,0 19-1 0,17-18-1 0,-18-2 1 0,2 4 0 16,16-20 0-16,-18 17 0 0,19-17 0 0,-1 0 0 15,1 0-1-15,-2 0 1 0,-17 0-1 0,19 0 1 16,-18-17 0-16,16 17-1 0,2-20 1 0,-18 4-1 16,18-2 1-16,-19 1-1 0,0-2 1 0,19 19-1 15,-18-17 0-15,-1-1 1 0,1 1-1 0,-1-2 0 16,2 2 0-16,-2 0 0 0,0-1 1 0,1 1-1 0,0 17 0 16,-18-19 0-16,18 19 0 0,-18-17 0 0,0 0 0 15,0 0 1-15,0-2-1 16,-18 19 0 15,0 0 0-15,0 0 0-16,1 19 0 0,0-2 0 0,-2 17 0 0,2-15 0 15,17 16 0-15,0-18 0 0,-18 19 0 16,18-19 0-16,0 18 0 0,0 1 0 0,0-18 0 0,0 18 0 16,0-19 0-16,18 18 0 0,-18-18 0 0,0 19 0 0,0-19 0 15,17 0 0-15,2 19 0 0,-2-18 0 0,0-18 0 16,1 17 0-16,0 2 0 0,0-19 0 15,-1 0 0-15,0 0 0 0,20-19 0 0,-3 2 0 16,-16-1 0-16,0 1 0 0,0-19 0 16,15 19 1-16,-14 0-1 0,-2-19 0 0,1 18 0 15,-1-16 0-15,1-2 0 0,-18 1 1 0,18 16-1 16,0-16 0-16,-18 18 1 0,17-2-1 0,-17-15 0 16,0 16 0-16,17 1 1 0,-17-19-1 0,0 19 0 15,0 0 1-15,0-2-1 0,0 2 0 0,0-1 1 16,0 0-1-16,0 1 0 15,0 17 1-15,19 0-1 16,-19 17 1-16,0 1-1 16,17 17 0-16,-17 18 0 0,18-17 0 0,-18-1 1 15,17-18-1-15,2 19 0 0,-2-19 0 0,1 1 0 16,-1-1 0-16,19 2 0 0,-19-2 0 0,18 1 1 16,1-18-1-16,-19 0 0 0,19 0 0 0,17 0 0 0,-17-18 0 15,-3 1 0-15,3-2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2:29:18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15257 16813 3 0,'0'0'0'0,"-17"0"0"32,-1 17 0-32,1-17 0 15,17 17 0-15,-19-17 0 16,19 19 0-16,-17-19 0 0,17 0 13 15,0 0 0-15,0 0 0 16,-18 0 0-16,18 0-8 0,0 0-1 0,0 0 0 0,0 17 0 16,0-17 4-16,0 0 0 0,0 0 0 0,0 0 0 15,0 0-4-15,0 18-1 0,-17-18 1 0,17 17-1 16,0 2 3-16,0-2-1 0,0 0 1 0,0 1 0 16,0 0-4-16,0 17 1 0,0-17 0 0,0-2 0 15,0 20-1-15,0-18 0 0,0 0 1 0,0 0-1 0,17 0-1 16,-17-1 1-16,0 19-1 0,0-19 1 0,18 18-1 15,-18-18 1-15,0 2 0 0,0-2 0 16,0 18-1-16,17-17 1 0,-17 0-1 0,0-1 0 0,0 1 2 0,0 0 0 16,19 0 0-16,-19-2 0 0,0 2-1 15,0 0 0-15,0 0 0 0,0 0 0 0,0-1 2 16,0 0 1-16,0-17-1 0,0 19 0 0,0-2-1 0,0-17-1 16,0 0 1-16,0 17-1 0,0-17 4 0,0 0 1 15,0 0-1-15,0 0 0 0,0 18-3 0,0-18 0 16,0 0 0-16,0 0 0 0,0 0 4 0,0-18-1 15,0 18 0-15,0 0 0 0,0 0-2 0,17 0-1 0,-17-17 0 16,0 17 0-16,0 0 2 0,18-17 0 0,-18 17 1 16,0-19-1-16,17 2-2 0,-17 17-1 0,17 0 1 15,-17-17 0-15,0 17 1 0,19-18 1 0,-19 18-1 16,17 0 1-16,-17-18-3 0,0 18 1 0,18 0-1 16,-18-18 1-16,0 18 1 0,17 0 0 0,-17 0 0 15,19-18 1-15,-2 18-3 0,0 0 1 0,-17 0-1 16,18-16 1-16,0 16 1 0,17 0 1 0,-17 0-1 0,-18 0 1 15,36 0-2-15,-19 0-1 0,-1-18 1 0,2 18-1 16,0 0 2-16,0 0-1 0,-1 0 0 0,0 0 1 16,2-18-2-16,-1 18 0 0,-1 0 0 0,0 0 0 15,19 0 0-15,-18 0 1 0,-18-18-1 0,17 18 1 16,0 0-2-16,2 0 1 0,-2 0 0 0,1 0-1 16,-1 0 1-16,1 0-1 0,0-17 0 0,0 17 1 15,-1 0-1-15,0 0 0 0,-17 0 0 0,19 0 0 0,-2 0 1 16,1 0-1-16,-1 0 1 0,2 0 0 15,-2 0-1-15,1 0 0 0,-1 0 0 0,0 0 0 0,2 17 0 0,-2-17 1 16,1 0-1-16,17 0 1 0,-18 0-2 16,0 18 2-16,1-18-1 0,0 0 0 0,-18 0 0 15,18 0 0-15,-1 0 1 0,-17 0-1 0,18 0 0 0,-1 0 0 16,2 0 0-16,-19 0 0 0,17 0 0 0,0 0 0 16,1 0 0-16,0 0 0 0,0 0 0 0,-1 0 0 15,0 0 0-15,-17 0 1 0,19 0-1 16,-1 0 0-16,-1 0 1 0,18 0-1 0,-17 0 0 15,0 0 0-15,-1 0 0 0,19 18 0 0,-19-18 1 0,1 0-1 16,17 0 1-16,-17 0-1 16,0 18 0-16,-1-18 0 0,19 0 1 15,-20-18-1-15,2 18 1 0,-1 0-1 0,2 0 1 0,-2-18-1 0,1 18 0 0,-1-18 0 16,19 18 0-16,-19 0 1 0,-17-17 0 0,18 17-1 16,-1 0 1-16,2-18-1 0,-2 18 1 0,0-18-1 15,-17 18 0-15,18 0 0 0,0-18 0 0,0 18 0 16,-18 0 1-16,17 0-2 0,1 0 1 0,-18 0 0 0,17-17 0 15,-17 17 0-15,0 0 0 0,19 0-1 16,-19 0 1-16,0 0 0 0,17 0-1 0,-17 0 1 0,0-17 0 16,17 17-1-16,-17 0 1 0,18 0-1 15,-18 0 1-15,18 0-1 16,-18-19 1-16,0 19 0 31,0-17-1-31,0-1 0 16,0 1 0-1,0 0 1 1,18-2-1-16,-18 2 0 16,0 0 0-16,0-1 0 15,0 18-1-15,0-18 1 0,0 0-1 32,0 0 1-32,0 2 0 15,0 16-1 1,0-20 1-16,0 4 0 0,0-2 0 15,0 1 0-15,0 17-1 0,0-18 1 0,0 0 0 16,0 0 0-16,0 1 0 16,0 0 0-16,0-2 0 15,0 2 0-15,0 17 1 0,0-18-1 16,0 1 1 0,0-2 0-1,17 19-1-15,-17-17 0 16,0 17 1-16,0-17-1 0,0 17 1 15,0 0 0-15,0-17-1 0,0 17 1 16,0-18-1-16,0 18 1 0,0 0 0 16,0-19-1-16,0 19 1 0,0 0 0 0,0 0 0 15,0 0 0-15,0 0 0 0,0-17 0 16,0 17 0-16,0 0 0 0,0 0 0 16,0 0 0-16,0 0 0 0,0 0 0 0,0 0 0 15,0 0 0-15,0 0 0 0,0 0 0 0,0 0 0 0,0 0 0 16,0 0 1-16,0 0-1 0,0 0 0 15,0 0 0-15,0 0 0 0,0 0 0 0,0 0 0 16,0 0 0-16,0 0 0 0,0 0 0 0,0 0 0 16,0 0 0-16,0 0 0 0,0 0 0 0,0 0 0 15,0 0 0-15,0 0 0 0,0 0 0 16,0 0 0-16,0 0-2 0,0 0 0 31,0 0 0-15,0 0 0-16,0 0 0 15,0 17 1-15,17 2-1 0,-17-1 0 16,0-1 1-16,0 0-1 0,19 19 1 0,-19-19 0 16,0 1-1-16,18-1 1 0,-18 2-1 0,0 15 1 15,0-16-1-15,17 18 1 0,-17-19 0 0,0 17-1 16,0-14 1-16,17 14-1 0,-17-16 1 0,0 0 0 16,0 0-1-16,0 16 1 0,0-15 0 0,0-2-1 15,0 0 1-15,0 1 0 0,0-1 0 0,0 2-1 16,0-2 1-16,0 0 0 0,0-17-1 0,0 18 1 15,0 0 0-15,0 0 0 0,-17-1 0 16,17 1 0-16,0 0 0 16,0 0 0-16,-17-2 0 0,17 2 0 15,-18 0 0 1,-1 0 0 0,19 0 0-16,-17-18 0 15,0 0 1-15,-1 0-1 16,18 17 0-16,0-17 1 0,-18 0-1 15,0 0 0-15,1 0 1 0,-19 0 0 16,19-17-1-16,-1 17 1 0,1 0-1 0,17 0 1 0,-18 0-1 16,18 0 1-16,-18 0-1 0,0 0 1 15,1 0 0-15,0 0 0 0,-2 0 0 16,2 0 0-16,-1 0-1 16,18 0 1-16,-17 0-1 0,-2 0 1 15,2 0-1-15,0 0 1 0,-1 0-1 0,1 0 0 16,-2 17 1-16,2-17-1 0,-1 0 0 0,2 0 1 15,-4 0-1-15,4 17 0 16,-19-17 1-16,17 0-1 0,0 19 0 16,1-19 0-16,-1 0 0 0,1 17 0 0,-2-17 0 0,2 0 0 15,0 17 1-15,-1-17-1 0,0 18 0 0,0-18 0 16,1 0 0-16,0 17 0 0,-1-17 0 0,-1 0 0 16,19 0 1-16,-17 19-1 0,0-19 0 0,-1 0 0 15,-18 18 0-15,19-18 0 0,0 0 0 16,-2 0 0-16,2 0 0 0,-1 0 0 0,-17 0 0 15,17 0 0-15,0 0 0 0,1 0 0 0,0 0 0 16,-2 0 1-16,3-18-1 0,-2 18 0 0,1 0 0 0,-2 0 0 16,2 0 0-1,0 0 0-15,-1-19 0 0,1 19 0 0,-2 0 0 0,2 0 1 16,-1 0-1-16,1 0 0 0,-2 0 0 0,2-17 0 16,0 17 0-16,-1 0 0 15,0 0 0-15,0 0 0 16,1 0 0-16,-1 0 0 0,1-18 1 15,-19 18-1-15,19 0 0 0,-1 0 0 0,0 0 0 16,0 0 0-16,1 0 0 16,0 0 0-16,-1 0 0 15,-1 0 0-15,19 0 1 0,-17 0-1 16,0 0 0-16,-1 0 0 0,0 0 0 0,0 0 0 16,2-17 0-16,-1 17 0 0,-2 0 0 15,2 0 0-15,-1 0 0 0,1 0 0 16,-1 0 0-16,18-17 0 0,-18 17 0 15,0 0 0-15,1 0 0 0,0-19 0 16,-2 19 0-16,2-17 0 16,-1 17 0-16,1-17 0 15,-2 17 0-15,19-18 0 16,-17 18 0-16,0 0 0 16,17-18 0-1,-18 18 0-15,1 0 0 31,17-18 0-15,-19 18 0-16,19-18 0 16,-17 2 0-16,17-20 0 15,-18 1 0-15,18 17 0 0,0 0 0 0,-17-17 0 16,17-1 0-16,0 1 0 0,-19 18 0 0,19-19 0 16,0 19 0-16,0 0 0 0,-17-19 0 0,17 18 0 15,-17 0 0-15,17 2 0 0,0-4 0 0,0 4 0 16,0-2 0-16,-18 18 0 15,18-17 0-15,0-1 0 16,0 18 1 15,18 0-1-31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2:30:06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8467 7551 3 0,'0'0'0'0,"17"-36"0"16,0 36 0-16,-17-18 0 0,19 1 0 15,-19 0 0-15,0-2 0 16,0 2 0 0,-19 0 1-1,2 17-1-15,17-18 1 16,-17 18-1-16,17 0 10 0,-18 0 1 0,18 0-1 15,-17 0 0-15,-2 0-6 0,2 0 0 0,-1 0 0 16,1 0 0-16,-19 0-1 0,19 18 1 0,17-18-1 0,-18 0 0 16,0 0-1-16,0 0 0 0,1 17 0 15,-1-17 0-15,1 0 1 0,-2 0-1 0,19 0 0 0,-17 0 1 16,0 0-2-16,17 17 1 0,-18-17-1 0,18 0 1 16,-18 0 0-16,18 0 1 0,0 0-1 0,0 0 1 15,0 0-2-15,0 0 1 0,0 0-1 0,0 0 1 0,0 0 0 16,0 0 0-16,0 0 0 0,0 0 0 15,0 0-1-15,0 0 1 0,0 0-1 0,18 0 1 0,17 0 1 16,1 0 1-16,16 0-1 0,-16 0 1 0,-1 0-2 16,1 0 0-16,-1 0 0 0</inkml:trace>
  <inkml:trace contextRef="#ctx0" brushRef="#br0" timeOffset="1196.572">11164 7515 28 0,'0'0'0'0,"0"0"6"16,0 0 0-16,36 19 0 15,-36-19 1-15,18-19-4 0,-18 19 0 0,17 0 0 0,1 0 0 16,-1-18 4-16,2 18 0 0,-2-17 0 0,0 0 0 16,1 17-3-16,0-19-1 0,-18 2 0 0,18 0 1 15,-18-1-3-15,0 18 0 0,17-17 0 0,-17-2 1 16,0 2-1-16,0 17 0 0,17-18 0 0,-17 18 0 0,0-17 0 15,0 17 1-15,-17-19 0 0,17 19-1 16,0-17 1-16,-17 0-1 0,17 17 0 0,-18 0 0 0,0-18 1 16,0 18-1-16,18 0 1 0,-34 0-1 15,15 0 0-15,2 0 1 0,-18 0-1 0,17 18 0 0,-18-1 0 16,19 0 0-16,-19-17 0 0,20 19 0 0,-2-2-1 16,1 1 1-16,-2-18 0 0,-15 17 0 0,16 2-1 0,1-2 1 15,-19 1 0-15,18-1 0 0,1 0-1 16,-2 2 1-16</inkml:trace>
  <inkml:trace contextRef="#ctx0" brushRef="#br0" timeOffset="3014.351">13988 7568 3 0,'0'0'0'0,"0"0"1"94,17-17-1-78,-17 17 1-1,0-17-1-15,0 17 1 16,0 0 0 0,-17 0-1 15,17 0 1-31,-18 17-1 0,-1-17 0 0,2 17 0 16,0-17 0-16,-1 0 1 0,18 17-1 15,0-17 1-15,0 0 0 16,0 19 0-1,0-19 0-15,18 0 0 16,-1 17 0-16,19-17-1 0,-18 0 1 0,16 0-1 16,2 0 2-16,-1 0 0 0,-18-17-1 0,2 17 1 15,16-19-1-15,-18 19 0 0</inkml:trace>
  <inkml:trace contextRef="#ctx0" brushRef="#br0" timeOffset="5116.986">16898 7444 3 0,'0'0'0'0,"17"0"0"16,1 0 0-16,-1 0 0 16,-17-17 0-16,17 17 0 0,2 0 0 15,-19-17 0 1,17 17 0-16,1 0 0 31,-36 0 0 0,1 0 0-31,-2 17 0 0,2-17 0 16,0 17 0-16,-18-17 0 16,-1 19 0-16,18-19 0 0,2 0 0 0,-20 17 0 0,19-17 0 0,-1 0 0 15,0 17 0-15,0-17 0 0,-17 18 0 0,18-18 0 16,-2 19 0-16,2-19 0 0,0 17 0 0,-1-17 0 15,18 17 1-15,-18-17-1 0,18 17 0 16</inkml:trace>
  <inkml:trace contextRef="#ctx0" brushRef="#br0" timeOffset="37528.983">7936 10391 3 0,'0'0'0'0,"18"0"0"31,0 0 0-15,0 0 0-16,-18 18 0 15,0-18 1-15,17 0-1 0,0 0 0 16,2 0 0-16,-1 0 0 0,-1 0 0 16,0 0 0-16,1 0 1 15,0 0-1-15,-18 0 1 16,18 0-1-16,-18 0 1 0,17-18-1 0,0 18 2 15,-17 0 1-15,0 0-1 0,19 0 0 0,-19 0 0 16,0 0-1-16,0 0 1 0,0 0 0 0,0 0-1 31,0 0 0-31,0 0 1 16,0 0-1-16,0 0 1 0,0 0-1 0,0-18 0 16,0 18 0-16,0 0 1 0,-19 0 1 0,2 0 0 0,0 0 0 15,-1 0 0-15,0 0-2 0,0 0 1 16,1 0 0-16,0 0 0 0,-1 18 2 0,18-18 0 0,-19 0-1 15,2 0 1-15,17 0-2 0,-17 0 0 0,17 0 0 16,-18 0 0-16,18 0 3 0,0 0-1 0,-18 0 0 16,18 18 0-16,-18-18-1 0,18 0-1 0,-16 0 1 15,16 0-1-15,0 0 6 0,-17 17 0 0,17-17 0 16,0 0 0-16,0 0-5 0,0 0 1 0,0 0-1 16,0 0 1-16,0 18 4 0,0-18 0 0,0 0 1 15,0 0-1-15,0 0-5 0,0 0 1 0,0 18 0 16,0-18-1-16,17 0 8 0,-1 0-1 0,2 0 0 15,0 18 1-15,17-18-7 0,1 0 0 0,-1 0 0 0,0 0 0 16,1 0 5-16,-2 0 0 0,-15 0 1 0,16-18-1 16,18 18-5-16,-35 0 0 0,16 0 0 0,20-18 0 15,-18 18 3-15,-1-18 1 0,18 18 0 0,-18 0 0 16,17 0-4-16,1-17-1 0</inkml:trace>
  <inkml:trace contextRef="#ctx0" brushRef="#br0" timeOffset="39308.972">27656 10480 188 0,'0'0'0'0,"0"0"7"0,0 0 1 16,0 0-1-16,19 0 1 0,-2 0-4 15,1 0-1-15,17 0 1 0,1-18-1 0,-2 18 8 0,2 0 0 16,-18 0 0-16,18 0 0 0,-1 0-7 15,-18 0 1-15,19 18-2 0,-19-18 2 0,18 0-1 0,-16 0 0 16,15 16 0-16,2-16 1 0,-1 18-3 0,0-18 0 0,1 18 1 16,-20-18-1-16,20 18-1 0,-18-18-1 0,16 18 1 15,3-18 0-15,-3 17 0 0,-16-17-1 16,18 17 1-16,-2-17 0 0,-15 19-1 0,16-19 0 0,-18 0 0 16,1 17 1-16,0-17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2:31:0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7708 6580 3 0,'0'0'0'0</inkml:trace>
  <inkml:trace contextRef="#ctx0" brushRef="#br0" timeOffset="1921.085">8043 5804 90 0,'0'0'0'0,"-19"-35"1"15,2 35 0 1,17-17-1-16,-17-2 0 0,17 19 1 0,-18 0-1 15,18-17 4-15,0 17 0 0,-18 0-1 16,0-17 1-16,18 17-2 0,-16 0 0 0,-1-18 1 16,-2 18-1-16,2 18 7 0,-1-18 1 0,1 0 0 15,-1 17-1-15,0-17-5 0,0 17 0 0,1 2 0 16,0-2 0-16,-2 0-2 0,2 1 0 0,-1-1 0 16,-18 2 0-16,19-2-1 0,0 0 1 0,-1 1-1 0,1 0 0 15,-2 0 2-15,19-1 0 0,-17 1-1 0,-1-1 1 16,18 2-1-16,-17-2-1 0,-2 0 1 0,19 1 0 15,0-18-1-15,0 18 1 0,-17 0 0 0,17-1-1 16,0 0 0-16,0 2 0 0,0-19 1 0,0 34-1 16,0-16 0-16,0-18 0 0,17 17 0 0,-17 2 0 15,0-2 0-15,19 0 0 0,-19 1 0 0,17 0 0 16,1 0 1-16,-1-1 1 0,-17 1 0 0,36 0 0 16,-18 0-1-16,-1-1 0 0,0 0 0 0,2-17 0 0,-2 18 2 0,1 0 0 15,-1-18 0-15,19 0 1 0,-19 18-3 16,1-18 1-16,18 17-1 0,-19-17 1 0,1 0 1 0,18 17 0 15,-19-17 0-15,17 19 0 0,-16-19-2 16,0 0 1-16,16 17-1 0,3-17 0 0,-20 0 1 0,18 0 1 16,-17 18-1-16,17-18 1 0,1 0-2 15,-19 0 0-15,1 17-1 0,17-17 2 0,1 0-1 0,-19 0 1 16,0 0 0-16,19 0-1 0,-1 19 0 0,-16-19 0 0,16 0-1 16,-18 0 1-16,19 0 0 0,-19 17 0 0,17-17 0 15,2 0 1-15,-1 0-2 0,1 0 0 0,-1 0 1 16,-18 0-1-16,19 0 1 0,-1-17-1 0,1 17 0 15,-19-19 1-15,19 19-1 0,-18-17 0 0,-1 17 0 16,0-18 0-16,1 1 0 0,0-2 0 0,0 2 1 16,-1 0-1-16,0-1 0 0,-17 0 0 0,19 0 0 15,-2-16 0-15,-17 16-1 0,18-18 1 0,-1 1 0 16,-17-1 0-16,0 19-1 0,18-19 1 0,-18 1-1 16,0 1 1-16,-18-2 0 0,18 1-1 0,0-1 1 0,0 2 0 15,-17-2-1-15,-1 1 0 0,18 17 1 0,-17-18-1 16,-2 2 1-16,-15-2 0 0,16 18 0 0,-18-16 0 15,2 15-1-15,-3-15 1 0,3 16-1 16,-20-18 1-16,1 19 0 0,18-20-1 0,-18 20 1 0,1 0 0 16,-1 0 0-16,0 17-1 0,1 0 1 0,-2 17 0 15,-16-17 0-15,16 17-1 0,-17 0 1 0,19 2 0 16,-18 16 0-16,16 1 0 0,1-18-1 0,2 35 1 0,15-19 0 16,1 20 1-16,-19-20-1 0</inkml:trace>
  <inkml:trace contextRef="#ctx0" brushRef="#br0" timeOffset="10821.343">7249 9491 156 0,'0'0'0'0,"0"0"7"0,0 0 0 16,0 0-1-16,0 0 1 15,0 0-4-15,0 0 0 0,0 0 0 0,0-17 1 0,0 17 4 0,0-18 0 16,0 18 0-16,0 0 1 0,0 0-6 0,0-18 1 15,0 18-1-15,0 0 1 0,0 0 6 0,0 0 0 16,0 0-1-16,0 0 2 0,-17 0-7 0,17 0-1 0,0 0 1 16,0 0 0-16,0 0 3 0,-17 0-1 0,17 0 1 15,0 18 0-15,-18 0-4 0,-1-1 0 0,2 1 0 16,17 0 0-16,-17 0 1 0,17-1 0 0,-18 18 0 16,18-17 0-16,0 0-1 0,-18-1-1 0,18 0 0 15,0 2 1-15,0 15-2 0,0-16 1 0,0-1-1 16,0 20 1-16,0-20-1 0,0 0 0 0,0 2 0 15,18-2 0-15,0 0 0 0,-18 1 1 0,0-18-1 16,17 18 1-16,-17 0-1 0,17-18 0 0,-17 0 0 16,0 0 0-16,19 17 1 0,-19-17 0 0,18 0 1 15,-18 0-1-15,17 0 0 0,-17 0-1 0,17 0 1 0,-17-17-1 16,18 17 3-16,0-18 1 0,-18 0-1 0,18-17 0 16,-2-1-2-16,1 2 0 0,2-3 1 0,-19-15-1 15,17 16 3-15,-17 2 0 0,18-2 0 0,-18 1-1 16,17 0-1-16,-17-1 0 0,18 1-1 0,-18-1 1 0,0 19 1 15,18 0 1-15,-18-19 0 0,0 18 0 16,0 1-3-16,0 0 1 16,0-2-1-16,0 2 1 0,-18 17 0 0,18-17 0 0,0 17 0 0,-18 0-1 0,18 0 0 15,-17 0 0-15,17 0 0 0,-35 17 0 0,-1 0 0 16,2 19 0-16,-2-1 0 0,2-18 0 0,16 19 0 16,-18-1-1-16,1-17 1 0,-1 17-1 0,19 1 1 0,-19-18 0 15,19 16-1-15,-18-16 1 0,17 18-1 16,0-19 0-16,0 0 0 0</inkml:trace>
  <inkml:trace contextRef="#ctx0" brushRef="#br0" timeOffset="14775.959">9030 9650 276 0,'0'0'0'0,"0"0"4"15,0 0 0-15,0 0 0 0,0 0 0 0,19-17-2 0,-19 17 1 16,0 0-1-16,0-18 1 0,17 18 3 0,-17 0 1 0,0-18 0 16,18 18-1-16,-18 0-3 0,0 0 1 0,0-18-1 15,17 18 0-15,-17 0-4 0,0 0 0 16</inkml:trace>
  <inkml:trace contextRef="#ctx0" brushRef="#br0" timeOffset="15043.712">9613 9650 213 0,'0'0'0'0,"0"0"1"0,0 0 0 15,0 0 0-15,0 0 0 0,35 0 0 16,-35 0 0-16,0 0 0 0,0-17 0 0,18 17 1 16,-18 0-1-16</inkml:trace>
  <inkml:trace contextRef="#ctx0" brushRef="#br0" timeOffset="80738.79">31926 7339 144 0,'0'0'0'0,"0"0"3"0,0 0-1 16,0 0 1-16,0 0 0 16,0 0-1-16,0 0-1 0,0 0 1 0,0 0 0 0,0-18 4 0,0 18 0 15,0 0 0-15,0 0 0 0,-17 0-3 0,17-17 0 16,0 17 0-16,0 0 0 0,0 0 6 0,0 0 1 16,0 0 0-16,0 0 0 0,0 0-7 0,0 0 1 15,-19 0 0-15,19-19 0 0,0 19 4 0,0 0-1 0,0 0 1 16,19 19-1-16,-19-19-3 0,0 0-1 0,17 0 0 15,1 17 1-15,17 1 1 0,1-1-1 0,-3 2 1 16,-13-19-1-16,14 17-1 0,-17-17-1 0,19 0 1 16,-18 18-1-16,16-18-1 0,2 0 1 0,-18 0 0 15,-1 0 0-15,19 0-1 0,-1 0 0 0,-17 0 0 16,0 17 0-16,17-17 1 0,-18 0-1 0,19 0 1 16,-19 0 0-16,1 17-1 0,0-17 0 0,0 0 0 15,-1 19 0-15,0-19 0 0,2 0 1 0,-1 17-1 0,-1 0 1 16,0 1 0-16,1 1-2 0,0-2 2 15,0 0-1-15,-2 19 1 0,-16-19 0 0,17 1 0 16,2 17-1-16,-2-17 0 0,-17-1 0 0,18 18 1 16,-1 1-1-16,-17-18 1 0,18-1 0 0,-18 19 0 15,18-19-1-15,-18 18 1 0,18-16-1 0,-18-2 0 16,17 17 2-16,-17-15 0 0,17 16 0 0,-17-18 0 16,0 19-2-16,0-1 1 0,0 1 0 0,-17-1 0 0,17 1 0 15,17-2 0-15,-17 20 1 0,-17-20-1 16,0 19-1-16,17 1 1 0,-18-2-1 0,18 1 1 0,-18 18 0 15,0-18 1-15,18-18-1 0,-17 19 1 0,-1-2-2 16,18-16 1-16,-17 15 0 0,-2-15-1 0,2 18 1 0,1-20-1 16,16 2 1-16,-18-1-1 15,0 19 0-15,18-37 1 0,-35 18-1 0,18-17 0 0,-1 17 0 0,-1-18 1 16,19 2-1-16,-34 15 0 0,16-16 0 16,0-1 0-16,-17 2 0 0,-1-2 0 0,19 0 0 0,-18 1 1 15,17 0-1-15,0 0 0 0,-17-1 0 0,18-17 0 16,-19 18-1-16,1 0 1 0,16 0 0 0,-15-1 0 0,16-17-1 15,-18 17 1-15,19 1 0 0,-17 0-1 16,14-18 1-16,-13 18 0 0,-3-18 0 0,1 17 2 0,0-17-1 16</inkml:trace>
  <inkml:trace contextRef="#ctx0" brushRef="#br0" timeOffset="107192.61">22189 12366 84 0,'0'0'0'0,"0"0"4"0,0 0 0 16,0 0-1-16,0-17 1 0,0 0-2 0,0 17 1 15,0 0-1-15,0 0 0 0,0-17 13 0,0 17-1 16,0-19 1-16,0 19-1 0,18-17-9 0,-18-1-1 0,0 0 1 16,18 18-1-16,-18-17 10 0,0 17 0 0,0-19 0 15,17 19 1-15,-17-17-11 0,0 17 0 0,0 0 1 16,18 0-1-16,-18-17 9 0,0 17-1 0,0 0 1 15,0 0-1-15,0 0-7 0,0 0-1 0,17 0 0 16,-17 0 0-16,0 0 3 0,0 0-1 0,0 0 1 16,0 0 0-16,0 0-4 0,0 0 0 0,0 0 0 15,-17 0 0-15,17 0-1 0,-18 0 0 0,1 17 0 16,-1 0 0-16,-18 2-1 0,2 16 1 0,-2-17-1 16,1 18 1-16,16-19 0 0,2 0 0 0,0 19 0 0,-1-19 0 15,-18 18-1-15,19-18 1 0,-1 2-1 0,2 16 1 16,-4-18 1-16,20 2 0 0,-16 16 0 0,-1-19 0 15,-1 21-2-15,18-20 1 0,0 18 0 0,-18-16 0 16,18-2 3-16,0 0 0 0,0 0 0 0,0 2 1 16,0-2-4-16,0 1 1 0,0-1 0 0,0 2-1 15,18-2 5-15,-18 0-1 0,0 18 0 0,18-16 0 16,-1-2-3-16,-1 1 0 0,4 18 0 0,-4-19 1 0,-16 18 2 16,18-17 0-16,-1 0 0 0,-17-1 0 0,19 0-3 15,-19-17 0-15,0 17 0 0,0 2 1 0,0-19 1 16,0 17 0-16,0-17 0 0,0 0 1 0,0 0-4 0,0 18 1 15,-19-18 0-15,19 0 0 0,0 0 1 0,0 18 0 16,-17-18 0-16,17 0 0 0,-18 0-2 0,2 0 0 16,-4 0 1-16,4 0-1 0,-1 0 1 0,-1 0 1 15,0 0-1-15,-17 0 1 0,17 0-3 0,1 0 1 16,-2 0 0-16,-15 0 1 0,16 0-1 0,0 0 2 0,0 0-1 16,18 0 0-16,-17 0-2 0,0 0 1 0,17 0 0 15,-18 0 0-15,-1 0 1 0,19 18-1 0,0-18 0 16</inkml:trace>
  <inkml:trace contextRef="#ctx0" brushRef="#br0" timeOffset="108030.159">22665 12913 357 0,'0'0'0'0,"0"0"8"16,0 0 0-16,0 0 0 16,0 0 0-16,0 0-4 0,0 0-1 0,0 0 1 15,0 0-1-15,0 0 2 0,0 36 0 0,0-1 0 0,0 18-1 16,0 1-1-16,0 16-1 0,-18-35 1 0,18 19 0 15,-17-3-1-15,17 3 1 0,0-1 0 0,-18 0 0 16,18-18-2-16,0 18 1 0,-17-18 0 0,17 19 0 16,0-37-2-16,-19 18 1 0,19-17 0 0,-17-1-1 15,17 1 1-15,-16-18-1 0,16 0 1 0,0 0 0 16,-18 0-1-16,18 0 1 16,-18-18-1-16,18-17 0 0,-18-17 0 0,18 16 1 15,-17-17-1-15,17 17 0 0,0-16 1 0,-17 16-1 16,17 2 0-1,0-2 1-15,0-18-1 0,0 19 0 0,0-17 0 0,0 16 1 0,0 0-1 0,0 2 0 16,17-1 1-16,-17-1-1 0,17 19 0 0,1-19 0 0,-18 19 1 16,18-1-1-16,0-18 0 0,-2 19 0 15,1-1 1-15,-17 1-1 0,19 17 0 0,-2-17 1 0,-17 17 1 16,18 17-1-16,-1-17 1 0,1 0-1 0,0 17 0 16,0-17 0-16,-1 35 0 0,0-16 2 0,2 16 0 15,-2-18 0-15,-17 2 0 0,0-2-2 0,0 18 1 0,0-17 0 16,0 17 0-16,0-18 2 0,0 0 0 0,0 19-1 15,-17-18 1-15,-2 0-1 0,19-18-1 16,-17 18 0-16,0 0 0 0,-1-18 3 0,18 16 0 0,-18-16 1 16,0 18-1-16,18-18-3 0,-17 0 1 0,17 0 0 15,0 0 0-15,-18 0 1 0,18 0 1 0,0 0 0 16,0 0-1-16,0 0-1 0,-17 0-1 0</inkml:trace>
  <inkml:trace contextRef="#ctx0" brushRef="#br0" timeOffset="108449.258">23353 12967 398 0,'0'0'0'15,"0"0"12"-15,0 0 0 16,0 0 0-16,0 0 0 0,0 0-8 0,36-18 0 15,-36 1 0-15,0 17 1 0,0 0 8 0,0-19 0 0,17 19 0 16,-17 0 0-16,0 0-9 16,0 0 0-16,0 0 0 0,0 19 1 0,0-19 3 0,0 17-1 0,0 1 1 15,-17 18 0-15,17-2-5 0,0 2 1 0,0-1-1 16,0-1 1-16,0 2-2 0,0-18 0 16,-18 0 0-16,18 18 1 0,0-20-2 0,0 2 1 0,0-18-1 15,0 17 1-15,0 2-1 0,0-19 0 0,-18 0 0 0,18 0 0 16,0 0 0-16,0 0 0 0</inkml:trace>
  <inkml:trace contextRef="#ctx0" brushRef="#br0" timeOffset="109429.426">24006 12932 339 0,'0'0'0'0,"0"0"8"0,0 0 0 0,0 0 1 16,0 0-1-16,0 0-5 0,0 0 1 15,0 0 0-15,0 0-1 0,0 0 10 0,0 0-1 0,0 0 1 16,0 0-1-16,0 0-7 0,0 0-1 0,17 35 0 16,-17 1 0-16,0-2 2 0,0 2-1 0,0 16 1 15,0-16 0-15,0-1-3 0,0-17 0 0,0 18 0 16,0-20 0-16,0 2-2 0,0 18 1 0,-17-36 0 16,17 17 0-16,0 1-1 0,0-18 1 0,0 0-1 15,0 0 1-15,0 17-1 0,0-17 1 0,0 0 0 16,0 0 0-16,0 0-1 0,0 0 1 0,0 0-1 15,0 0 0-15,0 0 0 0,0-17 0 0,0 17 0 0,0 0 0 16,0-18 0-16,0 1-1 0,0-2 1 16,0-16 0-16,0 1-1 0,0-2 1 0,0 18 0 15,17 1 0-15,-17-19-1 0,0 19 1 0,0 0 0 16,18-1 0-16,-18 0 1 0,18 18 0 0,0-18 0 16,-1 1-1-16,0 0 0 0,-17 17 0 0,19-19 0 15,-1 2 2-15,-18 17-1 0,17-18 1 0,0 18-1 16,1 0 0-16,-18 0-1 0,18 0 1 0,-18 0 0 0,18 0 0 15,-1 0 1-15,0 0 0 0,2 0 0 16,-19 18-2-16,17 18 1 0,1-19 0 0,-1 0 0 0,-17 19 1 0,18-1 0 16,-18-18 0-16,18 19 0 15,0-1-1-15,-18 1 0 0,17-2 0 0,-17 1 0 0,16-16 1 0,-16-2 0 16,20 1 0-16,-20-1 0 0,16 2-1 0,-16-19 0 16,0 0 0-16,18 0 0 0,-18 0 0 0,0 0 1 15,0 0-1-15</inkml:trace>
  <inkml:trace contextRef="#ctx0" brushRef="#br0" timeOffset="110005.452">23811 12790 279 0,'0'0'0'0,"0"0"16"0,0 0 0 16,19-17 0-16,-19 17 0 0,17 0-12 0,-17-19 1 15,17 19-1-15,-17 0 1 0,18 0-3 0,-18 0 1 16,0 0 0-16,18 19 0 0,-18-19-2 0,0 0 1 15,0 0 0-15,0 0 0 0,18 0-2 16,-18 17 0-16,0-17 1 0,0 0-1 16,0 0-1-16,0 0 0 0,0 0 0 15,17 0 0-15,-17 0 0 0,0 0 0 0,0 0 0 16,0 0-3-16,0 0-1 0,0-17 1 16,0 17 0-16,0 0 2 0,0 0 0 0,0 0-1 15,0 0 1-15,0 0 1 0,0 0 0 0,0 0 0 16,0 0 0-16,0 0 0 0,0 0 0 15,0 0 0-15,0 0 0 0,0 0 0 16,0 0 0-16,0 0 0 0,0 0 0 16,0 0 0-16</inkml:trace>
  <inkml:trace contextRef="#ctx0" brushRef="#br0" timeOffset="110254.436">24306 12544 310 0,'0'0'0'0,"0"0"4"0,0 0 0 16,0 0 0-16,0 0 0 0,0 0-2 15,0 0 0-15,0 0 1 0,0 0-1 0,0 0 5 0,0 0 1 16,0 0-1-16,0 0 1 0,0 0-5 0,0 0 1 15,0 0-1-15,0 0 1 0,0 0 6 0,0 0 0 16,0 35 0-16,-17-35 0 0,17 16-6 0,0 4-1 0,0-20 1 16,0 17 0-16,0-17 3 0,-19 0-1 0</inkml:trace>
  <inkml:trace contextRef="#ctx0" brushRef="#br0" timeOffset="111016.707">25187 12949 282 0,'0'0'0'0,"0"0"12"0,18-17 1 16,-18-2 0-16,0 19-1 0,0-17-8 0,0 17 1 0,0-18-1 15,0 18 0-15,0 0 12 0,0 0 0 0,-18 0-1 16,18-17 1-16,0 17-11 0,-17 0-1 0,17 0 1 16,0 0-1-16,-18 0 6 0,1 17 0 0,-2-17 0 15,2 18 0-15,-17-1-6 0,-2 2 0 0,19-2 0 16,0 18 0-16,-1-16 1 0,18-2 1 0,-19 0 0 15,2 1-1-15,0 0-2 0,17 17 0 0,-18-18 0 16,18 0 0-16,0 2 0 0,-18-2 1 0,18 1 0 16,0 0 0-16,0 0-2 0,18-18 1 0,-18 18-1 15,0-18 0-15,0 16-1 0,0-16 0 0,18 0 0 0,-18 0 1 16,17 0-2-16,-17 18 1 0,17-18 0 0,-17 0 0 16,19-18 0-16,-1 18 1 0,-1 0-1 0,0-16 1 15,1 16-1-15,0-18 0 0,-18 0 0 0,18 0 0 16,-2 0 1-16,-16 18 0 0,17-17 0 0,-17-2 0 15,19 19 0-15,-19-17-1 0,0 17 0 0,0-17 1 16,0 17 0-16,0 0 0 0,0-17 0 0,17-1 1 16,-17 18-2-16,0-18 1 0,0 18-1 0,0-18 1 0,0 18 0 15,0-17 0-15,0 17 0 0,0 0 0 0,0 0-1 16,0 0 1-16,0 0-1 0,18 0 1 0,-18 0 0 0,0 0 0 16,0 0 0-16,0 0 0 0,17 17-1 15,1 1 1-15,0 0-1 0,-18 17 0 0,18-1 1 0,-1 2 0 16,-17-18 0-16,17 18 0 0,-17-2 0 0,19-16-1 15,-2 18 0-15,-17-19 1 0,0 1-1 0,18 18 1 16,-18-19-1-16,17 0 1 0,-17 1-1 0,19 0 0 0,-19-18 0 16,17 18 0-16,-17-18 0 0,18 0 0 0,-18 0 0 15,17-18 1-15,0 18-1 0,2 0-1 0</inkml:trace>
  <inkml:trace contextRef="#ctx0" brushRef="#br0" timeOffset="111738.568">25999 12207 477 0,'0'0'0'0,"-17"0"9"15,-2 0 0-15,19 0 0 0,0 0 0 16,0 0-5-16,0 0 0 0,0 0 0 0,-17 0 0 0,17 0 9 0,0 0-1 16,0 0 1-16,0 19 0 0,0-2-9 15,0 1 1-15,0 0-1 0,0 52 0 0,-17-17 3 16,17 18 0-16,0-19 0 0,0 18-1 0,0-16-3 0,-18 0 1 15,18 16-1-15,0 1 0 0,-18-19-1 0,18 1 0 16,0 18 0-16,0-18 0 0,0-1 0 0,18-16-1 16</inkml:trace>
  <inkml:trace contextRef="#ctx0" brushRef="#br0" timeOffset="112205.911">28363 11997 427 0,'0'0'0'0,"0"0"12"15,0 0-1-15,0 0 1 0,0 0 0 0,0 0-8 16,0 0 0-16,-19 0 1 0,19 0-1 0,0 0 12 0,0 0 1 15,-17 0-1-15,0 35 1 0,-1 18-13 16,0-1 1-16,0 1-1 0,2 18 1 0,16-17 3 0,-17 16 0 16,-2-18 1-16,2 36-1 0,-1-18-4 0,1 2 0 15,-1 15-1-15,0 3 1 0,18-21 0 0,-18 2 0 16,18 0 0-16,-17-1 0 0,17 1-2 0,0-17 1 0,-17-20-1 16,17 19 1-16,0-35 0 0,0 18 0 0,0-19 0 15,0 0 0-15,0-17-1 0,-19 18 0 0,19-18 0 16,0 0 0-16,-17 0-1 0,17-18 0 0</inkml:trace>
  <inkml:trace contextRef="#ctx0" brushRef="#br0" timeOffset="112431.506">27623 12385 496 0,'0'0'0'0,"0"0"0"15,0 0 10-15,0 0-1 0,0 0 1 0,33 0 0 16,3-19-6-16,17 2 0 0,0-17 0 0,18 15 0 0,0-16 8 16,-18 17 0-16,18-18 1 0,17 2-1 15,-17 17-8-15,-2-19 1 0,2 18-1 0,-1-18 0 0,0 19 2 16,1 0 1-16,0-1 0 0,0 1 0 16,-18-2-4-16,-1 19 0 0,2-17 0 0,-2 17 1 0,1 0-3 15,-18 0 1-15,19 17 0 0</inkml:trace>
  <inkml:trace contextRef="#ctx0" brushRef="#br0" timeOffset="113269.652">29280 12632 414 0,'0'0'0'0,"-18"17"0"0,1-17 10 0,0 18 0 0,-1-18 0 16,-1 0 1-16,2 0-8 0,17 0 1 0,-17 17 0 16,-19 2 0-16,18-2 7 0,-16 0 0 0,-2 19 0 15,1-19-1-15,-1 18-6 0,1 1 1 0,-1 16-1 16,2-16 0-16,-2 18 1 0,2-20-1 0,16 20 1 0,-18-3 0 16,19-15-2-16,-1 18-1 0,1-2 1 15,17-16 0-15,-19-1 0 0,19 1 0 0,0-19 0 0,19 0 0 16,-19 1-1-16,17 0-1 0,1-18 1 0,-1 0 0 15,19 0 1-15,-18 0 1 0,-1-18-1 0,36-17 0 16,-19 18-1-16,2-19 0 0,-1 1 0 0,1-1 0 16,-1-16-2-16,-18 16 1 0,19 1 0 0,-1-18-1 15,1 18 1-15,-2-18-1 0,-15 17 1 0,16-16-1 0,-18 16 2 16,1-16-1-16,0 16 1 0,0 18-1 16,-18-18 0-16,17 2 0 0,-17 17 0 0,17-2 0 0,-17 2 1 15,0 17 0-15,19-18 0 0,-19 18-1 0,0 0 1 16,0 0-1-16,0 0 0 0,0 0 1 0,0 18 0 0,-19-18 0 15,19 17 0-15,0 19 1 0,-17 34-2 16,0-16 0-16,-1 15 1 0,18-15-1 0,-18-1 2 0,18 0-1 16,-18-18 0-16,18 18 0 0,0 0 0 0,0-17-1 15,0-2 1-15,0 2-1 0,18-1 1 0,-18 1 0 16,18-19 0-16,0 0 0 0,16 1-1 0,-15 0 0 0,-2-18 1 16,1 0-1-16,17 0 1 0,-17 0 0 15,0-18 0-15,15 0 0 0,3 1-1 0,-18 0 0 0,-1-2 1 16,2 19-1-16,-2-17 0 0,1 17 0 0,-1 0 0 15,19-18 1-15,-36 18-1 0,17 18 0 0,-17-1-1 16,18 2 1-16,-18-2 0 0,17 0 0 0,-17 19 0 16,0 16 0-16,0 2-1 0,0-19 1 0,-17 18 0 15,17 0-1-15,0-1 1 0,-18-16-1 0,18-1 1 16,-17 1-1-16,17-2 0 0,-19 2 1 0,19-18-1 16,-17-1 0-16,17-17-1 0,0 18 0 0,-17-18 0 15,17 0-1-15,0 0 1 0,0 0 0 0,0-18 0 16,-18 1-5-16,18-1 0 0,-17-18 0 0,17 2 0 15,-19-20 3-15,19 20 0 0,0-20 0 0,0 19 0 16,0-17-1-16,0-2 1 0,0 0-1 0,0 3 1 16,19-20 1-16,-2 18-1 0,18-18 1 0,-18 1 0 15,19 17 0-15,-1 0 0 0,1-18-1 0,17 18 1 16,-18 1 0-16,0-2 1 0,18 20-1 0,-17-2 1 0,16 1 1 16,-15 16 0-16,15 2-1 0,-16 0 1 15,-3 17 0-15,3 0 0 0,-1 0 0 0,1 17 0 0,-18 0 0 0,-1 2 0 16,0-2 0-16,-17 1 1 15,0 18-1-15,-17-2 0 0,0 1 0 0,-1 19 1 0,-18-18 0 16,1-2 1-16,-18 2 0 0,1 16-1 0,17-16 0 0,-19-1 1 16,-16 1-1-16,18-2 0 0,-2-16 2 0,1-1 0 15,18 2-1-15,-18-2 2 0,18-17-3 0,-1 0 1 16</inkml:trace>
  <inkml:trace contextRef="#ctx0" brushRef="#br0" timeOffset="115097.852">22525 15243 103 0,'0'0'0'0,"0"0"0"15,0 0 1-15,0 0 0 16,0 0 0-16,0 0-5 15,0 0 0-15,0 0-1 0</inkml:trace>
  <inkml:trace contextRef="#ctx0" brushRef="#br0" timeOffset="119144.286">22525 15013 182 0,'0'0'0'0,"0"0"1"15,0 0 1-15,0 0 0 0,0 0 0 16,0 0-1-16,0 0 0 0,0 0 1 0,0 0-1 16,-36-18 14-16,36 18 0 0,0 0 1 0,0 0-1 15,0 0-11-15,-17-18 1 0,17 18-1 0,0 0 1 16,-17 0 11-16,17 18 0 0,-18-18 0 0,18 18 1 16,-36 0-13-16,19 17 1 0,17-17-1 0,-18 34 1 0,0-16 4 15,0-1 0-15,1 1 1 0,0 16-1 16,-2-16-5-16,19-2 0 0,-17 20 0 0,17 0 0 0,0-20 3 0,0 2 0 15,0 16 1-15,0-16-1 16,17-1-3-16,-17 1-1 0,19-19 0 0,-19 18 1 0,17-16-3 0,0-2 0 16,1-17 1-16,0 17-1 0,0-17 0 0,-18 0 0 15,17 0 0-15,0 0 0 0,2 0 1 0,-19 0 1 16,18 0-1-16,-18 0 1 0,17-17-2 0,-17 0 1 16,17-2-1-16,-17 19 1 0,18-17 1 0,-18-1-1 15,0 18 1-15,0-17 0 0,0-2-2 0,0 19 1 16,-18-17 0-16,18 17 0 0,-17-18 0 0,17 1 1 0,-17 17 0 15,-1 0-1-15,-1 0 0 0,2-19 0 0,0 19-1 16,-1 0 1-16,0 19 1 0,0-19 0 0,-16 17 0 16,15 1 0-16,2-1-2 0,-1 2 1 0,1-2 0 15,-1 1 0-15,18-18 1 0,0 17 1 0,0-17-1 16</inkml:trace>
  <inkml:trace contextRef="#ctx0" brushRef="#br0" timeOffset="121149.359">24729 15013 383 0,'0'0'0'0,"0"0"4"0,-35 0 2 0,35 0-1 15,-17 0 0-15,17 0-3 0,0 0 1 47,-19 0 0-47,19 0 0 0,0 0 4 0,0 0 1 0,0 0 0 0,0-18 0 0,0 18-5 0,0 0 1 0,0 0-1 0,0 0 1 0,19-18 1 0,-19 18 0 0,17 0 0 16,0-17 0-16,19 17-3 0,-18-17 1 0,34 17 0 15,-16 0 0-15,-1-17-2 0,1 17 0 47,-19 0 0-47,19 0 0 0,-1 0 0 0,-18 0 0 0,1 17-1 0,18-17 1 0,-3 0 0 0,-14 0-1 0,-2 17 1 0,1 0 0 0,-18 1 0 16,0-18-1-16,0 18 1 0,0-18 0 0,0 18-1 47,0-1 1-47,-18 1 0 0,1 18-1 15,-2-19 1-15,-14 19-1 0,-3-19 1 0,18 1 0 0,-16 16-1 0,-3-15 1 0,20-2-1 0,-18 1 1 0,17-1-1 0,-17 19 0 0,18-18 1 0,-2-2 0 0,2 2 0 16,17 0 0 31,-18-18 0-47,18 0 0 0,0 0 0 0,0 0 1 0,0 0-1 0,0 0 0 0,0 0 0 0,18 0 0 0,-18 0 0 0,17 0 0 0,-17 0 0 0,19 0 1 0,-2 0-1 16,18 0-1-16,-17 0 1 0,17 0 0 46,-18 18 1-46,2-18-1 0,16 0 1 0,-18 17-1 0,-17 1 0 0,18-18 0 0,0 19 0 0,-18-19 1 0,18 17-1 0,-18 0 0 0,16-17 1 0,-16 17-1 0,17-17 0 0,-17 19 0 0,0-19 0 16,19 35 0-16,-19-18 1 47,0 0-1-47,17 2 1 0,-17-2-1 0,0 1 0 0,18-1 0 0,-18 2 0 0,-18-2 0 0,18 1 0 0,0-1 0 0,0 2 0 0,0 15 0 0,0-16 0 0,0-1-1 16,0 2 1-16,0-2 0 0,0 0 0 0,-17 0 0 0,17-17 0 46,-19 36 0-46,19-18-1 0,-17-18 1 0,1 17-1 0,-2 2 1 0,-18-2-1 0,19-17 1 0,0 17-1 0,-20-17 1 16,20 0-1-16,-18 18 1 0,17-18-1 0,-17 0 0 0,18 0 0 0,-2-18 1 0,2 18-1 0</inkml:trace>
  <inkml:trace contextRef="#ctx0" brushRef="#br0" timeOffset="121579.393">25664 15224 326 0,'0'0'0'0,"0"0"7"47,0 0 0-47,0 0 0 16,0 0 0-16,0 0-4 0,0 0 0 0,0 0 0 0,0 0 1 0,0 0 5 0,0 19 0 0,0-19 0 0,0 17 0 0,0 18-5 0,0-16 0 0,0-2-1 0,-17 35 1 0,17-16 1 0,0-1 0 0,0 1 1 15,0-2-1 1,0 2-2-16,0-18-1 0,0-1 1 0,0 19 0 0,17-19-1 0,-17 1 0 0,19-1 0 16,-2 2 0-16,-17-2-1 0,16-17 0 0,-16 0 1 15,18 0-1-15,0-17 1 0,-18 17 0 0,18 0-1 16,-1-36 1-16,0 1-1 0,20-1 0 0,-20 1 0 47,-17-1 1-47,17 2-2 0,19-20 1 0,-18 19-1 0,-1-17 1 0,-17 17-1 0,17-1 1 0,2-18-1 0,-19 2 1 0,0 16-1 0,0 2 1 15,0-2 0-15,-19 1 0 0,19 17-1 0,-17 0 1 0,17 0-1 0,-17 1 1 16,-1 17 1-16,0 0-1 47,-17 0 0-47,18 17 1 0,-20-17-1 0,3 36 0 0,16-18 0 0,-18-1 0 0,3 19 1 0,14-18 0 15,2 16 0-15,-18-15 0 0,17-2 0 0,0 1-1 0</inkml:trace>
  <inkml:trace contextRef="#ctx0" brushRef="#br0" timeOffset="122061.744">26247 15013 307 0,'0'0'0'0,"17"35"8"0,0-35 0 0,-17 0-1 0,0 18 1 0,19 0-5 0,-19 0 1 0,17-18 0 0,1 17-1 0,-2 19 9 0,3-19 0 0,-19 1 0 16,17-1 1-16,0 19-9 47,1-19 0-47,0 18 0 0,0 1 1 0,-18-2 0 0,17-16 0 0,-17 0 0 0,18 17 0 0,-18 2-2 0,0-20-1 0,17 17 1 0,-17-15 0 0,0 16-1 0,0-18 0 0,19 19-1 16,-38-1 1-16,19-18-1 0,0 19 1 0,0-18-1 46,0 18 0-30,0-19 0-16,-17 18 0 0,17-18 0 0,-18 2-1 0,1-2 1 0,-1-17-1 0,0 17 1 0,-17 0 0 0,18 2-1 0,-2-19 1 0,3 0 0 0,-19 0-1 0,16 0 0 0,2 0 1 0,0-19 0 16,-18 19-1-16,16-17 0 0,2 0 1 47,-1 0-1-47,1-19 0 0,17 18 1 0,0 1-1 0,-19-19 0 0,19 19 0 0,19-1 0 0,-19-18 1 0,17 19-1 0,1-18 0 15,-1-1 0-15,2 19 0 0,-2-18 1 0,18 16-1 0,-18-15 0 0,2 17 0 0,16-20 0 0,0 20 1 47,-18-1-1-31,18-18 0-16,1 20 0 0,-19-2 0 0,18-18 0 0,-16 19 0 0,15-18 0 0,2 16 1 0,-18 2-1 0,-1-18 0 0,0 18 0 0,2-2 0 0,-1-15 0 0,-1 16 1 0,-17 0-1 0,17 0 0 15,-17 1 0-15,0-1 0 0,-17 18 0 47,17-18 1-47,0 0-1 0,-17 18 1 0,-1-17-1 0,-1 17 1 0,-15 0-1 0,16 0 0 0,0 0 1 0,-17 0-1 0,-1 17 1 0,19-17 1 0,-18 18-1 16</inkml:trace>
  <inkml:trace contextRef="#ctx0" brushRef="#br0" timeOffset="139831.63">23107 15136 87 0,'0'0'0'0,"0"0"1"15,0 0 1-15,0 0-1 0,17 0 0 16,-17-17 0-16,19 17 0 0,-19 0 0 0,0 0 0 15,17-17 6-15,-17 17 0 0,0 0 0 0,16-18 0 16,2 0-4-16,0 18 0 0,-18-18 1 0,18 1-1 16,-1 17 8-16,0-18 0 0,2 18 1 0,-19 0-1 15,0-18-7-15,0 18 0 0,0 0 0 0,18 0 1 0,-1-18 6 16,-17 18 0-16,0 0 0 0,17 0 1 0,-17-17-8 16,0 17 0-16,0 0 0 0,18 0 0 0,-18 0 2 0,0 0 0 15,0 0-1-15,0 0 1 0,0 0-3 16,0 0 0-16,0 0 0 0,0-17 0 0,0 17-1 0,0 0 0 15,-18 0 0-15,1 0 0 0,-18 0-1 0,-1 17 1 16,1-17-1-16,-17 17 1 0,35 1-1 0,-19-18 1 16,18 18 0-16,-17 0 0 0,17-1-1 0,0-17 1 0,1 18-1 15,0 0 1-15,-2-18 0 0,2 18 1 0,17-18-1 16,-18 0 1-16,1 0-1 0,17 17-1 0,0-17 1 16,0 0 0-16,0 0 2 0,0 0 0 0,-19 0-1 15,19 0 1-15,0 0-1 0,0 17-1 0,0-17 0 16,0 0 1-16,0 0 2 0,0 0 0 0,0 0 0 15,0 0 0-15,0 0-3 0,0 0 1 0,0 0 0 16,0 0 0-16,0 0 4 0,0 0 0 0,0 0 0 16,19 0 0-16,-19 0-4 0,0 0 0 0,17 0 1 15,-17 19-1-15,0-19 3 0,0 0 1 0,0 17-1 0,18-17 1 16,-18 0-4-16,0 18 0 0,0-18 0 0,0 17 0 16,0 0 3-16,0 2 0 0,17-2 0 15,-34 1 0-15,17 18-3 0,0-19 0 0,0 1 0 0,-18 16 0 16,18-16 2-16,0 0 0 0,-17 17 0 15,17-16 0-15,0 15-2 0,-19-17 0 0,19 2-1 0,-17 16 1 16,17-18 2-16,0 19-1 0,-17-19 1 0,17 1 0 16,-18-1-3-16,18 2 1 0,0-2-1 0,-17 1 1 0,17-1 1 15,0 2-1-15,0-19 1 0,-19 17 0 16,19-17-2-16,0 17 0 0,0-17 0 0,0 0 0 0,0 0 1 16,0 0 0-16,0 18 0 0,0-18 0 0,-17 0-1 15,17 0 0-15,0 0 0 0,0 0-1 0,0 17 2 16,17-17-1-16,-17 0 1 0,0 0-1 0,0 0 0 15,0 0-1-15,0 0 1 0,19-17 0 0,-2 17 0 0,1 0 0 16,16-18 1-16,-15 1-1 0,-2 17-1 16,18-17 1-16,-16-2-1 0,-2 19 1 0,0-17 0 0,1 17 0 0,0-18 1 15,0 1-1-15,-18 17 0 0,17 0-1 0,1-19 1 16,-1 19 0-16,2-17 0 0,-2 17 0 0,-17 0 0 16,16-18 1-16,-16 18-2 0,18-17 0 0,-18 17 1 15,0 0-1-15,18-19 1 0,0 19 1 16,-18-17-1-16,0 17 0 0,0 0 0 0,0-17-1 0,0 17 0 15</inkml:trace>
  <inkml:trace contextRef="#ctx0" brushRef="#br0" timeOffset="140053.676">22948 15507 364 0,'0'0'0'0,"0"0"14"0,-35 17 0 0,35-17 1 0,0 0-1 15,0 19-10-15,0-19 1 0,-19 0-1 0,19 0 1 16,0 17 11-16,0-17 1 0,0 0-1 0,0 0 1 16,0 0-12-16,0 0-1 0,19 0 1 0,-19 0-1 15,35 0 4-15,-18 0 1 0,19-17-1 0,17 17 1 16,0-36-6-16,16 19 1 0,2-19-1 0,-17 18 1 0,16 1-2 0,-18-19 1 16,2 2-1-16,-1-1 1 15,18-1-2-15,-19 18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2:37:49.6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21149 5699 244 0,'0'0'0'0,"0"34"0"15,0-15 4-15,0-2-1 0,0 0 1 0,0 1-1 16,0-1-1-16,0 19 0 0,0-19 0 0,0 19 0 16,0-1 5-16,-17 0 1 0,17 1-1 0,0 17 1 15,0-18-5-15,0 1 1 0,-19 16-1 0,19-16 1 0,-17-2-2 16,17 2 1-16,-18-18 0 0,18 17 0 16,-17-17-2-16,17 0 1 0,0 16 0 0,0-34 0 0,-19 18 1 0,19 0 1 15,-17-18 0-15,17 18 0 0,0-18-2 16,0 0 0-16,0 0 0 0,0 0 1 0,-17 0-1 0,17 0 0 15,0 0 0-15,0-18 0 0,0-18 0 16,0 19-1-16,0-18 0 0,0-18 1 0,0 17-1 0,0 1 0 16,0-18 1-16,0 18-1 0,0-1 0 0,0-16-1 15,-18 16 1-15,18-17 0 0,0 18 0 0,0 0 0 16,0-18 0-16,0 17 0 0,0-16-1 0,-18 35 1 16,18-19 0-16,0 1 0 0,-18 17 1 0,18 0 1 0,0-17-1 15,0 16 1-15,-17 2-1 0,17 0 0 16,0 17-1-16,0-17 1 0,0 17 3 0,0-18-1 0,0 18 1 15,0-18-1-15,-18 18-1 0,18 0-1 0,0 0 1 16,0-18-1-16,0 18 4 0,0 0 0 0,0 0 0 16,-17-17 0-16,17 17-3 0,0 0 0 0,0 0 0 15,0-17 0-15,0 17 3 0,-19 0 0 0,19 0 0 16,0 0 1-16,0 0-4 0,0 0 0 0,0 0 0 0,19-19 0 16,-19 19 3-16,17-17 0 0,1 17 0 0,17-18 0 15,18 1-3-15,-17-2 0 0,16 2 1 0,-16 0-1 16,-1 0 2-16,1-1 0 0,-1 18 0 0,0-18 0 15,-18 0-2-15,18 0-1 0,-17 18 1 0,17 0 0 16,-17-17 2-16,-18 17-1 0,17 0 1 0,2 0 0 16,-2 17-3-16,-17-17 1 0,0 0-1 0,0 36 1 0,-17-18 1 15,17 0-1-15,-19 16 0 0</inkml:trace>
  <inkml:trace contextRef="#ctx0" brushRef="#br0" timeOffset="209.985">20902 6069 323 0,'0'0'0'0,"0"0"8"0,0 0 1 16,0 0-1-16,0 0 0 0,0 0-5 0,0 0 1 15,0 0 0-15,0 0-1 0,0 0 8 0,0 0 0 16,17-18 0-16,1 0 0 0,17 1-7 0,1 0 0 0,-2-2 0 16,-15 2 0-16,16 17 2 0,-18-18 0 0,2 1 1 15,-2-1-1-15,18 18-3 0,-18-18 0 0,19 18 0 16,-18-18 0-16,-2 18-2 0,3 0 0 0,-2 0 0 15,0-17 0-15,1 17-1 0,0-17 1 0</inkml:trace>
  <inkml:trace contextRef="#ctx0" brushRef="#br0" timeOffset="596.902">22101 5186 392 0,'0'0'0'0,"0"0"0"16,0 36 5-16,-18-19 0 0,18-17 1 0,-17 36-1 15,17-18-2-15,-19 17 0 0,2-1-1 0,0 2 1 0,-1 18 9 16,1-20 0-16,-2 20-1 0,-16-3 1 16,19 3-8-16,-4 0 0 0,-13 16 0 0,15 1 1 31,-18-19-1-31,19 19 1 0,17-18 0 0,-18 18-1 0,18-18-1 0,-17-1 0 0,17 1-1 0,17-18 1 0,-17 1-2 0,0-1 0 15,18-17 0-15,-18-18 0 0,17 18 0 16,-17-18 0-16,18 0 0 0,0 0-1 0,-18-18 2 0,18 18 0 16,-1-18 0-16,19 0 0 0,-20-17-1 0,19-1 1 15,-16 2-1-15,-2-2 1 0,1 1-2 0,16-1 2 16,-15 19-2-16,-19-36 2 0,17 35-2 16,1-16 1-16,-18-2 0 0,0 18 0 0,0 1-1 0,0-1 1 0,0 0 0 15,0 0 0-15,-18 1 0 0,1 17-1 0,17 0 1 16,-36 0 0-16,19 17 0 0,-18-17 1 0,16 18 0 15,-16 0 0-15,-1 0-1 0,20-1 1 0,-19 1-1 16,17-1 0-16,0-17 1 0,1 19 0 0</inkml:trace>
  <inkml:trace contextRef="#ctx0" brushRef="#br0" timeOffset="1185.994">23459 5840 408 0,'0'0'0'0,"0"0"0"15,0 0 8-15,0 0 1 0,0 0 0 0,0 0-1 16,0 0-4-16,0 0 0 0,0 0-1 0,0 0 1 15,18-19 5-15,-1 2-1 0,1 17 1 0,0-18-1 16,17 1-4-16,1 17 0 0,-1-17-1 0,1 17 1 16,-19-19 0-16,18 19 0 0,-18 0 0 0,19 0 0 15,-2 0-1-15,-15 0-1 0,15 0 0 0,2 0 1 16,-1 0-2-16,0 19 0 0,-16-19 0 0,15 0 0 16,2 0-1-16,-1 0 1 0,1 0 0 0,-1-19 0 0,-18 19-1 15,19 0 1-15,-18 0-1 0,16-17 0 16,-15 0 0-16,16-1 0 0,0 0 1 0</inkml:trace>
  <inkml:trace contextRef="#ctx0" brushRef="#br0" timeOffset="1533.548">23847 5557 244 0,'0'0'0'0,"0"0"6"0,0 0 0 0,0 0-1 16,17-17 1-16,19-1-3 0,-1 0 0 0,0 0 0 16,1 1 0-16,17-19 5 0,-18 19 1 0,19-1 0 15,-2 1-1-15,1-2-4 0,0 2 0 0,0 17-1 16,0-17 1-16,-1 17-1 0,2 0 0 0,-2 0-1 0,-16 17 1 15,16-17-1-15,-16 17 0 0,-19 2-1 0,19-2 1 16,-18 1-1-16,-1 18 0 0,-17-19-1 0,0 18 1 16,0 1 0-16,-17 15-1 0,-19-14 1 0,18 16-1 15,-16-1 0-15,-20-16 0 0,1 16 0 0,18 1 1 16,-18 1-1-16,-17-2 0 0,17 1 0 0,-17 1 0 0,-1-1 0 16,18-19 0-16,-18 20 0 0</inkml:trace>
  <inkml:trace contextRef="#ctx0" brushRef="#br0" timeOffset="2818.953">26440 5010 232 0,'0'0'0'0,"0"0"1"15,0 0 1-15,0 0 0 16,-36 0 0-16,36 0-1 0,-17 0 1 0,17 0-1 15,-17 0 1-15,-2 0 7 0,3 18 0 0,-2-18 1 0,1 17-1 16,-19 2-5-16,1-2 0 0,18 18 0 0,-19 1 0 16,18-2 6-16,-18 19 1 0,2 1-1 0,-2 15 1 15,1-15-7-15,17 16 0 0,-18 1 0 0,2 0 0 16,16 17 1-16,0-18 0 0,0 1 0 0,1 0 0 16,17 0-2-16,0-1 0 0,0-18-1 0,17 1 1 0,-17-18 3 15,36 1 1-15,-18-1-1 0,16-17 0 16,-15-18-3-16,16 0 0 0,0 0 0 0,1-18 0 0,-2 0-2 15,2 1 0-15,-1-19-1 0,1-16 1 16,-1 16 0-16,1 2-1 0,-1-20 1 0,-19-16 0 0,20 35 1 16,-19-19 0-16,1 1 0 0,0 1 1 0,0-1-2 15,-18 18 1-15,0-18-1 0,0 16 1 0,0 3 2 0,-18-1 0 16,0 17 1-16,0 0-1 0,1 1-1 16,-19 17-1-16,20 0 1 0,-19 0 0 0,-1 17 0 0,1-17 1 15,-1 36 0-15,1-18 0 0,-1-1-1 0,19 17-1 16,-18 3 0-16,-1 16 1 0,1-1-1 0,18-16 1 0</inkml:trace>
  <inkml:trace contextRef="#ctx0" brushRef="#br0" timeOffset="3317.808">26917 6439 323 0,'0'0'0'0,"0"0"4"15,0 0 0-15,0 0 0 0,0 0 1 16,18-35-3-16,-18 0 0 0,0 17 1 0,0-17-1 15,0-1 5-15,0 1 0 0,0-1 0 0,0-16 0 0,0 16-4 16,0-16 0-16,-18 16 1 0,36-34-1 0,-18 17 2 16,0-17 0-16,0-1-1 0,0 1 1 0,17-1-2 15,-17 17 0-15,0-16-1 0,0-1 1 0,0 19-1 16,0-1 1-16,0 0-1 0,0 0 0 0,0 0 0 0,-17 36-1 16,17-19 1-16,0 1-1 0,-18 18 2 0,18-2 0 15,-18 19 0-15,18-17 0 0,0-1-2 0,0 18 1 16,-18 0 0-16,18 0 0 0,0-17-1 0,-17 17 0 15,17 0 0-15,0 0 0 16,0 0 0-16,0 0 0 0,0 0 1 16,0 0-1-16,0 0 0 0,17 17 0 0,-17-17 0 15,18 0 0-15,18 18 2 0,-3-18 0 0,3 17 0 16,18-17-1-16,-19 0 0 0,-1 0 0 0,20 0 0 16,-18 0 0-16,16 0 3 0,-16-17 0 0,-1 17 0 15,18-18 0-15,-18 18-2 0,1 0 0 0,-19-17-1 16,19 17 1-16,-1 0 2 0,-18-19 0 0,1 19 0 15</inkml:trace>
  <inkml:trace contextRef="#ctx0" brushRef="#br0" timeOffset="3491.08">26899 5821 414 0,'0'0'0'0,"53"-17"0"0,-1 17 7 16,-17 0 1-16,19-18-1 0,-20-16 1 16,20 15-5-1,-1 2 0-15</inkml:trace>
  <inkml:trace contextRef="#ctx0" brushRef="#br0" timeOffset="4245.086">29439 4939 333 0,'0'0'0'0,"-35"0"7"0,35 0 2 16,0 0-1-16,0 0 0 0,0 0-5 16,0 0 1-16,0 0-1 0,17 0 1 0,-17 0 8 0,0 0 0 15,18 0 0-15,0 0 1 0,0-16-9 16,15 16 0-16,3 0 0 0,-1 0 0 0,1 0 3 0,-18 0 0 15,16 16 0-15,2-16 1 0,-18 18-5 0,18-18 0 16,-19 17 1-16,0 2-1 0,1-2 1 0,0 1 0 0,-18-1-1 16,18 2 1-16,-18-2-1 0,0 0-1 0,-18 1 0 15,0 18 0-15,18-19 0 0,-18 0-1 0,-16 0 0 16,15 19 0-16,2-18 0 0,-18 0 0 16,16 0 0-16,2 0 0 0,-18-1-1 0,18-17 1 0,-2 17-1 15,2 0 1-15,-1 2-1 0,2-2 1 0,16-17 0 16,0 18-1-16,0-18 1 0,0 17 0 15,16-17-1-15,19 19 1 16,1-2-1-16,16-17 0 0,-16 17 0 0,-1-17 0 16,1 18 0-16,-19 0 0 0,19-18 0 0,-1 18 0 15,0-1 0-15,-16 0 0 0,-2 0 0 0,18 20 0 16,-17-20 0-16,-18 1 0 0,18 0 0 0,-18 0 0 16,0 16 0-16,0-15 0 0,-18-2 0 0,18 0 0 15,-18 18 0-15,0 1 0 0,18-19 0 0,-17 1 0 16,-19 18 0-16,19-19 0 0,-18 18 0 0,-1-16 0 15,1 15 0-15,-1 2 0 0,1-18 0 0,-1 16 0 0,-16-15 0 16,16 15 0-16,1-16 0 0,-1-1 0 16,3 2 0-16,15-2 0 0,0 0 0 0,-17 1 0 0,17 0 0 15,1-18 0-15</inkml:trace>
  <inkml:trace contextRef="#ctx0" brushRef="#br0" timeOffset="4594.742">30514 5433 367 0,'0'0'0'0,"-17"53"0"0,0-17 6 0,-1-1 0 0,1-1-1 16,-2 20 1-16,2-18-3 0,-1-1 0 0,1 18 0 15,17-18 0-15,-19 1 6 0,19-19-1 0,0 18 1 16,19 1 0-16,-19-1-5 0,17-18-1 15,1 2 1-15,-1-2-1 0,2-17 3 0,16 0 0 0,-18 0-1 16,19-17 1-16,-1-2-3 0,1 2 0 0,-2-1 0 16,2-17 0-16,-1-1-2 0,-17 2 1 0,18-2 0 15,-3-16 0-15,3-1-1 0,-1-1 1 0,-18 19-1 16,20-18 1-16,-20 0-1 0,0 1 0 0,1-2 0 16,0 1 1-16,-18 1-2 0,0-2 1 0,0 1 0 0,-18 19 0 15,18-2 0-15,-18 1-1 0,1-1 1 0,0 19 0 16,-1-1-1-16,-1 1 1 0,2-2-1 0,-18 19 1 15,17 0-1-15,0 0 1 0,2 19-1 0,-20-2 1 16,19 1-1-16,17-1 1 0,-18 2-1 0</inkml:trace>
  <inkml:trace contextRef="#ctx0" brushRef="#br0" timeOffset="5030.426">31168 5540 313 0,'0'0'0'0,"34"17"0"0,-15 17 0 0,-2-15 12 0,1 16-1 15,-1 1 0-15,2-1 1 0,-2 1-8 0,1-2 0 16,-1-16 0-16,0 18 0 0,2-2 7 0,-19 2 0 16,17-18-1-16,1 17 1 0,-18-18-7 0,0 19 0 15,0-19 0-15,16 19 0 0,-16-18-2 0,0-1-1 0,-16 0 1 16,16 19 0-16,0-19-1 0,-18 1 0 16,1-1 0-16,-2 2 1 0,2-2-2 0,0 0 0 0,-1-17 0 15,-18 18 0-15,19 0 0 16,-18 0 0-16,16-1 0 0,-15-17 0 0,-2 0-1 0,18 0 0 0,1 0 1 15,-18 0-1-15,-1 0 1 0,19 0-1 0,-1-17 1 16,0-1-1-16,0 18 1 0,1-18 0 0,17 0 0 16,-17 1 0-16,17 0 0 0,0-2 0 0,0 19-1 15,17-35 1-15,0 18 0 0,1-19 0 0,-18 19 0 0,36 0 0 16,-19-19-1-16,0 18 1 0,2 1 0 0,16-19 0 16,0 19 0-16,-17-18 0 0,17 17 0 0,-18-18 0 15,19 19 0-15,-18-19 0 0,-1 19 0 0,19-18 0 16,-18-1-1-16,-1 2 1 0,0 16 0 0,2-18 0 15,-2 1 0-15,1 16 0 0,-18-15 0 0,0-1 0 16,16-1 1-16,-32 2-1 0,16-2 1 0,-18 1 0 16,1-1 0-16,-2 2-1 0,2 16 1 0,0-18 0 0,-1 1 2 15,1 16 0-15,-2-15 0 0,-16 17 0 16,18-1-1-16,-2 0 0 0,2 18 0 0,17-18 0 0,-17 1 3 16,-1 17 1-16,18 0 0 0</inkml:trace>
  <inkml:trace contextRef="#ctx0" brushRef="#br0" timeOffset="6062.789">30744 5045 364 0,'0'0'0'0,"0"0"11"16,0 0 0-16,-17 36 0 0,17-36 0 15,-18 0-7-15,18 0 0 0,-17 0 0 0,-1 17 0 16,0 1 3-16,0-18 0 0,1 0 0 0,0 18 0 16,17 0-4-16,-19-18 1 0,2 17-1 0,-1 0 0 0,1 0 0 15,-2 2 0-15,2-2 0 0,0 1 1 0,-1 0-3 16,1 0 1-16,-2 0 0 0,2-1 0 0,-1 17-2 0,1-15 0 15,-2-2 1-15,2 1-1 0,17-1 0 16,0 2 0-16,-17-2 1 0,17 0-1 0,0 1 0 0,0 0 0 16,0 0 0-16,0-1 0 0,-18 0 0 0,18-17 0 15,18 17 0-15,-1 2 0 0,-17-1 0 16,17-1 0-16,2-17 0 0,-2 0 0 16,-17 18 0-16,18-18 0 0,-1 0 0 0,2 0 0 15,-2-18 0-15,1 18 0 16,-1 0 0-16,0-17 0 0,2 17 0 0,-2-18 0 15,1 18 0-15,-1-19 0 0,2 19 0 16,-19-17 0-16,17 0 0 0,0 17 0 0,1-17 0 16,0-1 0-16,0 0 0 0,-1 18 0 0,-17-18 0 15,18 1 0-15,-1 0 0 0,2-2 0 16,-2 2 0-16,-1-1 0 0,-16 1 0 0,18-2 0 16,-18 2 0-16,0 0 0 0,-18 0 0 15,18-1 0-15,-16 0 0 0,-1 18 0 0,-2-18 0 16,2 0 0-16,-1 1 0 0</inkml:trace>
  <inkml:trace contextRef="#ctx0" brushRef="#br1" timeOffset="17520.383">28274 9209 3 0,'0'0'0'0</inkml:trace>
  <inkml:trace contextRef="#ctx0" brushRef="#br1" timeOffset="18358.25">28098 8644 144 0,'0'0'0'0,"0"0"20"0,0 0-1 15,0 0 1-15,0 0 0 0,0 0-16 0,0 0 1 16,0 0-1 0,0 0 0-16,36 18 11 0,-18-18-1 0,-1 18 0 0,1-18 0 0,-1 35-9 0,19-17-1 15,-20 18 1-15,-16-2-1 0,18-16 10 0,0 18-1 0,-18-2 1 16,18 2-1-16,-18-1-9 0,17 1 1 0,-17-2-1 15,0 2 1-15,0-1 7 0,0 0 0 0,0 1 0 16,0-1 0-16,0 1-8 0,0-19 0 0,-17 19 1 16,17-19-1-16,-18 18 2 0,18-18 0 0,0 2 1 15,-18-2-1-15,18 0-3 0,0-17 0 0,0 0 0 16,-18 18 1-16,18-18-3 0,0 0 1 0,-16 0 0 16,16 0-1-16,0 0 0 0,0 0 1 0,0 0-1 15,-17 0 0-15,-2 0 1 0,19 0 1 0,0 0-1 16,-17 0 0-16,17 0 0 0,0 0-1 0,0 0 0 0,0 0 1 15,0 0 0-15,0 0 0 0,0 0 0 0,-18 0 1 16,18 0-2-16,0 0 0 0,0 0 1 0,0 0 0 16,0 0 0-16,0 0 0 0,-17-18 1 0,17 18-1 15,0 0 0-15,0 0-1 0,0 0 1 0,0 0-1 16,0 0 1-16,0-17 0 0,0 17 0 0,0 0 0 16,0 0 0-16,0 0-1 0,0 0 1 0,0 0-1 0,0 0 0 15,0 0 1-15,0-17 0 0,0 17-1 16,0 0 0-16,17 0 0 0,-17 0 1 0,18-19-1 0,-1 19 0 0,-17 0 0 15,19 0 0-15,-2 0 0 0,-1 0-1 16,2 0 1-16,0 0 0 0,0 0 0 0,16 0-1 0,-15 19 1 16,16-19-1-16,-18 17 1 15,19-17 0-15,-18 17-1 0,-1-17 1 0,19 0-1 0,-19 18 1 0,18-18-1 16,-17 18 1-16,0 0-1 0,17-1 1 0,-18-17-1 16,2 18 0-16,-2 0 1 0,1-18-1 0,-18 18 0 0,17-1 1 15,2 0 0-15,-19 1-1 16,17-18 0-16,-17 18 0 0,0-18 1 0,0 18-1 0,18-1 0 15,-18 0 0-15,0 2 1 16,-18-19-1-16,18 17 0 0,0 0 1 0,0 1-1 16,-17-18 0-16,17 0 1 15,-19 17-1-15,2-17 0 0,-1 19 1 16,-18-19-1-16,19 18 0 0,-18-18 0 0,17 17 0 16,-17-17 1-16,0 17-1 0,16-17 1 0,-15 19-1 15,-2-2 0-15,1-17 1 0,0 17-1 0,16 1 0 16,-15-18 1-16,-2 18-1 0,2-18 1 0,-2 18-1 0,1-18 1 15,0 17-1-15,-1-17 1 0,19 17-1 0,-19-17 0 16,19 0 1-16,-1 0-1 0,1 0 1 0,-2 0-1 16,2 0 0-16,17 0 1 0</inkml:trace>
  <inkml:trace contextRef="#ctx0" brushRef="#br1" timeOffset="19248.427">28274 9315 329 0,'0'0'0'0,"0"0"9"16,0 0 0-16,0 0 0 15,36-17 0-15,-2-2-5 0,3 2 0 0,15-18 0 16,-16-1-1-16,-2 19 9 0,2-19 0 0,17 1 0 0,-17 0 0 15,17-1-8-15,-18 2 1 0,1 15-1 0,-1-16 0 16,-18-1 3-16,19 2 0 0,-1-1 0 0,-19-1 0 16,20 2-4-16,-19 14 1 0,1-14-1 0,18-1 0 15,-19-1-1-15,1 2 0 0,-1-2-1 0,2-18 1 16,-19 20-1-16,17-1 1 0,0-19-1 0,1 1 0 16,-18 0 0-16,0 18 1 0,0-18-1 0,0 1 0 15,-18-19 0-15,18 18 0 0,-17-1 0 0,17 3 0 0,-17-20 0 16,-2 18 0-16,2-1 0 0,-18 2-1 15,17-1 1-15,0-1 0 0,-17 3-1 0,-1-3 1 0,2 1-1 16,17 18 1-16,-36-1 0 0,18 1 0 0,-1 18-1 16,-18-19 1-16,20 19-1 0,-37-18 1 0,17 35 0 15,2-19 0-15,-1 2 0 0,-18 17 0 0,18-17 0 16,-17 17 0-16,18 17 0 0,-19-17 0 0,0 17 1 0,18 2 0 16,1-19 0-16,-19 17 0 0,0 1-1 0,18-1 0 15,-1 0 1-15,-15 2-1 0,17-2 2 0,-2 1-1 16,1-1 1-16,1 2 0 0,-2-2-2 0,1 1 1 15,1-18 0-15,-2 17 0 0,1 0 0 0,1-17 1 0,16 0 0 16,-18 0 0-16,-15 0-1 0,34 0 0 0,-19 0-1 16,2 0 1-16,-1 0 1 0,-1 0 0 0,20-17 0 15,-20 17-1-15,1-17 0 0,18 17 0 0,-18-18 0 16,18 1 0-16,-17-2-1 0,-2 2 1 0,20-1 0 16,-37 1 0-16,36-19-1 0,-18 19 1 0,-1-1-1 15,-17-18 1-15,19 19-1 0,-1-18 0 0,-1 17 0 16,-16-17 0-16,0 17 0 0,18-17 0 0,-19 18 0 15,-17-18 0-15,17 16 0 0,18-16 0 0,-18 18 0 16,0-2-1-16,0 2 1 0,2 0 0 0,-1-19-1 0,-1 36 1 16,18-35-1-16,-18 18 0 0,18-1 0 0,-18 0 0 15,19 0 0-15,-1 1 0 0,-18 17 0 0,17-18 0 16,-15 0 0-16,16 18 0 0,0-18 0 0,0 18 0 16,1 0 0-16,-2-16 0 0,1 16 0 0,1 0 0 15,-2 0 0-15,1-18 0 0,18 18 0 0,-17 0 0 16,17 0 0-16,-1 0 0 0,1 0 0 0,18 0 0 0,-19 0 0 15,1 0 0-15,16 0 0 0,2 0 0 16,-18 0 0-16,17 0 0 0,0 0 0 0,1 0 0 0,-1 0 0 16</inkml:trace>
  <inkml:trace contextRef="#ctx0" brushRef="#br1" timeOffset="19651.971">24464 6298 273 0,'0'0'0'0,"0"0"0"0,18 0 8 0,-18 0 1 0,0 0-1 0,17 0 1 15,-17 0-5-15,19 0-1 0,-19 0 1 0,0 0 0 16,0 0 1-16,17 0 1 0,-17 0-1 0,0 0 0 16,0 0-2-16,0 0 0 0,-17 0 0 0,17 0 0 15,0 0-1-15,-19 0 1 0,2 0 0 0,-37 0-1 16,3 0 0-16,-2 0 0 0,18 0-1 0,-18 18 1 0,-1-18 0 15,20 0 0-15,-20 17-1 0,1-17 1 16,1 18-1-16,16-18 1 0,-17 0-1 0,-17 18 0 0,17 0 1 16,0-1 1-16,1-17-1 0,-2 17 0 0,1 19 0 15,18-18-1-15,-18-1 0 0,18 0 1 0,-18 2-2 0,17 16 1 16,1-18-1-16,-19 2 1 0,20-2-1 16,-2 1 1-16,18-2-1 0</inkml:trace>
  <inkml:trace contextRef="#ctx0" brushRef="#br1" timeOffset="20480.166">23389 6209 351 0,'0'0'0'0,"-54"36"0"16,20-19 6-16,16 19 0 0,-18-18-1 0,1-1 1 15,17 1-3-15,-16 0 0 0,17 0 0 0,-19-1 0 0,18 0 11 16,1 19 0-16,-1-18 0 0,0-1 0 16,0 0-10-16,1 2 1 0,17-2-1 0,0 18 0 15,0-35 5-15,0 19 0 0,0 16 0 0,0-19 0 0,17 2-5 16,-17 0-1-16,18 0 1 0,0-18 0 0,0 17 0 0,-18 1 1 16,17-18-1-16,1 18 0 0,-1-18-1 15,2 18 0-15,-2-18-1 0,17 0 1 0,-16 0 2 0,17-18 0 16,1 18 1-16,-1-18-1 0,0 0-2 15,1 18 0-15,17-17 0 0,-18-1-1 0,18 0-1 0,-18 0 0 16,1 2-1-16,-1-2 1 0,1 1-1 0,-1-2 1 0,-1 2-1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9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9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3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5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0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cel_kovacic?utm_source=unsplash&amp;utm_medium=referral&amp;utm_content=creditCopyTex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unsplash.com/s/photos/towel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urosbiceg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enigma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AC1D-93B9-44EF-A0E0-EAD114FF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80A67-2818-4942-8A1F-72CF086D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Historically: ‘object’ storing Python strings</a:t>
            </a:r>
          </a:p>
          <a:p>
            <a:r>
              <a:rPr lang="en-US" dirty="0"/>
              <a:t>Either </a:t>
            </a:r>
            <a:r>
              <a:rPr lang="en-US" dirty="0">
                <a:latin typeface="Consolas" panose="020B0609020204030204" pitchFamily="49" charset="0"/>
              </a:rPr>
              <a:t>bytes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str</a:t>
            </a:r>
          </a:p>
          <a:p>
            <a:r>
              <a:rPr lang="en-US" dirty="0"/>
              <a:t>Still the default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Now: ‘string’ type</a:t>
            </a:r>
          </a:p>
          <a:p>
            <a:r>
              <a:rPr lang="en-US" dirty="0"/>
              <a:t>Get with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astype</a:t>
            </a:r>
            <a:r>
              <a:rPr lang="en-US" dirty="0">
                <a:latin typeface="Consolas" panose="020B0609020204030204" pitchFamily="49" charset="0"/>
              </a:rPr>
              <a:t>('string')</a:t>
            </a:r>
          </a:p>
          <a:p>
            <a:r>
              <a:rPr lang="en-US" dirty="0"/>
              <a:t>Or ‘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’ </a:t>
            </a:r>
            <a:r>
              <a:rPr lang="en-US" dirty="0" err="1"/>
              <a:t>dtype</a:t>
            </a:r>
            <a:r>
              <a:rPr lang="en-US" dirty="0"/>
              <a:t> while loading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support string methods as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str.</a:t>
            </a:r>
            <a:r>
              <a:rPr lang="en-US" i="1" dirty="0" err="1">
                <a:latin typeface="Consolas" panose="020B0609020204030204" pitchFamily="49" charset="0"/>
              </a:rPr>
              <a:t>method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B220D0-5840-4873-863F-ACEF546D61D2}"/>
                  </a:ext>
                </a:extLst>
              </p14:cNvPr>
              <p14:cNvContentPartPr/>
              <p14:nvPr/>
            </p14:nvContentPartPr>
            <p14:xfrm>
              <a:off x="5422680" y="6027120"/>
              <a:ext cx="844920" cy="35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B220D0-5840-4873-863F-ACEF546D6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3320" y="6017760"/>
                <a:ext cx="86364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1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23FB-6660-4351-AD22-D44C57BA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A61C-410E-4658-A7B2-3DFF1262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objects: </a:t>
            </a:r>
            <a:r>
              <a:rPr lang="en-US" dirty="0" err="1">
                <a:latin typeface="Consolas" panose="020B0609020204030204" pitchFamily="49" charset="0"/>
              </a:rPr>
              <a:t>bytes.decode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str.encode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Pandas series: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str.decode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str.encode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474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B7A6-41AC-4AB1-A2F6-682E1C1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Points and Characters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9F0BAA-2C9C-4378-BCB7-F350D2944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71467"/>
              </p:ext>
            </p:extLst>
          </p:nvPr>
        </p:nvGraphicFramePr>
        <p:xfrm>
          <a:off x="1417242" y="1848833"/>
          <a:ext cx="9357516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39724">
                  <a:extLst>
                    <a:ext uri="{9D8B030D-6E8A-4147-A177-3AD203B41FA5}">
                      <a16:colId xmlns:a16="http://schemas.microsoft.com/office/drawing/2014/main" val="3016212669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943666662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2398911287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3432870597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1647605911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3026551378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631737765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2089717529"/>
                    </a:ext>
                  </a:extLst>
                </a:gridCol>
                <a:gridCol w="1039724">
                  <a:extLst>
                    <a:ext uri="{9D8B030D-6E8A-4147-A177-3AD203B41FA5}">
                      <a16:colId xmlns:a16="http://schemas.microsoft.com/office/drawing/2014/main" val="255684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034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AF21708-6EE3-40C8-9CBD-4A5595FC0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1530"/>
              </p:ext>
            </p:extLst>
          </p:nvPr>
        </p:nvGraphicFramePr>
        <p:xfrm>
          <a:off x="733377" y="2892425"/>
          <a:ext cx="1072525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93771">
                  <a:extLst>
                    <a:ext uri="{9D8B030D-6E8A-4147-A177-3AD203B41FA5}">
                      <a16:colId xmlns:a16="http://schemas.microsoft.com/office/drawing/2014/main" val="3016212669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943666662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39891128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343287059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1647605911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3026551378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631737765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089717529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556841022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70124202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4106722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372780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03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EBA64C-78CA-4472-BF2A-E2F04E18227F}"/>
              </a:ext>
            </a:extLst>
          </p:cNvPr>
          <p:cNvSpPr txBox="1"/>
          <p:nvPr/>
        </p:nvSpPr>
        <p:spPr>
          <a:xfrm>
            <a:off x="1039723" y="3945381"/>
            <a:ext cx="825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character is a </a:t>
            </a:r>
            <a:r>
              <a:rPr lang="en-US" sz="2400" b="1" dirty="0"/>
              <a:t>code point</a:t>
            </a:r>
            <a:r>
              <a:rPr lang="en-US" sz="2400" dirty="0"/>
              <a:t> (often written U+004A)</a:t>
            </a:r>
          </a:p>
          <a:p>
            <a:endParaRPr lang="en-US" sz="2400" dirty="0"/>
          </a:p>
          <a:p>
            <a:r>
              <a:rPr lang="en-US" sz="2400" dirty="0"/>
              <a:t>Characters in LATIN-1 use their Extended ASCII numbers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BF42EA-594A-475F-8761-F52D90B46E7B}"/>
                  </a:ext>
                </a:extLst>
              </p14:cNvPr>
              <p14:cNvContentPartPr/>
              <p14:nvPr/>
            </p14:nvContentPartPr>
            <p14:xfrm>
              <a:off x="2845080" y="2603880"/>
              <a:ext cx="7454880" cy="122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BF42EA-594A-475F-8761-F52D90B46E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5720" y="2594520"/>
                <a:ext cx="7473600" cy="12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24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100B-6844-4F25-B7C0-1E6AB8D7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Characters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9424E-A903-4646-9286-FA258F1A8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114503"/>
              </p:ext>
            </p:extLst>
          </p:nvPr>
        </p:nvGraphicFramePr>
        <p:xfrm>
          <a:off x="733374" y="1639187"/>
          <a:ext cx="1072525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93771">
                  <a:extLst>
                    <a:ext uri="{9D8B030D-6E8A-4147-A177-3AD203B41FA5}">
                      <a16:colId xmlns:a16="http://schemas.microsoft.com/office/drawing/2014/main" val="3016212669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943666662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39891128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343287059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1647605911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3026551378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631737765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089717529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556841022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270124202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41067227"/>
                    </a:ext>
                  </a:extLst>
                </a:gridCol>
                <a:gridCol w="893771">
                  <a:extLst>
                    <a:ext uri="{9D8B030D-6E8A-4147-A177-3AD203B41FA5}">
                      <a16:colId xmlns:a16="http://schemas.microsoft.com/office/drawing/2014/main" val="372780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034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6B92AB7-B18D-4867-A2E7-45492459D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841512"/>
              </p:ext>
            </p:extLst>
          </p:nvPr>
        </p:nvGraphicFramePr>
        <p:xfrm>
          <a:off x="733374" y="2636363"/>
          <a:ext cx="10725246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66089">
                  <a:extLst>
                    <a:ext uri="{9D8B030D-6E8A-4147-A177-3AD203B41FA5}">
                      <a16:colId xmlns:a16="http://schemas.microsoft.com/office/drawing/2014/main" val="3016212669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943666662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2398911287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1228427576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3432870597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1647605911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3026551378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631737765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2089717529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2556841022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2701242027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41067227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3697278681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372780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034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D3800A-2129-4E85-9742-10214C67A859}"/>
              </a:ext>
            </a:extLst>
          </p:cNvPr>
          <p:cNvSpPr txBox="1"/>
          <p:nvPr/>
        </p:nvSpPr>
        <p:spPr>
          <a:xfrm>
            <a:off x="838200" y="3601901"/>
            <a:ext cx="10162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Combining</a:t>
            </a:r>
            <a:r>
              <a:rPr lang="en-US" sz="2800" dirty="0"/>
              <a:t> characters modify the preceding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an accent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Modify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Assemble complex emoji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34B215-FC3B-44AA-B6BB-07383020E6FF}"/>
                  </a:ext>
                </a:extLst>
              </p14:cNvPr>
              <p14:cNvContentPartPr/>
              <p14:nvPr/>
            </p14:nvContentPartPr>
            <p14:xfrm>
              <a:off x="2495160" y="1994400"/>
              <a:ext cx="9347400" cy="378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34B215-FC3B-44AA-B6BB-07383020E6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5800" y="1985040"/>
                <a:ext cx="9366120" cy="38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56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22D9-C673-463F-8330-80466E77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7642-BD72-42AE-A89F-69671E96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woman running: dark skin tone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U+1F3C3 — runner</a:t>
            </a:r>
          </a:p>
          <a:p>
            <a:pPr marL="514350" indent="-514350">
              <a:buAutoNum type="arabicPeriod"/>
            </a:pPr>
            <a:r>
              <a:rPr lang="en-US" dirty="0"/>
              <a:t>U+1F3FF — skin tone dark</a:t>
            </a:r>
          </a:p>
          <a:p>
            <a:pPr marL="514350" indent="-514350">
              <a:buAutoNum type="arabicPeriod"/>
            </a:pPr>
            <a:r>
              <a:rPr lang="en-US" dirty="0"/>
              <a:t>U+200D — zero-width joiner</a:t>
            </a:r>
          </a:p>
          <a:p>
            <a:pPr marL="514350" indent="-514350">
              <a:buAutoNum type="arabicPeriod"/>
            </a:pPr>
            <a:r>
              <a:rPr lang="en-US" dirty="0"/>
              <a:t>U+2640 — female</a:t>
            </a:r>
          </a:p>
          <a:p>
            <a:pPr marL="514350" indent="-514350">
              <a:buAutoNum type="arabicPeriod"/>
            </a:pPr>
            <a:r>
              <a:rPr lang="en-US" dirty="0"/>
              <a:t>U+FE0F — display as emoji</a:t>
            </a:r>
          </a:p>
        </p:txBody>
      </p:sp>
      <p:pic>
        <p:nvPicPr>
          <p:cNvPr id="2052" name="Picture 4" descr="🏃🏿‍♀️">
            <a:extLst>
              <a:ext uri="{FF2B5EF4-FFF2-40B4-BE49-F238E27FC236}">
                <a16:creationId xmlns:a16="http://schemas.microsoft.com/office/drawing/2014/main" id="{AD3D810D-F7C2-46E8-9378-913212A1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78" y="182562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656F-2EC9-4091-9B54-9C8F2D84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Points ≠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C5883-0452-47FA-AF1A-2E1BB0FF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character can require multiple code points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(string)</a:t>
            </a:r>
            <a:r>
              <a:rPr lang="en-US" dirty="0"/>
              <a:t> is # of </a:t>
            </a:r>
            <a:r>
              <a:rPr lang="en-US" b="1" dirty="0"/>
              <a:t>code points</a:t>
            </a:r>
            <a:r>
              <a:rPr lang="en-US" dirty="0"/>
              <a:t>, </a:t>
            </a:r>
            <a:r>
              <a:rPr lang="en-US" i="1" dirty="0"/>
              <a:t>not </a:t>
            </a:r>
            <a:r>
              <a:rPr lang="en-US" dirty="0"/>
              <a:t># of characters</a:t>
            </a:r>
          </a:p>
          <a:p>
            <a:pPr lvl="2"/>
            <a:r>
              <a:rPr lang="en-US" dirty="0"/>
              <a:t>So it won’t tell you how wide it is when printed</a:t>
            </a:r>
          </a:p>
          <a:p>
            <a:r>
              <a:rPr lang="en-US" dirty="0"/>
              <a:t>A character can be encoded multiple ways</a:t>
            </a:r>
          </a:p>
          <a:p>
            <a:pPr lvl="1"/>
            <a:r>
              <a:rPr lang="en-US" dirty="0"/>
              <a:t>‘ö’ is either U+00F6 or U+006F U+0308 (‘o’ + combining diaresis)</a:t>
            </a:r>
          </a:p>
          <a:p>
            <a:pPr lvl="1"/>
            <a:r>
              <a:rPr lang="en-US" dirty="0"/>
              <a:t>U+2160 is ROMAN NUMERAL ONE, indistinguishable from U+0049 (LATIN CAPITAL LETTER I)</a:t>
            </a:r>
          </a:p>
        </p:txBody>
      </p:sp>
    </p:spTree>
    <p:extLst>
      <p:ext uri="{BB962C8B-B14F-4D97-AF65-F5344CB8AC3E}">
        <p14:creationId xmlns:p14="http://schemas.microsoft.com/office/powerpoint/2010/main" val="45690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BF59-D27D-413D-971D-AB86A34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Point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471B-9667-41FD-BA08-E9886720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Unicode database tracks many properties of code points:</a:t>
            </a:r>
          </a:p>
          <a:p>
            <a:r>
              <a:rPr lang="en-US" dirty="0"/>
              <a:t>Type (letter, number, punctuation, space, etc.)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Many more properties…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points divided into </a:t>
            </a:r>
            <a:r>
              <a:rPr lang="en-US" i="1" dirty="0"/>
              <a:t>blocks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>
                <a:latin typeface="Consolas" panose="020B0609020204030204" pitchFamily="49" charset="0"/>
              </a:rPr>
              <a:t>unicodedata</a:t>
            </a:r>
            <a:r>
              <a:rPr lang="en-US" dirty="0"/>
              <a:t> module provides access</a:t>
            </a:r>
          </a:p>
        </p:txBody>
      </p:sp>
    </p:spTree>
    <p:extLst>
      <p:ext uri="{BB962C8B-B14F-4D97-AF65-F5344CB8AC3E}">
        <p14:creationId xmlns:p14="http://schemas.microsoft.com/office/powerpoint/2010/main" val="240068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7F0D-EA72-44BD-BC16-3E719F39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6CBD-459A-4E9E-A516-BE2FAF2C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Unicode defines </a:t>
            </a:r>
            <a:r>
              <a:rPr lang="en-US" b="1" dirty="0"/>
              <a:t>normal forms</a:t>
            </a:r>
            <a:r>
              <a:rPr lang="en-US" dirty="0"/>
              <a:t>:</a:t>
            </a:r>
          </a:p>
          <a:p>
            <a:r>
              <a:rPr lang="en-US" dirty="0"/>
              <a:t>NFD (decomposed): always use combining characters</a:t>
            </a:r>
          </a:p>
          <a:p>
            <a:r>
              <a:rPr lang="en-US" dirty="0"/>
              <a:t>NFC (composed): use single code points whenever possible</a:t>
            </a:r>
          </a:p>
          <a:p>
            <a:r>
              <a:rPr lang="en-US" dirty="0"/>
              <a:t>NFK[DC]: NFD/NFC with “compatibility characters” replaced</a:t>
            </a:r>
          </a:p>
          <a:p>
            <a:pPr lvl="1"/>
            <a:r>
              <a:rPr lang="en-US" dirty="0"/>
              <a:t>Roman Numeral One turns into Latin Capital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Non-normalized strings may not be 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609AC5-A95B-4CB6-980B-CA06AAB496DF}"/>
                  </a:ext>
                </a:extLst>
              </p14:cNvPr>
              <p14:cNvContentPartPr/>
              <p14:nvPr/>
            </p14:nvContentPartPr>
            <p14:xfrm>
              <a:off x="7517880" y="1772280"/>
              <a:ext cx="3797640" cy="18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609AC5-A95B-4CB6-980B-CA06AAB496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8520" y="1762920"/>
                <a:ext cx="3816360" cy="18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26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8E0-62D3-434A-B57C-F7C4355A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90D4-390E-42C5-ABD5-0B24B988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 </a:t>
            </a:r>
            <a:r>
              <a:rPr lang="en-US" dirty="0" err="1">
                <a:latin typeface="Consolas" panose="020B0609020204030204" pitchFamily="49" charset="0"/>
              </a:rPr>
              <a:t>unicodedata.normalize</a:t>
            </a:r>
            <a:r>
              <a:rPr lang="en-US" dirty="0">
                <a:latin typeface="Consolas" panose="020B0609020204030204" pitchFamily="49" charset="0"/>
              </a:rPr>
              <a:t>(form, string)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Mötley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Crüe</a:t>
            </a:r>
            <a:r>
              <a:rPr lang="en-US" dirty="0">
                <a:latin typeface="Consolas" panose="020B0609020204030204" pitchFamily="49" charset="0"/>
              </a:rPr>
              <a:t>'.normalize('NFD’)</a:t>
            </a:r>
          </a:p>
          <a:p>
            <a:pPr marL="457200" lvl="1" indent="0">
              <a:buNone/>
            </a:pPr>
            <a:r>
              <a:rPr lang="en-US" b="1" dirty="0"/>
              <a:t>Length may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Pandas: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str.normalize</a:t>
            </a:r>
            <a:r>
              <a:rPr lang="en-US" dirty="0">
                <a:latin typeface="Consolas" panose="020B0609020204030204" pitchFamily="49" charset="0"/>
              </a:rPr>
              <a:t>(form)</a:t>
            </a:r>
          </a:p>
        </p:txBody>
      </p:sp>
    </p:spTree>
    <p:extLst>
      <p:ext uri="{BB962C8B-B14F-4D97-AF65-F5344CB8AC3E}">
        <p14:creationId xmlns:p14="http://schemas.microsoft.com/office/powerpoint/2010/main" val="48938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FE14-90FF-4926-ABE4-AA765610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Subtleties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45D8-1074-4623-9994-47529C34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str.lower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converts string to lower-case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str.casefold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i="1" dirty="0"/>
              <a:t>eliminates case distinctions</a:t>
            </a:r>
          </a:p>
          <a:p>
            <a:r>
              <a:rPr lang="en-US" dirty="0"/>
              <a:t>E.g. ‘ß’ becomes ‘ss’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rules </a:t>
            </a:r>
            <a:r>
              <a:rPr lang="en-US" b="1" dirty="0"/>
              <a:t>locale-specific</a:t>
            </a:r>
            <a:r>
              <a:rPr lang="en-US" dirty="0"/>
              <a:t> (e.g. sort order)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locale.strcoll</a:t>
            </a:r>
            <a:r>
              <a:rPr lang="en-US" dirty="0"/>
              <a:t> (compare two strings using locale rules)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locale.strxform</a:t>
            </a:r>
            <a:r>
              <a:rPr lang="en-US" dirty="0"/>
              <a:t> (convert strings into comparable strings)</a:t>
            </a:r>
          </a:p>
        </p:txBody>
      </p:sp>
    </p:spTree>
    <p:extLst>
      <p:ext uri="{BB962C8B-B14F-4D97-AF65-F5344CB8AC3E}">
        <p14:creationId xmlns:p14="http://schemas.microsoft.com/office/powerpoint/2010/main" val="9151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AND ENCODINGS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3D0C-B2E0-4720-A4C5-7991AAF8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BF44-C7B7-4842-86B2-BF58AE84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UTF-8: code points take 1–4 bytes</a:t>
            </a:r>
          </a:p>
          <a:p>
            <a:r>
              <a:rPr lang="en-US" dirty="0"/>
              <a:t>ASCII is valid UTF-8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UTF-16: 2 bytes per basic character</a:t>
            </a:r>
          </a:p>
          <a:p>
            <a:r>
              <a:rPr lang="en-US" dirty="0"/>
              <a:t>Characters outside Basic Multilingual Plane (BMP) use 4 bytes</a:t>
            </a:r>
          </a:p>
          <a:p>
            <a:pPr lvl="1"/>
            <a:r>
              <a:rPr lang="en-US" dirty="0"/>
              <a:t>Two-point “surrogate”</a:t>
            </a:r>
          </a:p>
          <a:p>
            <a:r>
              <a:rPr lang="en-US" dirty="0"/>
              <a:t>Requires </a:t>
            </a:r>
            <a:r>
              <a:rPr lang="en-US" i="1" dirty="0"/>
              <a:t>byte order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UCS-4: 4 bytes per character, also requires byte 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66D0-A7BE-4EDC-B347-2769827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Internal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2BDD-2398-40B8-8D07-1B9F5AC4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Stores strings with one of:</a:t>
            </a:r>
          </a:p>
          <a:p>
            <a:r>
              <a:rPr lang="en-US" dirty="0"/>
              <a:t>Latin-1 (one byte per character)</a:t>
            </a:r>
          </a:p>
          <a:p>
            <a:r>
              <a:rPr lang="en-US" dirty="0"/>
              <a:t>UCS-2 (two bytes per character, only BMP)</a:t>
            </a:r>
          </a:p>
          <a:p>
            <a:r>
              <a:rPr lang="en-US" dirty="0"/>
              <a:t>UCS-4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Uses most compact representation that can store the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(s)</a:t>
            </a:r>
            <a:r>
              <a:rPr lang="en-US" dirty="0"/>
              <a:t> returns the number of code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4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AA78-5782-471E-A3CD-998A1284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A92D-D971-46D8-BFE4-EE03E37F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Many systems use UTF-16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Windows &amp; Mac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But: often treat it as UCS-2</a:t>
            </a:r>
          </a:p>
          <a:p>
            <a:r>
              <a:rPr lang="en-US" dirty="0"/>
              <a:t>Java/JS </a:t>
            </a:r>
            <a:r>
              <a:rPr lang="en-US" dirty="0" err="1">
                <a:latin typeface="Consolas" panose="020B0609020204030204" pitchFamily="49" charset="0"/>
              </a:rPr>
              <a:t>charAt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returns UTF-16 code unit</a:t>
            </a:r>
          </a:p>
          <a:p>
            <a:r>
              <a:rPr lang="en-US" dirty="0"/>
              <a:t>length is 2-byte pairs</a:t>
            </a:r>
          </a:p>
        </p:txBody>
      </p:sp>
    </p:spTree>
    <p:extLst>
      <p:ext uri="{BB962C8B-B14F-4D97-AF65-F5344CB8AC3E}">
        <p14:creationId xmlns:p14="http://schemas.microsoft.com/office/powerpoint/2010/main" val="849902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9A7A-FD47-4CD0-93CB-56640B55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DC92-C902-449F-BC43-E0B6402D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Decode</a:t>
            </a:r>
            <a:r>
              <a:rPr lang="en-US" dirty="0"/>
              <a:t> the text to convert bytes into text</a:t>
            </a:r>
          </a:p>
          <a:p>
            <a:pPr marL="514350" indent="-514350">
              <a:buAutoNum type="arabicPeriod"/>
            </a:pPr>
            <a:r>
              <a:rPr lang="en-US" b="1" dirty="0"/>
              <a:t>Normalize</a:t>
            </a:r>
            <a:r>
              <a:rPr lang="en-US" dirty="0"/>
              <a:t> the text to render into consistent form</a:t>
            </a:r>
          </a:p>
          <a:p>
            <a:pPr marL="971550" lvl="1" indent="-514350">
              <a:buAutoNum type="arabicPeriod"/>
            </a:pPr>
            <a:r>
              <a:rPr lang="en-US" dirty="0"/>
              <a:t>Unicode normal form</a:t>
            </a:r>
          </a:p>
          <a:p>
            <a:pPr marL="971550" lvl="1" indent="-514350">
              <a:buAutoNum type="arabicPeriod"/>
            </a:pPr>
            <a:r>
              <a:rPr lang="en-US" dirty="0"/>
              <a:t>Optionally: strip accents (will lose meaning!)</a:t>
            </a:r>
          </a:p>
          <a:p>
            <a:pPr marL="971550" lvl="1" indent="-514350">
              <a:buAutoNum type="arabicPeriod"/>
            </a:pPr>
            <a:r>
              <a:rPr lang="en-US" dirty="0"/>
              <a:t>Optionally: </a:t>
            </a:r>
            <a:r>
              <a:rPr lang="en-US" dirty="0" err="1"/>
              <a:t>casefold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0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F84-BF51-41C9-8C8A-1D748B0C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72F7-A0D2-4729-9EB1-F1485A96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Always need to know what our encoding is</a:t>
            </a:r>
          </a:p>
          <a:p>
            <a:r>
              <a:rPr lang="en-US" dirty="0"/>
              <a:t>Decode bytes to get a text string (seq. of code points)</a:t>
            </a:r>
          </a:p>
          <a:p>
            <a:r>
              <a:rPr lang="en-US" dirty="0"/>
              <a:t>Code points do not map 1:1 with characters</a:t>
            </a:r>
          </a:p>
          <a:p>
            <a:pPr lvl="1"/>
            <a:r>
              <a:rPr lang="en-US" dirty="0"/>
              <a:t>Length of string does not mean printed # of characters</a:t>
            </a:r>
          </a:p>
          <a:p>
            <a:r>
              <a:rPr lang="en-US" dirty="0"/>
              <a:t>Normalization makes strings comparable</a:t>
            </a:r>
          </a:p>
          <a:p>
            <a:r>
              <a:rPr lang="en-US" dirty="0" err="1"/>
              <a:t>Casefolding</a:t>
            </a:r>
            <a:r>
              <a:rPr lang="en-US" dirty="0"/>
              <a:t> makes strings comparable case-insensitively</a:t>
            </a:r>
          </a:p>
          <a:p>
            <a:r>
              <a:rPr lang="en-US" dirty="0"/>
              <a:t>Sorting is locale-specific</a:t>
            </a:r>
          </a:p>
          <a:p>
            <a:r>
              <a:rPr lang="en-US" dirty="0"/>
              <a:t>If you have single-byte text that’s not UTF-8, Latin-1 is common</a:t>
            </a:r>
          </a:p>
        </p:txBody>
      </p:sp>
    </p:spTree>
    <p:extLst>
      <p:ext uri="{BB962C8B-B14F-4D97-AF65-F5344CB8AC3E}">
        <p14:creationId xmlns:p14="http://schemas.microsoft.com/office/powerpoint/2010/main" val="146699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676" y="365125"/>
            <a:ext cx="604612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676" y="1825625"/>
            <a:ext cx="60461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“String” is not a simple data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 is </a:t>
            </a:r>
            <a:r>
              <a:rPr lang="en-US" i="1" dirty="0"/>
              <a:t>encoded</a:t>
            </a:r>
            <a:r>
              <a:rPr lang="en-US" dirty="0"/>
              <a:t> both for on-disk storage and in-memory processing.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Marcel </a:t>
            </a:r>
            <a:r>
              <a:rPr lang="en-US" i="1" dirty="0" err="1">
                <a:hlinkClick r:id="rId3"/>
              </a:rPr>
              <a:t>Kovačič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3FE58-C6AC-4504-AF02-59373BA52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5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how text is stored in memory and files</a:t>
            </a:r>
          </a:p>
          <a:p>
            <a:r>
              <a:rPr lang="en-US" dirty="0"/>
              <a:t>Encode and decode text for storage and communication</a:t>
            </a:r>
          </a:p>
          <a:p>
            <a:r>
              <a:rPr lang="en-US" dirty="0"/>
              <a:t>Distinguish between characters, code points, and bytes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Mauro </a:t>
            </a:r>
            <a:r>
              <a:rPr lang="en-US" sz="1200" i="1" dirty="0" err="1">
                <a:hlinkClick r:id="rId3"/>
              </a:rPr>
              <a:t>Sbicego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AD746-6F11-4668-83A0-85425182AF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r="23886"/>
          <a:stretch/>
        </p:blipFill>
        <p:spPr>
          <a:xfrm>
            <a:off x="7301346" y="0"/>
            <a:ext cx="489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E6FEE-18BD-4BE2-AF79-DF93DC4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E833-8C07-4990-9023-337F80F5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4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Someone must have slandered Josef K., for one morning, without having done anything truly wrong, he was arrested.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this?</a:t>
            </a:r>
          </a:p>
          <a:p>
            <a:r>
              <a:rPr lang="en-US" dirty="0"/>
              <a:t>A sentence in the English language (the first of the English translation of </a:t>
            </a:r>
            <a:r>
              <a:rPr lang="en-US" i="1" dirty="0"/>
              <a:t>The Trial</a:t>
            </a:r>
            <a:r>
              <a:rPr lang="en-US" dirty="0"/>
              <a:t> by Franz Kafka)</a:t>
            </a:r>
          </a:p>
          <a:p>
            <a:r>
              <a:rPr lang="en-US" dirty="0"/>
              <a:t>A sequence of characters</a:t>
            </a:r>
          </a:p>
          <a:p>
            <a:r>
              <a:rPr lang="en-US" dirty="0"/>
              <a:t>A sequence of bytes encoding those characters</a:t>
            </a:r>
          </a:p>
        </p:txBody>
      </p:sp>
    </p:spTree>
    <p:extLst>
      <p:ext uri="{BB962C8B-B14F-4D97-AF65-F5344CB8AC3E}">
        <p14:creationId xmlns:p14="http://schemas.microsoft.com/office/powerpoint/2010/main" val="27355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83C4-C80E-44AA-BD77-FE737FF0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pic>
        <p:nvPicPr>
          <p:cNvPr id="1026" name="Picture 2" descr="A code chart for ASCII (the American Standard Code for Information Interchange)">
            <a:extLst>
              <a:ext uri="{FF2B5EF4-FFF2-40B4-BE49-F238E27FC236}">
                <a16:creationId xmlns:a16="http://schemas.microsoft.com/office/drawing/2014/main" id="{C2C0A5D8-F8AC-4742-A69F-9F928CFDC9F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36339"/>
            <a:ext cx="5181600" cy="37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20E63-7964-4694-8C95-5A63F6009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American Standard Code for Information Interchange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English letters, symbols, control codes</a:t>
            </a:r>
          </a:p>
          <a:p>
            <a:r>
              <a:rPr lang="en-US" dirty="0"/>
              <a:t>Represented in 7 bits</a:t>
            </a:r>
          </a:p>
          <a:p>
            <a:r>
              <a:rPr lang="en-US" dirty="0"/>
              <a:t>Numbers: 48–57</a:t>
            </a:r>
          </a:p>
          <a:p>
            <a:r>
              <a:rPr lang="en-US" dirty="0"/>
              <a:t>Uppercase: 65–90</a:t>
            </a:r>
          </a:p>
          <a:p>
            <a:r>
              <a:rPr lang="en-US" dirty="0"/>
              <a:t>Lowercase: 97–122</a:t>
            </a:r>
          </a:p>
        </p:txBody>
      </p:sp>
    </p:spTree>
    <p:extLst>
      <p:ext uri="{BB962C8B-B14F-4D97-AF65-F5344CB8AC3E}">
        <p14:creationId xmlns:p14="http://schemas.microsoft.com/office/powerpoint/2010/main" val="427805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A327FD-1A0E-410B-80C9-B70B0820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ASCII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B67E8-3D77-4412-B5B1-E91B5E67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Encoding only English is naïve</a:t>
            </a:r>
          </a:p>
          <a:p>
            <a:r>
              <a:rPr lang="en-US" dirty="0"/>
              <a:t>Latin and Cyrillic alphabets: </a:t>
            </a:r>
            <a:r>
              <a:rPr lang="en-US" i="1" dirty="0"/>
              <a:t>extended code pages</a:t>
            </a:r>
            <a:endParaRPr lang="en-US" dirty="0"/>
          </a:p>
          <a:p>
            <a:pPr lvl="1"/>
            <a:r>
              <a:rPr lang="en-US" dirty="0"/>
              <a:t>Latin-1: 0–127 ASCII, 128–255 western European accents</a:t>
            </a:r>
          </a:p>
          <a:p>
            <a:pPr lvl="1"/>
            <a:r>
              <a:rPr lang="en-US" dirty="0"/>
              <a:t>Latin-15: 0–127 ASCII, 128–255 eastern European accents</a:t>
            </a:r>
          </a:p>
          <a:p>
            <a:pPr lvl="1"/>
            <a:r>
              <a:rPr lang="en-US" dirty="0"/>
              <a:t>Windows-1252: both (latin-1 with eastern EU in reserved space)</a:t>
            </a:r>
          </a:p>
          <a:p>
            <a:pPr lvl="1"/>
            <a:r>
              <a:rPr lang="en-US" dirty="0"/>
              <a:t>KOI8-R: 0–127 ASCII, 128–255 Russian Cyrillic characters</a:t>
            </a:r>
          </a:p>
          <a:p>
            <a:r>
              <a:rPr lang="en-US" dirty="0"/>
              <a:t>Ideograph languages: multi-byte character sets (e.g. Big5, GB2312)</a:t>
            </a:r>
          </a:p>
          <a:p>
            <a:pPr marL="0" indent="0">
              <a:buNone/>
            </a:pPr>
            <a:r>
              <a:rPr lang="en-US" dirty="0"/>
              <a:t>Must know encoding.</a:t>
            </a:r>
          </a:p>
          <a:p>
            <a:pPr marL="0" indent="0">
              <a:buNone/>
            </a:pPr>
            <a:r>
              <a:rPr lang="en-US" dirty="0"/>
              <a:t>Very hard to </a:t>
            </a:r>
            <a:r>
              <a:rPr lang="en-US" i="1" dirty="0"/>
              <a:t>mix</a:t>
            </a:r>
            <a:r>
              <a:rPr lang="en-US" dirty="0"/>
              <a:t> encodings and therefore languages (e.g. Turkish and Chinese)</a:t>
            </a:r>
          </a:p>
        </p:txBody>
      </p:sp>
    </p:spTree>
    <p:extLst>
      <p:ext uri="{BB962C8B-B14F-4D97-AF65-F5344CB8AC3E}">
        <p14:creationId xmlns:p14="http://schemas.microsoft.com/office/powerpoint/2010/main" val="186985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9676-C86A-47DA-9640-40472876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C7B2-0239-4C8E-B6D2-3B541F0C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International standard for text representation</a:t>
            </a:r>
          </a:p>
          <a:p>
            <a:r>
              <a:rPr lang="en-US" dirty="0"/>
              <a:t>Text is a sequence of </a:t>
            </a:r>
            <a:r>
              <a:rPr lang="en-US" i="1" dirty="0"/>
              <a:t>code points</a:t>
            </a:r>
          </a:p>
          <a:p>
            <a:r>
              <a:rPr lang="en-US" dirty="0"/>
              <a:t>It is encoded into </a:t>
            </a:r>
            <a:r>
              <a:rPr lang="en-US" i="1" dirty="0"/>
              <a:t>bytes</a:t>
            </a:r>
            <a:endParaRPr lang="en-US" dirty="0"/>
          </a:p>
          <a:p>
            <a:r>
              <a:rPr lang="en-US" dirty="0"/>
              <a:t>Universal encodings can encode all valid Unicode</a:t>
            </a:r>
          </a:p>
          <a:p>
            <a:pPr lvl="1"/>
            <a:r>
              <a:rPr lang="en-US" dirty="0"/>
              <a:t>UTF-8, UTF-16, UCS-4</a:t>
            </a:r>
          </a:p>
          <a:p>
            <a:r>
              <a:rPr lang="en-US" dirty="0"/>
              <a:t>Historic encodings defined as translations for a subset of Unicode</a:t>
            </a:r>
          </a:p>
          <a:p>
            <a:pPr lvl="1"/>
            <a:r>
              <a:rPr lang="en-US" dirty="0"/>
              <a:t>Decode KOI8-R to Unicode code points</a:t>
            </a:r>
          </a:p>
          <a:p>
            <a:pPr lvl="1"/>
            <a:r>
              <a:rPr lang="en-US" dirty="0"/>
              <a:t>Encode to Windows-1252 (may fail!)</a:t>
            </a:r>
          </a:p>
        </p:txBody>
      </p:sp>
    </p:spTree>
    <p:extLst>
      <p:ext uri="{BB962C8B-B14F-4D97-AF65-F5344CB8AC3E}">
        <p14:creationId xmlns:p14="http://schemas.microsoft.com/office/powerpoint/2010/main" val="200603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EF13-8E12-490D-A914-31D5DE00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C82A-30FF-4EC0-8B67-ADF249E3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  <a:r>
              <a:rPr lang="en-US" b="1" dirty="0"/>
              <a:t>all non-fictional written human language</a:t>
            </a:r>
            <a:endParaRPr lang="en-US" dirty="0"/>
          </a:p>
          <a:p>
            <a:r>
              <a:rPr lang="en-US" b="1" dirty="0"/>
              <a:t>Includes </a:t>
            </a:r>
            <a:r>
              <a:rPr lang="en-US" dirty="0"/>
              <a:t>ancient scripts like Phoenician</a:t>
            </a:r>
          </a:p>
          <a:p>
            <a:r>
              <a:rPr lang="en-US" b="1" dirty="0"/>
              <a:t>Includes </a:t>
            </a:r>
            <a:r>
              <a:rPr lang="en-US" dirty="0"/>
              <a:t>math symbols, IPA, emoji, etc.</a:t>
            </a:r>
          </a:p>
          <a:p>
            <a:r>
              <a:rPr lang="en-US" b="1" dirty="0"/>
              <a:t>Does not </a:t>
            </a:r>
            <a:r>
              <a:rPr lang="en-US" dirty="0"/>
              <a:t>include fictional languages (Klingon, Elvish,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65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E1C6-DE66-490E-BDA9-A56CB891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D547-98F2-433E-9B4B-863CB4B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has two string types: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4"/>
                </a:solidFill>
              </a:rPr>
              <a:t>text string</a:t>
            </a:r>
            <a:r>
              <a:rPr lang="en-US" dirty="0"/>
              <a:t>, a sequence of code points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s[7]</a:t>
            </a:r>
            <a:r>
              <a:rPr lang="en-US" dirty="0"/>
              <a:t> returns the 8</a:t>
            </a:r>
            <a:r>
              <a:rPr lang="en-US" baseline="30000" dirty="0"/>
              <a:t>th</a:t>
            </a:r>
            <a:r>
              <a:rPr lang="en-US" dirty="0"/>
              <a:t> code point in the string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bytes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4"/>
                </a:solidFill>
              </a:rPr>
              <a:t>byte string</a:t>
            </a:r>
            <a:r>
              <a:rPr lang="en-US" dirty="0"/>
              <a:t>, a sequence of 8-bit bytes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bs[7]</a:t>
            </a:r>
            <a:r>
              <a:rPr lang="en-US" dirty="0"/>
              <a:t> returns the 8</a:t>
            </a:r>
            <a:r>
              <a:rPr lang="en-US" baseline="30000" dirty="0"/>
              <a:t>th</a:t>
            </a:r>
            <a:r>
              <a:rPr lang="en-US" dirty="0"/>
              <a:t> byte in the string</a:t>
            </a:r>
          </a:p>
          <a:p>
            <a:pPr marL="0" indent="0">
              <a:buNone/>
            </a:pPr>
            <a:r>
              <a:rPr lang="en-US" dirty="0"/>
              <a:t>Convert with: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str.encode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→ </a:t>
            </a:r>
            <a:r>
              <a:rPr lang="en-US" dirty="0">
                <a:latin typeface="Consolas" panose="020B0609020204030204" pitchFamily="49" charset="0"/>
              </a:rPr>
              <a:t>bytes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bytes.decode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→ </a:t>
            </a:r>
            <a:r>
              <a:rPr lang="en-US" dirty="0">
                <a:latin typeface="Consolas" panose="020B0609020204030204" pitchFamily="49" charset="0"/>
              </a:rPr>
              <a:t>str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F839E3-24F3-4BE0-96BF-857263C20EFD}"/>
                  </a:ext>
                </a:extLst>
              </p14:cNvPr>
              <p14:cNvContentPartPr/>
              <p14:nvPr/>
            </p14:nvContentPartPr>
            <p14:xfrm>
              <a:off x="3238560" y="2800800"/>
              <a:ext cx="5803560" cy="231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F839E3-24F3-4BE0-96BF-857263C20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9200" y="2791440"/>
                <a:ext cx="5822280" cy="23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7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19729</TotalTime>
  <Words>1180</Words>
  <Application>Microsoft Office PowerPoint</Application>
  <PresentationFormat>Widescreen</PresentationFormat>
  <Paragraphs>286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Consolas</vt:lpstr>
      <vt:lpstr>Oswald</vt:lpstr>
      <vt:lpstr>Calibri</vt:lpstr>
      <vt:lpstr>Arial</vt:lpstr>
      <vt:lpstr>Lato</vt:lpstr>
      <vt:lpstr>Office Theme</vt:lpstr>
      <vt:lpstr>CS 533 INTRO TO DATA SCIENCE</vt:lpstr>
      <vt:lpstr>UNICODE AND ENCODINGS</vt:lpstr>
      <vt:lpstr>Learning Outcomes</vt:lpstr>
      <vt:lpstr>Text</vt:lpstr>
      <vt:lpstr>ASCII</vt:lpstr>
      <vt:lpstr>Beyond ASCII</vt:lpstr>
      <vt:lpstr>Unicode</vt:lpstr>
      <vt:lpstr>Unicode Coverage</vt:lpstr>
      <vt:lpstr>Python String Types</vt:lpstr>
      <vt:lpstr>Pandas String Types</vt:lpstr>
      <vt:lpstr>Encoding and Decoding</vt:lpstr>
      <vt:lpstr>Code Points and Characters</vt:lpstr>
      <vt:lpstr>Combining Characters</vt:lpstr>
      <vt:lpstr>Complex Emoji</vt:lpstr>
      <vt:lpstr>Code Points ≠ Characters</vt:lpstr>
      <vt:lpstr>Code Point Data</vt:lpstr>
      <vt:lpstr>Normalization</vt:lpstr>
      <vt:lpstr>Normalization Methods</vt:lpstr>
      <vt:lpstr>Unicode Subtleties</vt:lpstr>
      <vt:lpstr>Universal Encodings</vt:lpstr>
      <vt:lpstr>Python Internal Representation</vt:lpstr>
      <vt:lpstr>Other Internal Representations</vt:lpstr>
      <vt:lpstr>First Steps of Processing</vt:lpstr>
      <vt:lpstr>Points to Remember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2020-11-08T03:57:28Z</dcterms:modified>
</cp:coreProperties>
</file>