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303" r:id="rId4"/>
    <p:sldId id="311" r:id="rId5"/>
    <p:sldId id="318" r:id="rId6"/>
    <p:sldId id="312" r:id="rId7"/>
    <p:sldId id="313" r:id="rId8"/>
    <p:sldId id="314" r:id="rId9"/>
    <p:sldId id="315" r:id="rId10"/>
    <p:sldId id="316" r:id="rId11"/>
    <p:sldId id="317" r:id="rId12"/>
    <p:sldId id="320" r:id="rId13"/>
    <p:sldId id="321" r:id="rId14"/>
    <p:sldId id="319" r:id="rId15"/>
    <p:sldId id="323" r:id="rId16"/>
    <p:sldId id="324" r:id="rId17"/>
    <p:sldId id="325" r:id="rId18"/>
    <p:sldId id="326" r:id="rId19"/>
    <p:sldId id="307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Oswald" pitchFamily="2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4E3F7EB4-93C1-48E7-B854-0AB921734FD2}" dt="2020-11-07T18:54:16.288" v="476" actId="27636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18:44:23.314" v="131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18:54:16.288" v="476" actId="27636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4E3F7EB4-93C1-48E7-B854-0AB921734FD2}" dt="2020-11-07T19:00:32.486" v="477" actId="2696"/>
        <pc:sldMkLst>
          <pc:docMk/>
          <pc:sldMk cId="3572593079" sldId="312"/>
        </pc:sldMkLst>
      </pc:sldChg>
      <pc:sldChg chg="modSp add">
        <pc:chgData name="" userId="495979f9a431ddb0" providerId="LiveId" clId="{4E3F7EB4-93C1-48E7-B854-0AB921734FD2}" dt="2020-11-07T19:21:27.033" v="947" actId="20577"/>
        <pc:sldMkLst>
          <pc:docMk/>
          <pc:sldMk cId="4208996895" sldId="312"/>
        </pc:sldMkLst>
        <pc:spChg chg="mod">
          <ac:chgData name="" userId="495979f9a431ddb0" providerId="LiveId" clId="{4E3F7EB4-93C1-48E7-B854-0AB921734FD2}" dt="2020-11-07T19:15:54.929" v="701" actId="20577"/>
          <ac:spMkLst>
            <pc:docMk/>
            <pc:sldMk cId="4208996895" sldId="312"/>
            <ac:spMk id="2" creationId="{4750651B-A858-4814-8B23-EAC6E90EF264}"/>
          </ac:spMkLst>
        </pc:spChg>
        <pc:spChg chg="mod">
          <ac:chgData name="" userId="495979f9a431ddb0" providerId="LiveId" clId="{4E3F7EB4-93C1-48E7-B854-0AB921734FD2}" dt="2020-11-07T19:21:27.033" v="947" actId="20577"/>
          <ac:spMkLst>
            <pc:docMk/>
            <pc:sldMk cId="4208996895" sldId="312"/>
            <ac:spMk id="3" creationId="{C3346EDB-43DB-4A00-955E-314D304F8E4C}"/>
          </ac:spMkLst>
        </pc:spChg>
      </pc:sldChg>
      <pc:sldChg chg="del">
        <pc:chgData name="" userId="495979f9a431ddb0" providerId="LiveId" clId="{4E3F7EB4-93C1-48E7-B854-0AB921734FD2}" dt="2020-11-07T19:00:32.491" v="478" actId="2696"/>
        <pc:sldMkLst>
          <pc:docMk/>
          <pc:sldMk cId="3078441493" sldId="313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3:28:31.686" v="5564"/>
      <pc:docMkLst>
        <pc:docMk/>
      </pc:docMkLst>
      <pc:sldChg chg="addSp delSp modSp">
        <pc:chgData name="" userId="495979f9a431ddb0" providerId="LiveId" clId="{63950EC9-D041-47ED-BF3C-E35121025AD2}" dt="2020-11-08T00:12:26.901" v="5418" actId="114"/>
        <pc:sldMkLst>
          <pc:docMk/>
          <pc:sldMk cId="3777021594" sldId="303"/>
        </pc:sldMkLst>
        <pc:spChg chg="mod">
          <ac:chgData name="" userId="495979f9a431ddb0" providerId="LiveId" clId="{63950EC9-D041-47ED-BF3C-E35121025AD2}" dt="2020-11-08T00:12:26.901" v="5418" actId="114"/>
          <ac:spMkLst>
            <pc:docMk/>
            <pc:sldMk cId="3777021594" sldId="303"/>
            <ac:spMk id="4" creationId="{42AB8753-3567-42F2-B093-221A3A3BC7FA}"/>
          </ac:spMkLst>
        </pc:spChg>
        <pc:picChg chg="del">
          <ac:chgData name="" userId="495979f9a431ddb0" providerId="LiveId" clId="{63950EC9-D041-47ED-BF3C-E35121025AD2}" dt="2020-11-08T00:11:49.714" v="5414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63950EC9-D041-47ED-BF3C-E35121025AD2}" dt="2020-11-08T00:12:23.744" v="5416" actId="1076"/>
          <ac:picMkLst>
            <pc:docMk/>
            <pc:sldMk cId="3777021594" sldId="303"/>
            <ac:picMk id="5" creationId="{8B51A533-7C16-4345-87C2-4B6D8DBC9017}"/>
          </ac:picMkLst>
        </pc:picChg>
      </pc:sldChg>
      <pc:sldChg chg="addSp delSp modSp">
        <pc:chgData name="" userId="495979f9a431ddb0" providerId="LiveId" clId="{63950EC9-D041-47ED-BF3C-E35121025AD2}" dt="2020-11-08T01:17:46.773" v="5429" actId="732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1:17:21.395" v="5423" actId="114"/>
          <ac:spMkLst>
            <pc:docMk/>
            <pc:sldMk cId="4232748695" sldId="307"/>
            <ac:spMk id="6" creationId="{44A417E2-C917-44ED-91F6-850AAE6D8142}"/>
          </ac:spMkLst>
        </pc:spChg>
        <pc:spChg chg="add del">
          <ac:chgData name="" userId="495979f9a431ddb0" providerId="LiveId" clId="{63950EC9-D041-47ED-BF3C-E35121025AD2}" dt="2020-11-08T01:17:19.310" v="5421"/>
          <ac:spMkLst>
            <pc:docMk/>
            <pc:sldMk cId="4232748695" sldId="307"/>
            <ac:spMk id="8" creationId="{03487065-F1E2-45DD-A684-10C93546F2BC}"/>
          </ac:spMkLst>
        </pc:spChg>
        <pc:picChg chg="add del mod modCrop">
          <ac:chgData name="" userId="495979f9a431ddb0" providerId="LiveId" clId="{63950EC9-D041-47ED-BF3C-E35121025AD2}" dt="2020-11-08T01:17:16.712" v="5419" actId="478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  <pc:picChg chg="add mod modCrop">
          <ac:chgData name="" userId="495979f9a431ddb0" providerId="LiveId" clId="{63950EC9-D041-47ED-BF3C-E35121025AD2}" dt="2020-11-08T01:17:46.773" v="5429" actId="732"/>
          <ac:picMkLst>
            <pc:docMk/>
            <pc:sldMk cId="4232748695" sldId="307"/>
            <ac:picMk id="10" creationId="{83773CAA-E5E4-497F-94BB-C61233D74E71}"/>
          </ac:picMkLst>
        </pc:picChg>
      </pc:sldChg>
      <pc:sldChg chg="modSp add">
        <pc:chgData name="" userId="495979f9a431ddb0" providerId="LiveId" clId="{63950EC9-D041-47ED-BF3C-E35121025AD2}" dt="2020-11-08T03:11:21.213" v="5459" actId="20577"/>
        <pc:sldMkLst>
          <pc:docMk/>
          <pc:sldMk cId="4026817418" sldId="312"/>
        </pc:sldMkLst>
        <pc:spChg chg="mod">
          <ac:chgData name="" userId="495979f9a431ddb0" providerId="LiveId" clId="{63950EC9-D041-47ED-BF3C-E35121025AD2}" dt="2020-11-07T21:48:18.683" v="257" actId="20577"/>
          <ac:spMkLst>
            <pc:docMk/>
            <pc:sldMk cId="4026817418" sldId="312"/>
            <ac:spMk id="2" creationId="{F1683948-6A7D-4FE8-819B-ACE3443700D2}"/>
          </ac:spMkLst>
        </pc:spChg>
        <pc:spChg chg="mod">
          <ac:chgData name="" userId="495979f9a431ddb0" providerId="LiveId" clId="{63950EC9-D041-47ED-BF3C-E35121025AD2}" dt="2020-11-08T03:11:21.213" v="5459" actId="20577"/>
          <ac:spMkLst>
            <pc:docMk/>
            <pc:sldMk cId="4026817418" sldId="312"/>
            <ac:spMk id="3" creationId="{B62CB8A5-43BB-4638-B4A5-3EB6999B8BD5}"/>
          </ac:spMkLst>
        </pc:spChg>
      </pc:sldChg>
      <pc:sldChg chg="del">
        <pc:chgData name="" userId="495979f9a431ddb0" providerId="LiveId" clId="{63950EC9-D041-47ED-BF3C-E35121025AD2}" dt="2020-11-07T21:45:09.016" v="0" actId="2696"/>
        <pc:sldMkLst>
          <pc:docMk/>
          <pc:sldMk cId="4208996895" sldId="312"/>
        </pc:sldMkLst>
      </pc:sldChg>
      <pc:sldChg chg="modSp add">
        <pc:chgData name="" userId="495979f9a431ddb0" providerId="LiveId" clId="{63950EC9-D041-47ED-BF3C-E35121025AD2}" dt="2020-11-07T21:48:55.723" v="385" actId="20577"/>
        <pc:sldMkLst>
          <pc:docMk/>
          <pc:sldMk cId="691187257" sldId="313"/>
        </pc:sldMkLst>
        <pc:spChg chg="mod">
          <ac:chgData name="" userId="495979f9a431ddb0" providerId="LiveId" clId="{63950EC9-D041-47ED-BF3C-E35121025AD2}" dt="2020-11-07T21:48:46.717" v="312" actId="20577"/>
          <ac:spMkLst>
            <pc:docMk/>
            <pc:sldMk cId="691187257" sldId="313"/>
            <ac:spMk id="2" creationId="{17D4DDD4-58D8-4746-9297-953B3270C7BC}"/>
          </ac:spMkLst>
        </pc:spChg>
        <pc:spChg chg="mod">
          <ac:chgData name="" userId="495979f9a431ddb0" providerId="LiveId" clId="{63950EC9-D041-47ED-BF3C-E35121025AD2}" dt="2020-11-07T21:48:55.723" v="385" actId="20577"/>
          <ac:spMkLst>
            <pc:docMk/>
            <pc:sldMk cId="691187257" sldId="313"/>
            <ac:spMk id="3" creationId="{E8D9B6F3-5975-4810-BC3A-CFFE8DD52A14}"/>
          </ac:spMkLst>
        </pc:spChg>
      </pc:sldChg>
      <pc:sldChg chg="addSp modSp add">
        <pc:chgData name="" userId="495979f9a431ddb0" providerId="LiveId" clId="{63950EC9-D041-47ED-BF3C-E35121025AD2}" dt="2020-11-08T03:28:31.686" v="5564"/>
        <pc:sldMkLst>
          <pc:docMk/>
          <pc:sldMk cId="3675189122" sldId="314"/>
        </pc:sldMkLst>
        <pc:spChg chg="mod">
          <ac:chgData name="" userId="495979f9a431ddb0" providerId="LiveId" clId="{63950EC9-D041-47ED-BF3C-E35121025AD2}" dt="2020-11-07T21:49:04.732" v="402" actId="20577"/>
          <ac:spMkLst>
            <pc:docMk/>
            <pc:sldMk cId="3675189122" sldId="314"/>
            <ac:spMk id="2" creationId="{4BFE4368-7D86-439C-B099-604890B72D18}"/>
          </ac:spMkLst>
        </pc:spChg>
        <pc:spChg chg="mod">
          <ac:chgData name="" userId="495979f9a431ddb0" providerId="LiveId" clId="{63950EC9-D041-47ED-BF3C-E35121025AD2}" dt="2020-11-07T22:06:30.271" v="2558" actId="20577"/>
          <ac:spMkLst>
            <pc:docMk/>
            <pc:sldMk cId="3675189122" sldId="314"/>
            <ac:spMk id="3" creationId="{617A8FFD-F820-4410-8F40-C96C8386CD53}"/>
          </ac:spMkLst>
        </pc:spChg>
        <pc:inkChg chg="add">
          <ac:chgData name="" userId="495979f9a431ddb0" providerId="LiveId" clId="{63950EC9-D041-47ED-BF3C-E35121025AD2}" dt="2020-11-08T03:28:31.686" v="5564"/>
          <ac:inkMkLst>
            <pc:docMk/>
            <pc:sldMk cId="3675189122" sldId="314"/>
            <ac:inkMk id="4" creationId="{27A44A52-0372-4DF0-B70E-D5D8A705C874}"/>
          </ac:inkMkLst>
        </pc:inkChg>
      </pc:sldChg>
      <pc:sldChg chg="modSp add">
        <pc:chgData name="" userId="495979f9a431ddb0" providerId="LiveId" clId="{63950EC9-D041-47ED-BF3C-E35121025AD2}" dt="2020-11-07T21:54:56.426" v="1026" actId="20577"/>
        <pc:sldMkLst>
          <pc:docMk/>
          <pc:sldMk cId="2135876262" sldId="315"/>
        </pc:sldMkLst>
        <pc:spChg chg="mod">
          <ac:chgData name="" userId="495979f9a431ddb0" providerId="LiveId" clId="{63950EC9-D041-47ED-BF3C-E35121025AD2}" dt="2020-11-07T21:52:46.944" v="598" actId="20577"/>
          <ac:spMkLst>
            <pc:docMk/>
            <pc:sldMk cId="2135876262" sldId="315"/>
            <ac:spMk id="2" creationId="{7B442DFD-B691-4E38-B523-450EDF2D8F88}"/>
          </ac:spMkLst>
        </pc:spChg>
        <pc:spChg chg="mod">
          <ac:chgData name="" userId="495979f9a431ddb0" providerId="LiveId" clId="{63950EC9-D041-47ED-BF3C-E35121025AD2}" dt="2020-11-07T21:54:56.426" v="1026" actId="20577"/>
          <ac:spMkLst>
            <pc:docMk/>
            <pc:sldMk cId="2135876262" sldId="315"/>
            <ac:spMk id="3" creationId="{DE6B4C1B-A3EE-4AD5-8DCA-11C05119DBDD}"/>
          </ac:spMkLst>
        </pc:spChg>
      </pc:sldChg>
      <pc:sldChg chg="modSp add">
        <pc:chgData name="" userId="495979f9a431ddb0" providerId="LiveId" clId="{63950EC9-D041-47ED-BF3C-E35121025AD2}" dt="2020-11-07T21:57:47.249" v="1583" actId="20577"/>
        <pc:sldMkLst>
          <pc:docMk/>
          <pc:sldMk cId="3157408351" sldId="316"/>
        </pc:sldMkLst>
        <pc:spChg chg="mod">
          <ac:chgData name="" userId="495979f9a431ddb0" providerId="LiveId" clId="{63950EC9-D041-47ED-BF3C-E35121025AD2}" dt="2020-11-07T21:55:05.245" v="1054" actId="20577"/>
          <ac:spMkLst>
            <pc:docMk/>
            <pc:sldMk cId="3157408351" sldId="316"/>
            <ac:spMk id="2" creationId="{9F197766-1087-46ED-8517-6FBA805E395E}"/>
          </ac:spMkLst>
        </pc:spChg>
        <pc:spChg chg="mod">
          <ac:chgData name="" userId="495979f9a431ddb0" providerId="LiveId" clId="{63950EC9-D041-47ED-BF3C-E35121025AD2}" dt="2020-11-07T21:57:47.249" v="1583" actId="20577"/>
          <ac:spMkLst>
            <pc:docMk/>
            <pc:sldMk cId="3157408351" sldId="316"/>
            <ac:spMk id="3" creationId="{63C8A766-C0F6-42EB-855A-864E2E2CB286}"/>
          </ac:spMkLst>
        </pc:spChg>
      </pc:sldChg>
      <pc:sldChg chg="modSp add">
        <pc:chgData name="" userId="495979f9a431ddb0" providerId="LiveId" clId="{63950EC9-D041-47ED-BF3C-E35121025AD2}" dt="2020-11-07T22:08:54.784" v="2827" actId="27636"/>
        <pc:sldMkLst>
          <pc:docMk/>
          <pc:sldMk cId="2956074679" sldId="317"/>
        </pc:sldMkLst>
        <pc:spChg chg="mod">
          <ac:chgData name="" userId="495979f9a431ddb0" providerId="LiveId" clId="{63950EC9-D041-47ED-BF3C-E35121025AD2}" dt="2020-11-07T21:58:10.350" v="1595" actId="20577"/>
          <ac:spMkLst>
            <pc:docMk/>
            <pc:sldMk cId="2956074679" sldId="317"/>
            <ac:spMk id="2" creationId="{36151BDF-7EF1-47CC-B76F-6CED4F994186}"/>
          </ac:spMkLst>
        </pc:spChg>
        <pc:spChg chg="mod">
          <ac:chgData name="" userId="495979f9a431ddb0" providerId="LiveId" clId="{63950EC9-D041-47ED-BF3C-E35121025AD2}" dt="2020-11-07T22:08:54.784" v="2827" actId="27636"/>
          <ac:spMkLst>
            <pc:docMk/>
            <pc:sldMk cId="2956074679" sldId="317"/>
            <ac:spMk id="3" creationId="{FBAD04F3-7E3D-4711-9D4F-FC28CE6E3790}"/>
          </ac:spMkLst>
        </pc:spChg>
      </pc:sldChg>
      <pc:sldChg chg="modSp add">
        <pc:chgData name="" userId="495979f9a431ddb0" providerId="LiveId" clId="{63950EC9-D041-47ED-BF3C-E35121025AD2}" dt="2020-11-07T22:02:38.700" v="2327" actId="20577"/>
        <pc:sldMkLst>
          <pc:docMk/>
          <pc:sldMk cId="4188415668" sldId="318"/>
        </pc:sldMkLst>
        <pc:spChg chg="mod">
          <ac:chgData name="" userId="495979f9a431ddb0" providerId="LiveId" clId="{63950EC9-D041-47ED-BF3C-E35121025AD2}" dt="2020-11-07T21:58:56.384" v="1694" actId="20577"/>
          <ac:spMkLst>
            <pc:docMk/>
            <pc:sldMk cId="4188415668" sldId="318"/>
            <ac:spMk id="2" creationId="{4E8F25E9-43E2-4049-9BC0-662873054A66}"/>
          </ac:spMkLst>
        </pc:spChg>
        <pc:spChg chg="mod">
          <ac:chgData name="" userId="495979f9a431ddb0" providerId="LiveId" clId="{63950EC9-D041-47ED-BF3C-E35121025AD2}" dt="2020-11-07T22:02:38.700" v="2327" actId="20577"/>
          <ac:spMkLst>
            <pc:docMk/>
            <pc:sldMk cId="4188415668" sldId="318"/>
            <ac:spMk id="3" creationId="{BFEE0D89-7BBB-4229-9455-630F2AF57438}"/>
          </ac:spMkLst>
        </pc:spChg>
      </pc:sldChg>
      <pc:sldChg chg="modSp add">
        <pc:chgData name="" userId="495979f9a431ddb0" providerId="LiveId" clId="{63950EC9-D041-47ED-BF3C-E35121025AD2}" dt="2020-11-07T23:25:50.757" v="3687" actId="20577"/>
        <pc:sldMkLst>
          <pc:docMk/>
          <pc:sldMk cId="894912837" sldId="319"/>
        </pc:sldMkLst>
        <pc:spChg chg="mod">
          <ac:chgData name="" userId="495979f9a431ddb0" providerId="LiveId" clId="{63950EC9-D041-47ED-BF3C-E35121025AD2}" dt="2020-11-07T23:24:43.872" v="3420" actId="20577"/>
          <ac:spMkLst>
            <pc:docMk/>
            <pc:sldMk cId="894912837" sldId="319"/>
            <ac:spMk id="2" creationId="{E2D3A8AE-A75D-43C8-890A-B2F8ADB6FB81}"/>
          </ac:spMkLst>
        </pc:spChg>
        <pc:spChg chg="mod">
          <ac:chgData name="" userId="495979f9a431ddb0" providerId="LiveId" clId="{63950EC9-D041-47ED-BF3C-E35121025AD2}" dt="2020-11-07T23:25:50.757" v="3687" actId="20577"/>
          <ac:spMkLst>
            <pc:docMk/>
            <pc:sldMk cId="894912837" sldId="319"/>
            <ac:spMk id="3" creationId="{A1011894-9617-4143-B70A-F449F485E968}"/>
          </ac:spMkLst>
        </pc:spChg>
      </pc:sldChg>
      <pc:sldChg chg="addSp modSp add">
        <pc:chgData name="" userId="495979f9a431ddb0" providerId="LiveId" clId="{63950EC9-D041-47ED-BF3C-E35121025AD2}" dt="2020-11-08T03:28:31.686" v="5564"/>
        <pc:sldMkLst>
          <pc:docMk/>
          <pc:sldMk cId="1468636776" sldId="320"/>
        </pc:sldMkLst>
        <pc:spChg chg="mod">
          <ac:chgData name="" userId="495979f9a431ddb0" providerId="LiveId" clId="{63950EC9-D041-47ED-BF3C-E35121025AD2}" dt="2020-11-07T22:08:13.160" v="2678" actId="20577"/>
          <ac:spMkLst>
            <pc:docMk/>
            <pc:sldMk cId="1468636776" sldId="320"/>
            <ac:spMk id="2" creationId="{F36D941B-E64D-4BE1-958B-FD6D0402C09D}"/>
          </ac:spMkLst>
        </pc:spChg>
        <pc:spChg chg="mod">
          <ac:chgData name="" userId="495979f9a431ddb0" providerId="LiveId" clId="{63950EC9-D041-47ED-BF3C-E35121025AD2}" dt="2020-11-07T22:09:31.564" v="2863" actId="20577"/>
          <ac:spMkLst>
            <pc:docMk/>
            <pc:sldMk cId="1468636776" sldId="320"/>
            <ac:spMk id="3" creationId="{1ADA8FA4-9FC6-4DF7-BE15-ECC1C2779E9A}"/>
          </ac:spMkLst>
        </pc:spChg>
        <pc:graphicFrameChg chg="add mod modGraphic">
          <ac:chgData name="" userId="495979f9a431ddb0" providerId="LiveId" clId="{63950EC9-D041-47ED-BF3C-E35121025AD2}" dt="2020-11-07T22:12:22.147" v="2952" actId="122"/>
          <ac:graphicFrameMkLst>
            <pc:docMk/>
            <pc:sldMk cId="1468636776" sldId="320"/>
            <ac:graphicFrameMk id="4" creationId="{07CD320A-9ACD-4363-B301-CC2F4D651478}"/>
          </ac:graphicFrameMkLst>
        </pc:graphicFrameChg>
        <pc:inkChg chg="add">
          <ac:chgData name="" userId="495979f9a431ddb0" providerId="LiveId" clId="{63950EC9-D041-47ED-BF3C-E35121025AD2}" dt="2020-11-08T03:28:31.686" v="5564"/>
          <ac:inkMkLst>
            <pc:docMk/>
            <pc:sldMk cId="1468636776" sldId="320"/>
            <ac:inkMk id="5" creationId="{55102288-A57D-4CF6-9EA8-7DC558A4A729}"/>
          </ac:inkMkLst>
        </pc:inkChg>
      </pc:sldChg>
      <pc:sldChg chg="modSp add">
        <pc:chgData name="" userId="495979f9a431ddb0" providerId="LiveId" clId="{63950EC9-D041-47ED-BF3C-E35121025AD2}" dt="2020-11-07T23:20:34.826" v="3262" actId="20577"/>
        <pc:sldMkLst>
          <pc:docMk/>
          <pc:sldMk cId="3207014036" sldId="321"/>
        </pc:sldMkLst>
        <pc:spChg chg="mod">
          <ac:chgData name="" userId="495979f9a431ddb0" providerId="LiveId" clId="{63950EC9-D041-47ED-BF3C-E35121025AD2}" dt="2020-11-07T22:12:49.745" v="2977" actId="20577"/>
          <ac:spMkLst>
            <pc:docMk/>
            <pc:sldMk cId="3207014036" sldId="321"/>
            <ac:spMk id="2" creationId="{742ADB65-F49B-407C-945D-80703E0E2E32}"/>
          </ac:spMkLst>
        </pc:spChg>
        <pc:spChg chg="mod">
          <ac:chgData name="" userId="495979f9a431ddb0" providerId="LiveId" clId="{63950EC9-D041-47ED-BF3C-E35121025AD2}" dt="2020-11-07T23:20:34.826" v="3262" actId="20577"/>
          <ac:spMkLst>
            <pc:docMk/>
            <pc:sldMk cId="3207014036" sldId="321"/>
            <ac:spMk id="3" creationId="{7BB6C60D-F1C0-437A-9818-57EC34A4FCEB}"/>
          </ac:spMkLst>
        </pc:spChg>
      </pc:sldChg>
      <pc:sldChg chg="add del">
        <pc:chgData name="" userId="495979f9a431ddb0" providerId="LiveId" clId="{63950EC9-D041-47ED-BF3C-E35121025AD2}" dt="2020-11-07T23:25:54.950" v="3689" actId="2696"/>
        <pc:sldMkLst>
          <pc:docMk/>
          <pc:sldMk cId="2875287984" sldId="322"/>
        </pc:sldMkLst>
      </pc:sldChg>
      <pc:sldChg chg="addSp modSp add">
        <pc:chgData name="" userId="495979f9a431ddb0" providerId="LiveId" clId="{63950EC9-D041-47ED-BF3C-E35121025AD2}" dt="2020-11-08T03:28:31.686" v="5564"/>
        <pc:sldMkLst>
          <pc:docMk/>
          <pc:sldMk cId="662375927" sldId="323"/>
        </pc:sldMkLst>
        <pc:spChg chg="mod">
          <ac:chgData name="" userId="495979f9a431ddb0" providerId="LiveId" clId="{63950EC9-D041-47ED-BF3C-E35121025AD2}" dt="2020-11-07T23:25:57.732" v="3695" actId="20577"/>
          <ac:spMkLst>
            <pc:docMk/>
            <pc:sldMk cId="662375927" sldId="323"/>
            <ac:spMk id="2" creationId="{DB8DD9A0-D8CB-45A6-BF27-35187B394471}"/>
          </ac:spMkLst>
        </pc:spChg>
        <pc:spChg chg="mod">
          <ac:chgData name="" userId="495979f9a431ddb0" providerId="LiveId" clId="{63950EC9-D041-47ED-BF3C-E35121025AD2}" dt="2020-11-07T23:33:24.640" v="4267" actId="207"/>
          <ac:spMkLst>
            <pc:docMk/>
            <pc:sldMk cId="662375927" sldId="323"/>
            <ac:spMk id="3" creationId="{7BBC73D7-645C-4A22-BD6A-F5518AFE8AB5}"/>
          </ac:spMkLst>
        </pc:spChg>
        <pc:inkChg chg="add">
          <ac:chgData name="" userId="495979f9a431ddb0" providerId="LiveId" clId="{63950EC9-D041-47ED-BF3C-E35121025AD2}" dt="2020-11-08T03:28:31.686" v="5564"/>
          <ac:inkMkLst>
            <pc:docMk/>
            <pc:sldMk cId="662375927" sldId="323"/>
            <ac:inkMk id="4" creationId="{F6E6CD73-2665-4CBD-A346-1B44594D46AB}"/>
          </ac:inkMkLst>
        </pc:inkChg>
      </pc:sldChg>
      <pc:sldChg chg="addSp delSp modSp add">
        <pc:chgData name="" userId="495979f9a431ddb0" providerId="LiveId" clId="{63950EC9-D041-47ED-BF3C-E35121025AD2}" dt="2020-11-07T23:41:47.137" v="4851" actId="2711"/>
        <pc:sldMkLst>
          <pc:docMk/>
          <pc:sldMk cId="3945911101" sldId="324"/>
        </pc:sldMkLst>
        <pc:spChg chg="mod">
          <ac:chgData name="" userId="495979f9a431ddb0" providerId="LiveId" clId="{63950EC9-D041-47ED-BF3C-E35121025AD2}" dt="2020-11-07T23:34:00.751" v="4292" actId="20577"/>
          <ac:spMkLst>
            <pc:docMk/>
            <pc:sldMk cId="3945911101" sldId="324"/>
            <ac:spMk id="2" creationId="{66ED0235-9BEE-415A-9FAE-4A6F7824C660}"/>
          </ac:spMkLst>
        </pc:spChg>
        <pc:spChg chg="mod">
          <ac:chgData name="" userId="495979f9a431ddb0" providerId="LiveId" clId="{63950EC9-D041-47ED-BF3C-E35121025AD2}" dt="2020-11-07T23:41:47.137" v="4851" actId="2711"/>
          <ac:spMkLst>
            <pc:docMk/>
            <pc:sldMk cId="3945911101" sldId="324"/>
            <ac:spMk id="3" creationId="{A24966EA-00CD-40D7-B34B-492C43D40CDA}"/>
          </ac:spMkLst>
        </pc:spChg>
        <pc:spChg chg="add del">
          <ac:chgData name="" userId="495979f9a431ddb0" providerId="LiveId" clId="{63950EC9-D041-47ED-BF3C-E35121025AD2}" dt="2020-11-07T23:37:10.626" v="4477"/>
          <ac:spMkLst>
            <pc:docMk/>
            <pc:sldMk cId="3945911101" sldId="324"/>
            <ac:spMk id="4" creationId="{2579881E-3F2B-41AD-AC33-26E9D32E9271}"/>
          </ac:spMkLst>
        </pc:spChg>
      </pc:sldChg>
      <pc:sldChg chg="modSp add">
        <pc:chgData name="" userId="495979f9a431ddb0" providerId="LiveId" clId="{63950EC9-D041-47ED-BF3C-E35121025AD2}" dt="2020-11-08T03:11:28.636" v="5477" actId="20577"/>
        <pc:sldMkLst>
          <pc:docMk/>
          <pc:sldMk cId="2014309227" sldId="325"/>
        </pc:sldMkLst>
        <pc:spChg chg="mod">
          <ac:chgData name="" userId="495979f9a431ddb0" providerId="LiveId" clId="{63950EC9-D041-47ED-BF3C-E35121025AD2}" dt="2020-11-08T03:11:28.636" v="5477" actId="20577"/>
          <ac:spMkLst>
            <pc:docMk/>
            <pc:sldMk cId="2014309227" sldId="325"/>
            <ac:spMk id="3" creationId="{B62CB8A5-43BB-4638-B4A5-3EB6999B8BD5}"/>
          </ac:spMkLst>
        </pc:spChg>
      </pc:sldChg>
      <pc:sldChg chg="addSp modSp add">
        <pc:chgData name="" userId="495979f9a431ddb0" providerId="LiveId" clId="{63950EC9-D041-47ED-BF3C-E35121025AD2}" dt="2020-11-08T03:28:31.686" v="5564"/>
        <pc:sldMkLst>
          <pc:docMk/>
          <pc:sldMk cId="149958531" sldId="326"/>
        </pc:sldMkLst>
        <pc:spChg chg="mod">
          <ac:chgData name="" userId="495979f9a431ddb0" providerId="LiveId" clId="{63950EC9-D041-47ED-BF3C-E35121025AD2}" dt="2020-11-07T23:39:54.484" v="4491" actId="20577"/>
          <ac:spMkLst>
            <pc:docMk/>
            <pc:sldMk cId="149958531" sldId="326"/>
            <ac:spMk id="2" creationId="{9CAD0F73-144D-4AAB-A78E-D4944DCC7F42}"/>
          </ac:spMkLst>
        </pc:spChg>
        <pc:spChg chg="mod">
          <ac:chgData name="" userId="495979f9a431ddb0" providerId="LiveId" clId="{63950EC9-D041-47ED-BF3C-E35121025AD2}" dt="2020-11-08T03:11:48.558" v="5563" actId="20577"/>
          <ac:spMkLst>
            <pc:docMk/>
            <pc:sldMk cId="149958531" sldId="326"/>
            <ac:spMk id="3" creationId="{8BC1C3B9-9CDD-416F-AC81-B8B6EEB355D9}"/>
          </ac:spMkLst>
        </pc:spChg>
        <pc:inkChg chg="add">
          <ac:chgData name="" userId="495979f9a431ddb0" providerId="LiveId" clId="{63950EC9-D041-47ED-BF3C-E35121025AD2}" dt="2020-11-08T03:28:31.686" v="5564"/>
          <ac:inkMkLst>
            <pc:docMk/>
            <pc:sldMk cId="149958531" sldId="326"/>
            <ac:inkMk id="4" creationId="{B68D00D3-3C76-4FB1-ACA4-DF268C51E5D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13:20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3862 9862 34 0,'0'0'0'0,"0"0"-1"15,0 0 0 1,0 0 0-16,0 0 0 0</inkml:trace>
  <inkml:trace contextRef="#ctx0" brushRef="#br0" timeOffset="252.708">4039 9720 69 0,'0'0'0'16,"0"0"1"-16,0 0 0 0,0 0 0 16,0 0 0-16,0 0 0 0,0 0 4 15,0 0-1-15,0 0 1 0,0 0 0 16,0 0-3-16,0 0 1 0,0 0-1 0,0 0 1 15,0 0 1-15,0 0 0 0,0 0 0 0,0 0 0 16,-35 18-2-16,17-18 1 0,18 17-1 0,-17-17 0 0,-2 19 1 16,19-19 0-16,-17 18 0 0,17-18-1 15,-17 0 0-15,-1 0 0 0,18 17 0 0,0-17 0 0,0 0-1 0,-18 17 1 16,18-17 0-16,-18 0 0 0,18 0-1 16,0 0 1-16,0 0-1 0,-17 0 1 0,17 19-1 15</inkml:trace>
  <inkml:trace contextRef="#ctx0" brushRef="#br0" timeOffset="1440.56">3791 9667 182 0,'0'0'0'0,"0"0"1"16,0 0 0-16,0 0 0 0,0 0 0 16,0 0 0-16,0 0 0 0,0 0 0 0,0 0 1 15,0 0-1-15,0 0 1 0,0 0-1 16,0 0 0-16,0 0 0 0,0 0 0 0,0 0 1 15,0 0 1-15,0 0 0 0,0 0 0 0,0 0 0 16,0 0-1-16,0 0 0 0,0 0-1 0,0 0 1 0,0 0 1 16,19 19-1-16,-19-2 1 0,18 0 0 15,-18 1-2-15,0-1 1 0,0 2 0 0,0-1-1 0,0-1 3 16,0-17-1-16,0 0 1 0,0 17-1 16,0 2-1-16,0-19 1 0,0 17-1 0,17 0 0 0,-17-17-1 15,0 18-1-15,17 0 1 0,-17 0 0 0,0-1 0 16,18-17-1-16,-18 0 2 0,0 17 0 15,0-17 0-15,0 0-1 0,0 0 0 0,18 0 0 16,-18 0 1-16,0 0-1 0,0 0 3 0,0 0 0 16,0 0 0-16,0 0-1 0,18 18 0 0,-18-18-1 15,17 0 0-15,-17 0 1 0,0 0 1 0,0 0 2 16,17 0-2-16,-17 0 1 0,0 0-2 0,19 0 0 0,-19 0-1 16,0 0 1-16,0 0 2 0,0 0 0 0,0 0 0 15,17 0 0-15,-17 0-3 0,0 0 1 0,18 0 0 16,-18 0 0-16,0 0 2 0,0 0 0 0,17 0 0 15,-17 0 0-15,18 0-2 0,-18 0-1 0,0-18 1 16,18 18 0 0,0 0 0-16,-1 0 1 0,-1 0 0 15,4 0-1-15,-4 0-1 0,2 0 1 0,-1 0-1 0,2 0 0 0,-2 0 1 0,1 0 0 0,-1 0-1 16,0 0 1-16,2 18-1 0,-2-18 0 0,-17 0 0 0,35 0 0 16,-35 18 0-16,19-18 1 0,-2 0 0 0,0 0-1 15,1 0 0-15,0 18 0 0,0-18-1 0,-1 0 1 16,1 0 2-16,-1 0 0 0,2 0-1 0,15 17 1 15,-16-17-2-15,0 0 0 0,0 0 1 0,-1 0-1 0,19 0 2 16,-18 0 0-16,-1 17 0 0,18-17 0 16,-17 0-2-16,0 0 0 0,-2 0 0 0,1 0 1 0,2 0 0 15,-2 0 0-15,1 0 0 0,17 0 0 16,-17 0-1-16,-18 0 0 0,18 19 0 0,-1-19 0 16,19 0 0-16,-19 0 0 0,1 0 0 0,-1 0 1 0,2 17-2 15,16-17 0-15,-18 0 1 0,0-17-1 0,2 17 0 0,16 0 1 16,-18 17-1-16,2-34 0 0,-2 17 0 15,18 0 0-15,-17 0 0 0,0 0 0 0,17 0 0 0,-18 0 0 16,2 0 0-16,-2-19 0 0,17 19-1 0,-16 0 1 16,0 0-1-16,-1 0 1 0,0 0-1 0,2 0 1 15,-1 0-1-15,16 0 1 0,-16-17-1 0,18 17 0 0,-19 0 1 16,19 0-1-16,-19 0 0 0,18 0 1 0,-17-17-1 16,18 17 0-16,-2 0 1 0,-15 0-1 0,16-18 0 15,-18 18 0-15,19 0 0 0,-18 0 1 0,-1-18-1 16,0 18 0-16,2 0 0 0,-2-18 1 0,17 18-1 15,-15 0 0-15,-2 0 1 0,0 0-1 0,19-17 1 16,-18 17-1-16,-1 0 1 0,1 0-1 0,-1 0 1 16,19 0-1-16,-19 0 1 0,1 0-1 0,0 0 1 15,17 0-1-15,-35 0 1 0,17 0-1 0,2 0 0 16,-1 17 1-16,-1-17 0 0,0 0 0 0,1 0 0 16,0 0 0-16,-18 18 0 0,18-18 0 0,-18 0 0 0,17 0 0 15,-17 0 0-15,17 0 1 0,-17 0 0 0,19 0-1 16,-19 0 0-16,0 0 1 0,17 0-1 0,-17-18 0 15,0 18 0-15,18 0 1 0,-18 0 0 0,17-17-1 16,-17 17 1-16,18-17-1 0,-18-1 0 0,18 0 0 16,0 0 1-16,-18 1 0 0,17 0-1 0,-1-2 1 15,-16 2-1-15,20 0 1 0,-4-1-1 0,-16-1 0 16,18 19 1-16,-1-17-1 0,-17-1 1 0,19 18-1 16,-19-17 0-16,17 17 0 0,-17-17 0 0,18 17 0 0,-18 0 0 15,17 0 0-15,-17-19 1 0,17 19-1 0,2-17 0 16,-19 17 0-16,17 0 0 0,-17 0 0 15,18 0 0-15,-18-17 0 0,17 17 0 0,2-18-1 16,-19 18 1-16,17-18 0 0,0 0 0 0,-17 1-1 16,18 17 1-16,0-17-1 0</inkml:trace>
  <inkml:trace contextRef="#ctx0" brushRef="#br0" timeOffset="2338.775">7144 9686 200 0,'0'0'0'0,"0"0"25"0,0 0 0 16,0 0-1-16,0 0 1 0,0 0-20 0,-18 17-1 0,18-17 0 16,0 0 0-16,0 0 5 0,0 0 0 0,0 0 0 15,0 0 1-15,0 0-7 0,0 0 1 16,18 0 0-16,-18 0 0 0,34 35 1 0,-15 1 0 0,-1-18-1 15,-1 16 1-15,0 2-2 0,1-1 0 0,-18 1 0 16,18 16-1-16,-18-16-1 0,0-2 0 0,18 2 0 16,-18-1 0-16,0 1 0 0,0-18-1 0,0 16 1 15,0 2 0-15,0-19 0 0,0 1-1 0,0-18 1 16,0 18 0-16,0 0-1 0,0-18 1 0,0 0 0 16,0 0 0-16,0 0 0 0,16 0-1 15,-16 0 2-15,17 0-1 0,-17 0 0 16,19-18 0-16,-2 0-1 0,18 0 1 0,1-16 0 0,-1 15-1 15,1 2 1-15,-19 17 0 0,18-17-1 0,1-1 1 16,-1 0-1-16,1 0 1 0,-19 18 0 0,18-18 0 16,1 18-1-16,-1 0 1 0,1-17-1 0,-1 17 1 15,1 0 0-15,-3 0 1 0,3 0 0 0,-1 0 0 16,19 0-1-16,-20-17 0 0,2 17 0 0,16 17 0 16,-16-17 2-16,-1 0-1 0,1 17 0 0,-1-17 1 0,-18 0-2 15,19 0 1-15,-1 18 0 0,-16-18-1 0,16 18 3 16,-18-18 0-16,19 0-1 0,-19 0 1 15,17 0-2-15,-15 0 0 0,15 0 1 0,-16 0-1 0,0 0 0 0,17-18 1 16,-17 18-1-16,-1-18 1 0,2 18-2 16,-19-17 1-16,17 17-1 0,-17-17 1 0,17 17 0 0,-17-19-1 15,0 19 0-15,18-17 1 0,-18 0-1 0,0-1 0 16,18 0 0-16,-18-17 0 0,-18 18 0 0,18-19 0 0,0 18 0 16,-18 1 0-16,18-19 0 0,-17 19 0 15,0-18 0-15,-2-1 0 0,2 18-1 0,-1-16 0 0,1-2 1 16,-1 19-1-16,-18-19 1 0,19 18-1 0,0 1 1 15,-2 0-1-15,-15-1 0 0,17 18 0 0,-2-18 1 16,2 18-1-16,0 0 0 0,-1 0 0 0,18 0 1 16,-17 18-1-16,-2-18 0 0,19 18 0 0,-17-1 0 15,17 0 0-15,-18 19 0 0,18-1 1 0</inkml:trace>
  <inkml:trace contextRef="#ctx0" brushRef="#br0" timeOffset="3470.091">9224 9720 235 0,'0'0'0'16,"0"0"4"-16,-16-34 1 0,16 34-1 16,0 0 1-16,0-19-2 0,0 19-1 0,-20 0 1 15,20-17-1-15,0 17 5 0,0 0 0 0,0 0 0 16,0 0 0-16,0 0-4 0,-16 0 0 0,16 0 1 16,0 0-1-16,0 17 1 0,-17-17 1 0,17 19-1 15,-18-2 1-15,0 0-2 0,0 18-1 0,18-16 1 16,-17-1 0-16,-1-1-2 0,1 0 0 0,17 2 1 0,0-19-1 15,-19 17 0-15,19-17 0 0,-17 0 0 0,17 17 1 16,0-17-2-16,0 0 1 0,0 0 0 16,0 0 0-16,0-17-1 15,0 17 1-15,0 0-1 0,0 0 1 0,0-17 0 16,0-2-1-16,0 2 1 0,0 0-1 16,0-1 1-16,0-1 0 15,0 2-1-15,0 17 1 0,0-18-1 16,0 18 1-16,0-17-1 0,0 17 1 15,0 0 0 1,0 17-1 0,0-17 1-16,0 18-1 0,0-1 0 0,0 20 0 15,0-3 1-15,0 19-1 0,0-35 1 0,0 18-1 0,0-2 0 16,0 2 0-16,0-18 1 0,0 16 0 0,0 2-1 16,0-19 1-16,0 1-1 0,0 18 1 0,0-18-1 15,0-1 1-15,0 0-1 0,0 2 1 0,0-19 0 16,17 0 0-16,-17 17 0 0,0-17 0 0,0 0 0 0,0 0 0 15,0 0 1-15,0 0 0 0,0 0 0 32,19 0 0-32,-19 0-1 0,0 0 0 0,0 0 0 0,17 0 1 0,-17-17 1 0,18 17 0 0,-1-19 0 15,1 2 0-15,0 17-1 0,0-17 0 0,-1 17 0 16,-1-18 0-16,4 18 1 0,-20 0-1 0,16 0 1 16,2-18-1-16,18 18 0 0,-19 0-1 0,18 0 1 15,-18-18 0-15,19 18-1 0,-18 0 1 0,18 0 0 16,-2 0 0-16,-16-18-1 0,18 18 0 0,-19 0 1 0,18 0-1 15,-16-17 0-15,15 17 1 0,-16 0 0 0,18 0-1 16,-19-17 1-16,0 17-1 0,20 0 0 0,-20-19 0 16,18 19 1-16,-17-17 0 0,16 17 0 0,2-17 1 15,-19 17-2-15,18 0 0 0,-17-18 1 0,0 18-1 16,0 0 1-16,-1 0 0 0,0-18-1 0,2 18 1 16,-2-18-1-16,1 18 0 0,-18 0 0 0,17 0 0 15,2 0 1-15,-19 0-1 0,17 0 1 0,-17 0-1 16,18 0 0-16,-18 0 1 0,17 0-1 0,-17 0 0 0,0 0 0 15,0 0 0-15,17 0 0 0,-17 18 0 0,19-18 0 16,-19 0 0-16,0 18 0 0,17-18-1 16,-17 0 1-16,18 0 0 0,-18 0 0 0,0 0 0 15,17 0-1-15,-17 0 1 0,19 0-1 16,-19-18 1-16,0 0 0 16,17 1-1-16,-17 0 0 0,0-1 0 0,17-18 0 0,1 19 0 15,0-19 0-15,-18 19 1 0,0 0-1 0,18-1 0 0,-18-1 0 16,0 2 0-16,0-18 0 0,0 18 0 15,0-2 0-15,-18 2 0 0,18 0 0 16,0-1 0-16,-18 18-1 16,18 18 1-16</inkml:trace>
  <inkml:trace contextRef="#ctx0" brushRef="#br0" timeOffset="4639.447">10794 9774 144 0,'0'0'0'0,"0"0"17"15,0 0 0-15,0 0 0 16,0 0 1-16,0 0-14 0,0 0 1 0,0 0-1 0,0 0 1 16,0 0 0-16,0 0 0 0,0 0 0 0,0 0 0 15,0 0-3-15,0 0 1 0,0 0 0 0,0 0 0 16,0 0 0-16,0 0 0 0,0 0 0 0,0 0 0 16,0 0-1-16,-17 18 0 0,17-18 0 0,0 17 0 15,0 0 1-15,17 2-1 0,-17 15 0 0,18-16 1 16,-18 35-2-16,0-18 1 0,18-17 0 0,-36 17-1 0,18 1 2 15,0-19-1-15,0 18 1 0,0-17 0 16,-18 0-2-16,18 0 1 0,0-1 0 0,0-17 0 0,0 17-2 16,0-17 1-16,0 19-1 0,0-19 1 0,0 0 0 15,0 0 0-15,0 0 1 16,0 0-1-16,18 0 0 0,-18 0 0 16,18 0 0-16,-18-19 0 0,35 19 0 0,1-17 2 0,-19 0-1 15,18-1 0-15,1 18 0 0,-18-18 0 0,16 18-1 16,-15 0 1-16,16-18-1 0,0 18 2 0,-18 0 0 15,18-18-1-15,1 18 1 0,-1 0-2 0,-18 0 1 16,19 0-1-16,-1 0 1 0,1 0 0 0,-19 0 0 0,19 0 0 16,-1 0 1-16,0 0-2 0,1 0 1 0,-2 0-1 15,2 0 1-15,-1-17-1 0,1 17 1 0,-1 0 0 16,1 0 0-16,-2 0-1 0,2 0 1 0,-19 0-1 16,18 17 0-16,1 1 1 0,-19-18 0 0,18 0-1 15,1 18 1-15,-1-18-1 0,-17 0 0 0,17 0 0 16,0 18 0-16,1-18 1 0,-19 0 0 0,19 18-1 15,-1-18 1-15,1 0-1 0,-1 17 0 0,0-17 0 16,-17 0 1-16,16 0-1 0,2 17 1 0,-19-17-1 0,18 19 1 16,1-19-1-16,-1 17 0 0,-18-17 0 0,19 17 0 15,-18-17 0-15,18 0 1 0,-1 18-1 0,-1-18 0 16,-15 18 0-16,16-18 0 0,1 0 0 0,-2 0 0 16,-16 0 0-16,18 0 0 0,-19 0 0 0,18 0 0 15,-16 0 0-15,14 0 0 0,-15 0 0 0,0 0 0 0,17 0-1 16,-18 0 1-16,2-18 0 0,-1 18-1 15,-1-18 1-15,0 18 0 0,1 0-1 0,0-17 1 16,0 17-1-16,16-17 1 0,-15 17-1 0,-2 0 1 16,1-19 0-16,-1 2-1 0,1 17 1 0,-18-17-1 0,18 17 1 0,0-18 0 15,-1 0-1-15,0 0 1 0,2 0-1 16,-2 1 1-16,1 17-1 0,-18-17 1 0,0-19-1 0,17 19 1 16,-17-1 0-16,0 18-1 0,19-36 1 0,-19 19 0 15,0 0-1-15,17-19 1 0,-17 18 0 0,0 18 0 16,0-17-1-16,0 0 1 0,0 17 0 15,0-19-1-15,18 19 1 0,-18 0 0 0,0 0 1 0,0 0-1 16,0-17 0-16,0 17 0 0,0 0 0 0,0 0 0 16,0 0 0-16,17 0 1 0,-17 0 0 0,0 0 0 15,0 0 0-15,0 0-1 0,0 0 0 0,0 0 0 16,0 0 1-16,0 0 0 0,0 0 1 0,17 0-1 16,-17 17 1-16,0 2-2 0,0-2 1 0,0 0 0 15,0 1-1-15,19 0 2 0,-19-18 0 0,0 18 0 16</inkml:trace>
  <inkml:trace contextRef="#ctx0" brushRef="#br0" timeOffset="5854.998">14110 9826 175 0,'0'0'0'0,"-17"0"18"15,17 0 1-15,-17 0-1 0,17 0 0 0,0 0-14 16,0 0 1-16,0 0-1 0,0 0 1 0,0 19 4 16,0-19 0-16,0 0 0 0,0 0 0 0,0 0-5 0,0 0 0 15,0 0-1-15,0 0 1 0,0 0 1 16,0 0 1-16,0 0-1 0,0 0 0 0,0 0-2 0,0 17 0 15,0 0 0-15,0 1 0 0,0 18-1 0,0-2 1 16,0-16 0-16,17 18 0 0,-17-19-1 16,0 19-1-16,0-2 1 15,0 2 0-15,0-18 0 0,0 17 0 0,0-18 0 0,0 19 0 0,0-19 0 0,0 19-1 0,0-18 0 16,0-1 1-16,0 0-2 0,17-17 1 0,-17 18 0 16,0-18 0-16,0 18-1 0,0-18 1 0,19 0-1 15,-19 0 1-15,17 0 0 0,-17 0 0 0,35-18 0 16,-17 0 0-16,0 18 0 0,17-17-1 15,-19 0 1-15,20-1 1 0,-1 18-1 0,-16-18 1 16,16 18-1-16,-1-18 0 0,-15 1 1 0,16 17-1 16,1-17 0-16,-19 17 1 0,18 0 0 0,1-19 1 15,-1 19-1-15,-18 0-1 0,19 0 1 0,-19 0 0 0,1 0-1 16,18 0 1-16,-19 0 0 0,19 0 0 0,-18 19 0 16,-1-19 0-16,0 0-1 0,1 17 1 0,18-17-1 15,-20 0 0-15,1 0 1 0,2 0-1 0,-2 17 1 16,1-17-2-16,-1 18 2 0,1-18-2 0,18 0 1 15,-19 18 0-15,0-18 0 0,2 0 0 0,-2 18 0 16,-17-18 0-16,18 0 0 0,-1 17-1 0,2-17 1 0,-2 0 0 16,-17 0 0-16,18 17-1 15,-18-17 1-15,17 0-1 0,0 0 1 0,-17 18-1 0,19-18 1 0,-19 0 0 16,17 0-1-16,1 18 1 0,-1-18 0 16,2 0-1-16,-19 0 1 15,0 0 0-15,17 0 0 0,-17 0 0 0,17 0-1 16,-17 0 1-16,0 0 0 0,18-18 0 0,0 18 0 0,-18-18 1 15,18 18-1-15,-1-17 1 0,1-18-1 0,-1 17 0 16,2 0 0-16,-2 1 0 0,-1 0 1 0,2-19-1 0,-18 19 1 16,18-1-1-16,0 0 0 0,-18 0 0 15,17-17 0-15,-17 18 0 0,0-2 0 0,17 2 0 0,-17 0 0 16,19-1 0-16,-19 0 0 0,0 0 0 0,18 1-1 16,-18 0 1-16,0-1 0 0,0 0 0 0,17 18-1 15,-17-35 1-15,0 18 0 0,17-2-1 0,-17 2 1 16,18 0-1-16,-18-20 1 0,0 2-1 0,18 1 1 15,-18 15-1-15,18-15 1 0,-18 16-1 0,17-18 0 16,-17 19 1-16,17 0-1 0,-17-1 1 0,19 0-1 16,-19 0 0-16,0 1 0 0,17 17 1 15,-17 0-1-15,0 17 0 16,0 1 0-16</inkml:trace>
  <inkml:trace contextRef="#ctx0" brushRef="#br0" timeOffset="6546.531">15874 9845 188 0,'0'0'0'0,"0"0"6"16,0 0 0-16,0 0 0 15,0 0 0-15,0 0-2 0,0 0-1 0,0 0 0 16,0 0 0-16,0 0 6 0,0 0 0 0,0 0 0 16,0 0 0-16,0 0-5 0,0 0 0 0,0 0-1 15,0 0 1-15,0 0 4 0,0 0 0 0,0 0-1 16,0 0 1-16,-17 34-5 0,17-16 1 0,0 0-1 0,-18 17 1 16,18-18 0-16,0 19 0 0,0-36 0 0,0 18 0 15,0-1-2-15,0-17 1 0,0 0-1 0,18 17 1 16,-18-17 0-16,0 0 0 0,0 0 0 0,17 0 1 15,-17 19-2-15,18-19 0 0,-18 0 0 0,0 0 0 16,18 0-1-16,0 0 0 0,-1 0 0 0,0 0 0 16,2 0-1-16,-2 0 1 0,1 0 0 0,-1 0 0 0,2 0 0 15,-2 0 0-15,-17 0 1 0,18-19-1 16,-1 19 0-16,0 0 0 0,-17 0 0 0,19 0 0 0,-2-17 1 0,-17 17-1 16,18 0 1-16,-2 0 0 0,3-17-1 15,-2 17 0-15,0 0 0 0,1-18 0 0,-18 18 1 0,18 0-1 16,0-18 1-16,-18 18 0 0,17-18-1 15,-17 18 0-15,18 0 0 0,-18 0 0 0,17 0 1 0,-17-17-1 16,0 17 1-16,19 0 0 0,-19-17-1 16,0 17 1-16,17 0-1 0,-17-18 0 0,0 18 0 0,0 0 1 15,17 0-1-15,-17-18 1 0,0 18-1 0,0 0 0 0,0-18-1 16,0 18 2-16,0 0-1 0,0-17 1 0,0 17-1 16,0-17 1-16,0 17-1 0,0-19 0 0,0 19 0 15,0-17 0-15,0 0 1 0,0 17 0 0,0-18 0 16,0 18 0-16,0-19-1 0,0 19 0 0,0 0 1 15,0 0-1-15,0-17 1 0,0 17 0 0,0 17 0 16</inkml:trace>
  <inkml:trace contextRef="#ctx0" brushRef="#br0" timeOffset="19759.186">3703 15790 21 0,'0'0'0'0,"0"0"1"15,0 0 0-15,0 0 0 16,0 0 10 15,0 0 1-31,0 0-1 16,0 0 0-16,0 0-7 0,0 0 0 0,0 0 1 15,0 0-1-15,0-36 3 0,0 36 0 0,0 0 0 16,0-17 1-16,0 17-5 0,18-18 0 0,-18 18 1 16,0 0-1-16,18 0 0 0,-18-17 0 0,18 17 0 15,-18 0 1-15,17 0-2 0,-17 0 0 0,0 0 0 16,17-19-1-16,2 19 1 0,-19 0 0 0,18 0 0 15,-18 0 1-15,17 0-2 0,0 0 0 0,1 0 1 0,0 0-1 16,-18 0 1-16,18 0-1 0,-1 19 0 0,0-19 1 16,2 0-1-16,-2 17 0 0,1-17 0 0,-1 0 1 15,1 18-2-15,0-18 1 0,17 17 0 0,-19-17 0 16,4 0 0-16,14 19 0 0,-17-19-1 0,2 17 1 16,16-17 0-16,-18 0 0 0,19 17 0 0,-19-17 1 15,18 0-2-15,-16 0 1 0,15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18:15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7126 11431 216 0,'0'0'0'0,"0"0"1"16,0 0 0-16,0 0 0 0,-18 18 1 0,0 0-1 0,18-18 0 15,-17 0 0-15,0 0 7 0,17 0 0 16,-19 18 0-16,2-18 0 0,-1 18-4 0,1-2-1 16,-1-16 1-16,0 20-1 0,0-4 9 0,18 2 0 0,-17 18-1 15,0-1 1-15,17-1-8 0,-19 2 0 0,2 18 0 16,17-3 0-16,-18 3 4 0,18-19 0 0,0 18 0 16,-17 18 0-16,-2-18-5 0,19 18 1 0,-17-1-1 15,17 0 1-15,-17 19 0 0,17-20 0 0,-18 21 1 16,18-2-1-16,-17 0-1 0,-2 0-1 0,19 17 1 15,-17 2-1-15,-1-19 0 0,18 18 0 0,-16 0 0 16,-4-1 0-16,4-17-1 0,16 19 0 0,-17-19 0 0,-1 17 1 16,0 0-1-16,18-15 0 0,-18 15 1 15,18 1 0-15,-17-17-2 0,17-1 1 0,-18 17 1 0,1-17-1 16,17 19 1-16,0-19 0 0,0 0 0 0,-19 17 0 16,19-16-1-16,0 0 0 0,-17 16 1 0,17-16-1 15,0 16 3-15,0-16-1 0,-17-1 0 0,17 18 1 16,0-1-2-16,-18-16 0 0,18-1 0 0,0 18 0 15,0-18 2-15,0-1 0 0,0 3-1 0,-18-2 1 16,18-17-2-16,0 17 0 0,0-18 0 0,0 1 1 0,0-2 1 16,0 2 1-16,18 0 0 0,-18 16 0 15,0-15-2-15,18-19-1 0,-1 17 1 0,-17 1 0 0,17 0 1 16,2-18 1-16,-19-1-1 0,17 2 1 0,1-1-2 16,-1-1-1-16,1-16 1 0,0-2 0 0,17 20 1 0,-19-19 1 15,4-17-1-15,-4 17 1 0,2-18-3 16,-1 1 1-16,2 0-1 0,-2 0 1 0,18-1 0 0,-18-17 1 15,2 0 0-15,16 0-1 0,1 0-1 0,-2 0 0 16,2 0 1-16,-1 0-1 0,0-17 1 0,1 17 0 0,17-18-1 16,-18-18 1-16,19 19-1 0,-2 0 0 0,-16-1 0 15,16-18 0-15,0 1 0 0,-16-17 0 0,16 15 0 16,2-15 0-16,-18-1-1 0,-1 0 0 0,18 1 0 16,-18-19 1-16,18 17 0 0,-18-16 0 0,-17-18 0 15,17 17-1-15,0-17 1 0,1 17-1 0,-2 1 0 16,2-18 1-16,-19 17-1 0,19-17 1 0,-18 0-1 15,16 0 0-15,-16 0 0 0,0-2 0 0,17-15 0 16,-18 17 0-16,2-17 0 0,-2-2 0 0,1 2 0 16,-1-19 0-16,1 18 0 0,0 0-1 0,-18 1 1 0,0-20 0 15,18 20-1-15,-18-1 1 0,0 0 0 0,0-17 0 16,0-1-1-16,0 19 1 0,-18-19 0 0,18 1-1 16,0 16 1-16,0 2 0 0,-18-1-1 0,18 0 1 15,0 1-1-15,0 16 0 0,0-17 1 0,0 18 0 16,-18 0-1-16,18 17 0 0,0-16 1 0,-17-2-1 15,17 1 1-15,-18 18-1 0,18-1 0 0,-17-17 1 0,17 17-1 16,-19 1 0-16,2-1 1 0,17-17-1 16,-17 17 0-16,17 0 0 0,-18 1 1 0,0-19-1 15,18 36 0-15,-18-17 0 0,18 16 1 0,-17-15-1 0,0 16 0 16,17-18 0-16,-18 17 1 0,18 3-1 0,-19-3 0 0,2 1 0 16,0 1 0-16,-1-2 1 0,0 18-1 15,0 2 0-15,2-20 0 0,-1 20 0 0,-2-19 0 0,2 18 0 16,-18-18 0-16,17 17 1 0,-18-17-1 0,19 17 0 15,-19 2 0-15,19-2 0 0,-18 1 0 0,-1-1 0 16,1 2 0-16,-1-2 0 0,1 18 0 0,-1 0 0 16,2 2 0-16,-20-20 0 0,19 18 0 0,-1 18 0 0,3 0 0 15,-21-17 1-15,2 17-1 0,16 0 0 0,-17 17 0 16,1-17 0-16,-19 18 0 0,17 0 0 0,1 16 0 16,-18 2 0-16,37 0 0 0,-20-1666 0 0,3 3330 0 15,-2-1647 1-15,-1-1-1 0,19 19 0 0,-18-17 0 16,0 16 0-16,18 1 0 0,0-1 0 0,16 2 0 15</inkml:trace>
  <inkml:trace contextRef="#ctx0" brushRef="#br0" timeOffset="1232.848">3174 17659 304 0,'0'0'0'0,"0"0"0"16,0 0 23-16,-17 0 0 0,-1 0 0 15,1-17 0-15,-2 17-19 0,2-17 1 0,-18 17-1 0,17 0 1 16,0 0 12-16,18-19 1 0,-17 19 0 0,0 0-1 16,-1 0-12-16,-1 0-1 0,2 0 1 0,0 0-1 15,-1 19 6-15,0-19 0 0,18 17 1 0,-18 0-1 16,18 1-6-16,-16-1-1 0,16 20 1 0,16-3 0 0,-16 19-2 16,18-17 0-16,0-1 0 0,0 18 0 15,16-18-1-15,-15 1 0 0,16-2 1 0,-18-16-1 0,19 0-1 0,-18 0 1 16,16-18-1-16,-15 0 0 0,16 0 0 15,-18 0 0-15,19-36 1 0,-18 18-1 0,16-16 1 0,-15-19-1 16,-2-1 1-16,1 2-1 0,-1-19 0 0,2 1 1 16,-2-1 0-16,-17-17-1 0,0 0 0 0,18 17 0 15,-18-18 0-15,0-16 0 0,0 16 0 0,0 19 0 0,0-18 0 16,-18 17 0-16,18-16 0 0,0 15 0 0,0 19 0 16,-17-35 0-16,-2 35 0 0,19-18 0 0,-17 19 0 15,-1-1 0-15,1 18 0 0,17-1 0 0,-19 2 0 16,2 15 0-16,0-16 0 0,17 18 0 0,-18 0 0 15,18 17-1-15,-18 17 1 16,18 0 0-16,0 1 0 0,0 18 0 16,0 15 0-16,18 20 0 0,-18 0 0 0,18 0 0 15,-1-18 0-15,-17 18-1 0,17-1 1 0,2-18 0 16,-2 19 0-16,18 0 0 0,-16-18 0 0,-2 18 0 0,18-20 0 16,-18 21 0-16,19-36 0 0,-18 17 0 15,-2-19 0-15,20 1 0 0,-19-16 0 0,1-2 0 0</inkml:trace>
  <inkml:trace contextRef="#ctx0" brushRef="#br0" timeOffset="1558.9">4004 16937 348 0,'0'0'0'0,"17"52"0"0,-17-16 0 0,18 15 6 0,-18 3-1 0,18 0 1 0,0-1 0 0,-18 16-3 15,17-33 0-15,-17 17 0 0,16 0 0 0,4-17 9 0,-4-2-1 16,2 2 1-16,-1-1 0 0,-17-18-8 16,19 19 0-16,-19-36 0 0,17 17 0 0,-17-17 4 0,0 0-1 15,0 0 0-15,18 0 1 0,-18-17-5 0,0 17 1 16,0 0-1-16,0-36 0 0,0-16 0 0,0-2 1 0,-18 2-1 16,18 17 0-16,-17-19-1 0,17 20 0 15,-19-20 0-15,19 1 0 0,-17 1 0 0,17 16 0 0,-18-18 1 16,2 20-1-16,16-1-1 0,-20-1 1 0,4 2-1 15,-1 15 1-15,-1-16-1 0,0 18-1 0,0-2 1 16,1 19 0-16,-1-17 0 0,18 17 0 0,-17 0-1 16,-2 0 1-16,19 17 0 0,-17-17 0 0,17 19 0 15,0 16 0-15,0 1-1 0,0 16 1 0</inkml:trace>
  <inkml:trace contextRef="#ctx0" brushRef="#br0" timeOffset="1904.193">4604 16724 402 0,'0'0'0'0,"0"0"9"15,0 0 1-15,0 0-1 0,0 0 1 0,0 0-7 16,0 0 1-16,0 0 0 0,0 0 0 0,0 0 9 0,0 0 0 16,-36 0 0-16,36 0 0 0,0 18-9 15,-18-18 0-15,18 17 1 0,-17 20-1 0,0-3 5 0,17 2-1 16,-19 16 1-16,19 1-1 0,-17-17-4 0,17 17 0 16,0-1-1-16,0 2 1 0,0-2 0 0,0-16-1 0,0 16 1 15,17-16 0-15,-17-1-2 0,19 1 0 0,-19-1 1 16,17-17-1-16,0 16 0 0,1-16 1 0,0-18 0 15,0 0-1-15,-1 0 0 0,-17 0 0 0,17 0-1 16,20-18 1-16,-20 2-1 0,0-20 0 0</inkml:trace>
  <inkml:trace contextRef="#ctx0" brushRef="#br0" timeOffset="2208.64">4867 16866 433 0,'0'0'0'0,"0"52"0"0,-17-33 0 15,17 33 10-15,0-16 0 0,0-1 1 0,0 1-1 16,0-2-6-16,0 2 0 0,17-18 0 0,-17-1 0 0,18 19 8 16,0-36 1-16,0 17-1 0,-1-17 1 15,19 0-9-15,-1 0 0 0,-18 0 0 0,37 0 1 0,-20-17-1 16,2 17 1-16,18-19-1 0,-2 2 1 0,1-18-3 15,-18 17 1-15,17 0-1 0,2 0 1 0,-20 2-1 0,3-4 0 16,15 20 0-16,-16-16 1 0,-19-2-2 16,19 18 1-16,-36 0-1 0,17-17 1 0,1 34-1 0,-18-17 1 15,0 18-1-15,0-2 1 0,-18 20-1 16,18 0 0-16,-17 0 0 0,-19 17 1 0,19 16-2 0,-19-16 1 16,1 1 0-16</inkml:trace>
  <inkml:trace contextRef="#ctx0" brushRef="#br0" timeOffset="5121.76">11748 10391 427 0,'0'0'0'0,"-36"0"0"0,1-18 0 15,-1 18 9-15,1 0 1 0,-1-18-1 0,2 18 0 16,-2 0-5-16,1-17 0 0,0 0 0 0,-1 17 0 0,-17-18 10 15,18 18 1-15,-1-18 0 0,-16 18 0 16,16 0-11-16,-16-18 1 0,17 18-1 0,-19 0 1 31,2 0 2-31,16 18 0 0,-16-18 1 0,16 18-1 0,-17 0-4 0,18-1 1 0,0 0-1 0,-18 1 1 0,17 18-2 0,1-19 1 16,0 19 0-16,-1-2 0 0,1 2-2 0,17 0 1 16,-16-2 0-16,17 2 0 0,-19 17-1 0,18-18 1 15,1 18-1-15,-1-18 0 0,0 19 0 0,0-20 0 16,18 2 1-16,-17 16-1 0,17-16-1 0,0-1 1 0,0 19 0 15,0-19 0-15,17 0 0 0,-17 0-1 0,18-17 1 16,0 17 0-16,0 1-1 0,-1-1 1 0,18 1 0 16,-16-2-1-16,14-17 0 0,3 19 1 0,-1-18-1 15,1 16 1-15,-1-14-1 0,0-4 1 0,1 19-1 16,-2-16 1-16,2-2-1 0,-1 1 0 0,1-1 1 16,16 0-1-16,-16 2 0 0,-1-2 0 0,19 1 1 15,-1-1-1-15,-18 2 0 0,17-19 0 0,1 34 0 16,-18-34 1-16,19 17-1 0,-2 1 0 0,1 0 0 0,-17-18 0 15,16 18 0-15,-16 0 0 0,16-1 0 0,2 2 0 16,-1-2 0-16,-2-17 0 0,3 17 0 0,-1 0 0 16,-1-17 0-16,2 19 0 0,-18-2 0 15,34-17 0-15,-17 18 0 0,0-18 0 0,0 17 0 0,18-17 0 16,-19 17 0-16,2-17 0 0,15-17 0 0,2 17 0 16,0 0 0-16,-19 0 0 0,19 0 0 0,0 0 0 15,-1-17 0-15,19 17 0 0,-20-18 0 0,2 18 0 0,17-17 0 16,-17 17 0-16,17-19 0 0,0 2 0 15,2 0 0-15,-21 17 0 0,20-17 0 0,-19 17 0 0,19-19 0 16,-19 2 0-16,19-1 0 0,-1 18 0 0,0-18 0 16,0 18 0-16,-1-18 0 0,1 18 0 0,2-18 0 0,-2 18 0 15,0 0-1-15,0-17 1 0,0 17 0 16,-1 0 0-16,2 0-1 0,17-17 1 0,0 17 0 0,-18 0-1 16,1-17 1-16,17 17-1 0,-19 0 1 15,1 0-1-15,19 0 0 0,-1-19 1 0,-18 19 0 0,17 0-1 16,1-17 1-16,0 17-1 0,0 0 0 0,0 0 1 0,-1-18 0 15,2 18-1-15,-2 0 0 0,0 0 1 0,-15 0-1 16,33 0 0-16,-17-17 1 0,0 17-1 0,-2 0 1 16,21 0-1-16,-1-19 1 0,-19 19-1 0,19 0 1 15,-2 0-1-15,-15-17 0 0,-1 17 1 0,17 0-1 16,-17 0 1-16,17-17-1 0,-17 17 1 0,0 0 0 16,18-18-1-16,-1 18 1 0,1 0-1 0,0-17 1 15,-19 17 0-15,19-19-1 0,-1 2 1 0,1 17 0 16,-1-18 0-16,0 18-1 0,-18-16 1 0,20-1648 0 15,16 3308-1-15,-35-1644 1 0,17-16 0 0,0 16 0 0,1-18-1 16,0 0 1-16,-1 18 0 0,0 0-1 0,0 0 1 16,-16-18 0-16,-2 18 0 0,19-18 0 0,-2 18 0 15,3 0 0-15,-20 0 0 0,2 0-1 0,16-17 1 16,-16 17 0-16,-3 0 0 0,2 0 0 0,18-17 0 16,-19 17 0-16,2 0 0 0,-1 0 0 0,-1-17 0 15,18 17 0-15,-35 0 0 0,19 0 0 0,-1 17 0 16,-1-17 0-16,-16 0 0 0,16 0 0 0,1 0 0 15,1 0 0-15,-19 17 0 0,17-17 0 0,2 0 0 16,-2 17 0-16,-17-17 0 0,18 18 0 0,0-18 0 0,-1 18 1 0,-16-18-1 16,16 18 0-16,1 0 1 0,1-18-1 15,-19 16 0-15,17 4 1 0,1-20-1 0,-18 16 0 0,1-16 1 16,-1 18 0-16,0-1-1 0,0 2 1 16,0-19-1-16,0 17 1 0,1 1-1 0,-1-1 1 0,0-17-1 15,0 17 1-15,0 2 0 0,0-19-1 0,-17 17 0 16,16 1 1-16,3-18 0 0,-21 0-1 0,2 17 0 15,18-17 1-15,0 0-1 0,-19 0 1 0,1 0-1 0,-1-17 1 16,-1 17-1-16,2 0 0 0,0-18 1 0,0 18-1 16,0-17 1-16,-1-2-1 0,-16 2 0 0,-2-18 0 15,19 18 1-15,-2-2-1 0,-15 2 0 0,-1-17 0 16,17-2 0-16,-17 18 0 0,0-18 0 0,0 1 0 16,-17-18 1-16,17 18-1 0,-18-1 0 0,18 2 0 15,-18-20 0-15,-18 19 0 0,19-17 0 0,-2 16 0 16,-15 0 0-16,-2 2 0 0,0-2 0 0,-17-17 0 15,18 17 0-15,-18 2 0 0,0-2 0 0,-18 1 0 0,1-1 0 16,17 2 0-16,-17-2 0 0,-18 1 0 16,17 18 0-16,-18-19 0 0,2 19 0 0,-1-19 0 0,-1 18 0 15,-18 0 0-15,2-16 0 0,-1 16 0 16,-1 0 0-16,2 1 0 0,-18 17 0 0,-1-18 0 0,17 0 0 16,-15 18 0-16,-2-18 1 0,-17 18-1 0,0 0 1 15,-1 0-1-15,19 0 0 0,-19 0 0 0,-16 0 1 16,16 0 0-16,1-17 0 0,0 17 0 0,-17 0 1 15,15 0-1-15,2 0-1 0,-16 0 1 0,-2 0 0 0,17 0 1 16,-17 0 0-16,1 0 0 0,-2 0 0 16,2 17-1-16,17-17 0 0,-36 0 1 0,18 0-1 0,-18 0 1 0,19 0 0 15,-1 0 0-15,-17 0 0 16,-1 0 0-16,18 0-1 0,-18 0 1 0,2 0-1 0,15-17 0 0,-15 17 0 16,15 0 1-16,-16 0-1 0,16 0 0 0,3-17 0 15,-21 17 0-15,20 0 0 0,-19-18 0 0,18 18 0 16,1-18 0-16,-18 0 0 0,-2 18-1 15,37-17 1-15,-35 17 0 0,16-17 0 0,-14-2-1 0,32 2 0 0,-17 17 0 16,-17-17 0-16,16-1 0 16,1 0 0-16,1 18 0 0,-18-18 0 0,16 0 0 0,1 18 0 0,1-17 0 15,-19 0 0-15,19-2 0 0,-2 2 0 0,2 0 0 16,-19-1 0-16,1 18 0 0,35-18 0 0,-35 0 0 16,17 18 0-16,-18-17 0 0,18 17 0 0,-1-17 0 15,-14-1 0-15,14 18 0 0,19-18 0 0,-35 18 0 16,16-18 1-16,1 18-1 0,1 0 0 15,-1-17 0-15,1 0 0 0,-20 17 0 0,37 0 0 0,-17 0 0 16,-18-19 0-16,17 19 0 0,17-17 1 0,-17 17-1 16,-18 0 0-16,18 0 0 0,19 0 0 0,-18 0 0 0,-2 0 1 15,1 0-1-15,0 0 0 0,-17 0 0 0,17 0 1 16,-17 0-1-16,16 0 0 0,2 0 0 0,-19 0 1 16,18 17-1-16,2-17 0 0,-3 0 1 0,1 0-1 15,1 19 0-15,-2-19 0 0,1 0 1 0,1 17-1 16,-1-17 0-16,1 0 1 0,-2 17-1 0,1-17 0 15,-18 18 0-15,20-18 1 0,15 18-1 0,-35 0 0 16,19-1 0-16,17-17 1 0,-19 17-1 0,2 1 0 0,0 0 0 16,15-18 0-16,-15 18 1 0,-1-1-1 15,18 0 0-15,0-17 0 0,-18 19 0 0,18-19 1 0,-18 17-1 0,17 0 0 16,1-17 0-16,0 18 0 0,1 0 0 16,16-18 0-16,-17 18 0 0,0 0 0 0,-1-18 0 0,19 17 0 15,-1-17 0-15,0 17 0 0,-16 2 0 0,34-19 0 16,-36 17 0-16,19-17 0 0,-1 17 0 0,17-17 0 15,-16 18 0-15,0-18 0 0,17 18 0 0,-17-18 0 16,17 18 0-16,-18-1 0 0,19-17 0 0,-2 0 0 16,1 17 0-16,1-17 0 0,-2 18 0 0,1-18 0 15,18 0 0-15,-18 18 0 0,18-18 0 0,-17 0 0 0,16 18 0 16,-16-18 0-16,-2 0 0 0,19 0 0 0,-1 17 0 16,2-17 0-16,-20 0 0 0,19 0 0 0,17 18 0 15,-34-18 0-15,16 0 0 0,1 0 0 0,16 0 0 16,-15 0 0-16,-1 0 0 0,16 0 0 0,-16 0 0 15,-1 0 1-15,20 0-1 0,-1-18 0 0,-19 18 0 16,18 0 0-16,-17-17 0 0,18 17 1 0,-2 0 0 16,2-18-1-16,-18 18 0 0,17 0 1 0,0 0 0 0,1 0-1 15,0-18 1-15,-1 18 0 0,-1 0-1 16,2 0 1-16,0-18-1 0,-1 18 1 0,0 0 0 16,0 0-1-16,1 0 1 0,17 18 0 15,-17-18-1-15,-2 0 0 0,-16 0 1 0,18 18-1 16,-19 0 1-16,18-1 0 0,-16 1-1 0</inkml:trace>
  <inkml:trace contextRef="#ctx0" brushRef="#br0" timeOffset="6324.42">29897 9897 244 0,'0'0'0'16,"0"0"13"-16,0 0 0 0,-17 0 0 15,17-18 0-15,0 18-9 0,-18 0 0 0,18 0 0 16,0 0 1-16,0 0 15 0,0-17 1 0,-17 17-1 16,17 0 0-16,0 0-15 0,0 0-1 0,0 0 1 15,-18 0-1-15,18 0 15 0,-18 17 1 0,18-17-1 16,-18 18 0-16,1 18-14 0,-19-2-1 0,1 20 1 0,18-20-1 16,-2 2 5-16,2 17-1 0,0-17 1 15,-1 17 0-15,18-19-6 0,-17 2 1 0,17 16 0 0,0 2 0 16,0-19 1-16,0 17 0 0,17-16 0 0,-17 0 0 15,18-2-3-15,-1 2 1 0,-17-19 0 0,36 19 0 16,-19-18-2-16,1-1 1 0,-1-17 0 0,19 17 0 16,-19-17-1-16,1 19 0 0,0-38 0 0,0 19 1 15,17 0-1-15,-35 0 1 0,17-17 0 0,2 0-1 16,-19-1 0-16,17 0 1 0,-17 0-1 0</inkml:trace>
  <inkml:trace contextRef="#ctx0" brushRef="#br0" timeOffset="6548.875">29121 10303 458 0,'0'0'0'0,"36"0"10"16,-36 0 0-16,17 0 0 0,19-18 1 0,16 0-7 0,2 1-1 0,-1-19 1 15,-18 19 0-15,18 0 10 0,-18 17 0 0,1-18-1 16,15 0 1-16,-15 18-10 0,-1-18 1 0,18 18-1 15,-18 0 0-15,18 0 3 0,-17 0 0 0,-1 0 0 16,0 0 0-16,18 18-4 0,-17-18 0 0,-1 0 0 16,1 0 1-16,16 0-3 0,-16 0 0 0,-2-18 0 15</inkml:trace>
  <inkml:trace contextRef="#ctx0" brushRef="#br0" timeOffset="7044.167">30621 10108 292 0,'0'0'0'0,"0"0"0"15,0 0 10-15,0 0 1 0,17 18 0 0,-17-18 1 16,0 18-8-16,0-18 0 0,0 0 0 0,0 0 0 16,0 0 8-16,0 0 0 0,0 0 0 0,0 0 0 15,0 0-8-15,0 0 0 0,0 0 0 0,0-18 1 0,0 18 2 16,0 0 0-16,0 0 0 0,-17 0 0 16,17-18-4-16,0 1 0 0,-17 17 1 0,-2-36-1 0,2 19 0 15,-1 0 0-15,1-1 0 0,-2 18 0 0,2-18-1 16,0 18 0-16,-1-18 0 0,1 18 0 15,-2-17 2-15,2 17 1 0,-1 0-1 0,1 0 1 0,-2 0-3 0,19 17 1 16,-17-17-1-16,0 18 1 0,-19 0-3 0,36 0 1 16,-35-1-1-16,17 19 1 0,18-2-1 15,-17-16 0-15,-2 18 0 0,19-18 1 0,0 16 1 0,0 2 0 16,0-19 0-16,0 19 0 0,0-1-1 16,19 0 0-16,-19-17 0 0,35 17 1 0,-18-17 1 0,1 18 0 0,0-20 0 15,17 2 1-15,1 0-3 0,-19-18 1 0,18 18 0 16,1 0 0-16,-18-1 2 0,16-17 0 15,2 17 0-15,-18-17 0 0,-1 0-2 0,19 0 0 0,-19 19 0 16,1-19 0-16,0 0 2 0,-18 0 0 0,18 0 0 16,-18 0 0-16,17 0-2 0,-17 0 0 0,0 0 1 15,0 0-1-15,0 0 0 0,0 0 0 0,0 0 1 16,0 0-1-16,0-19-1 0,0 19 1 0,0 0-1 16,0-17 1-16,0-18-1 0,18-1 0 0,-18 2 1 0,0-2-1 15,0 1 0-15,0-1 0 0,0 1 0 0,0 0 0 16,17-1 0-16,-17 2 0 0,19 15 0 0,-2-15-1 15,-1-2 1-15,2 0 0 0,-18 2-1 0,18 15 1 16,0-15-1-16,16 16 1 0,-15 0 0 0,-1 0-1 16,16 1 0-16,-16 0 1 0,0 17-1 0</inkml:trace>
  <inkml:trace contextRef="#ctx0" brushRef="#br0" timeOffset="7765.675">31431 9845 357 0,'0'0'0'0,"0"34"14"15,0-34-1-15,0 18 0 16,19-18 1-16,-19 36-10 0,0-19 0 0,-19 0 1 0,19 19-1 16,0 16 14-16,0-16 0 0,-16 17-1 15,16-17 1-15,-18-2-14 0,18 2 1 0,-17 17-1 0,-2-18 1 16,2 0 5-16,17 1 0 0,0-1 0 16,-17 1 1-16,17-20-8 0,0 2 1 0,-18 0 0 0,18 0 1 0,0-18-1 15,0 0 0-15,0 0 1 0,-17 0-1 0,17 0-1 16,0 0 0-16,0 0-1 0,17 0 1 31,-17-18-1-31,0 0 1 0,18 18 0 0,-1-34-1 0,0-20 0 0,2 19 0 0,-2-1 0 16,1 2 0-16,-18 16-1 0,16-18 0 0,-16 2 0 0,19-2 0 0,-2 19 0 15,-17-19 0-15,17 18 0 0,1-17 0 16,-18 18-1-16,0-2 2 0,18 2-2 0,0 0 2 0,-18-1-2 0,0 18 1 16,17-18 0-16,-17 18 0 0,0 0 0 0,0-18 0 0,0 18 0 15,0 0 0-15,18 0-1 0,-18 0 1 0,0 0 0 0,0 0 0 16,17 0 0-16,-17 0 0 15,0 0 0 1,19 18-1-16,-2 0 1 0,-17 0-1 0,0 16 1 0,17 2 0 0,-17-1-1 0,18-17 1 0,-18 18 0 16,18-19-1-16,-18 19 1 0,18-19-1 15,-1 0 1-15,0 1 0 0,2 0 0 0,-1-18 0 16,-1 0-1-16,0 18 1 0,1-18 0 0,0 0-1 0,17-18 1 16,1 18 0-16,-19-18 0 0,18 18-1 15,-17-18 2-15,0 1-2 0,17 0 1 0,-19-19 0 0,4 19 0 16,14-19 0-16,-17 18-1 0,2-17 1 0,16 18 0 15,-18-19 0-15,0 1-1 0,2 17 1 0,-2-17 0 0,-17 0-1 0,18 17 1 16,-1-17 0-16,-17 18-1 16,0-2 1-16,19 2-1 0,-19 0 1 0,0-1 0 0,0-1-1 0,0 19 1 15,0-17-1-15,0 17 1 0,0-18 0 16,0 18 0-16,-19 0-1 0,19 0 1 16,0 0 0-16,0 0 0 0,-17 0-1 15,17 0 1-15,0 18 0 16,17-1-1-16,-17 20 1 0,19-3-1 15,-2 2 1-15,-17-1-1 0,17 1 0 16,1-2 0-16,0-16 1 0,0 18-1 0,-18-2 0 16,17 2 1-16,1-1-1 0,-1 1 0 0,-17-1 0 15,19 1 1-15,-19-2-1 0,0-16 0 0,17 18 0 16,-34-2 1-16,17-16-1 0,0 0 0 0,-19 0 1 16,2-1-1-16,-1 1 0 0,1 0 0 0,-1 0 0 15,-18-2 1-15,19 2-1 0,-19 0 0 0,1 0 1 16,-1 0-1-16,2-18 0 0,16 17 0 0,-18-17 1 0,1 0-1 15,-1 0 0-15,3 0 1 0,-3 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21:27.0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24570 13796 3 0,'0'0'0'0,"-17"0"0"16,-1 0 0-16,18-17 0 0,-17 17 0 0,-2 0 0 0,2 0 0 16,-1 0 0-16,2 0 0 0,-4 0 0 0,4 0 0 15,-1 0 0-15,17 17 0 0</inkml:trace>
  <inkml:trace contextRef="#ctx0" brushRef="#br0" timeOffset="6207.278">6456 11009 81 0,'0'0'0'15,"0"0"0"-15,0 0-1 32,0 0 0-32,0 0 0 15,-18 34 0-15,18-34 0 0,0 0 0 0,0 0 0 16,18 0 0-16,-18 18 1 0,17-18 0 15,-17 18 0-15,17-18 0 0</inkml:trace>
  <inkml:trace contextRef="#ctx0" brushRef="#br0" timeOffset="7056.845">6897 11150 160 0,'0'0'0'0,"0"0"1"15,0 0 0-15,17-35 1 16,0 17-1-16,1 18 0 0,0-18 0 0,-18 0 0 16,35-17 1-16,-17 18-2 0,-1-19 0 0,19 19 0 15,-19-19 1-15,19 18-1 0,-1-16 0 0,1-2 1 16,-1 1-1-16,0 0 1 0,17-1 0 0,1 1 0 15,-18-1 0-15,36 2-1 0,-18 15 1 0,1-15 0 16,-2-2-1-16,1 0 1 0,1 2 0 0,16-2 0 0,0 1 0 16,0-1 0-16,0 2 0 0,1 16-1 0,17-18 1 15,1 2 1-15,-19 15 0 0,20 2 0 0,-2 0 0 16,-1-1 0-16,19 0-1 0,-18 18 1 0,1 0-1 16,17 0-1-16,-18 0 1 0,16 0-1 0,21 0 0 15,-20 18 1-15,-16-18-1 0,17 18 0 0,18-18 0 0,-18 17 2 16,-2-17-1-16,3 17 0 0,16-17 1 15,1 0-2-15,-1 19 2 0,-17-19-2 0,17 0 1 0,-17 0 2 16,0 0-1-16,18 0 0 0,-2-19 1 0,2 2-2 16,-18 17 1-16,1-17-1 0,15-1 1 0,3 0 2 0,-2 0 0 15,-18 0 1-15,19 1-1 0,-1 0-2 16,-35-2 1-16,37-15-1 0,-21 16 1 0,3 0 1 0,-1 0 1 16,-1-16 0-16,2 16 0 0,-3 0-2 15,-16 0 0-15,37 18-1 0,-20-17 1 0,-17 0 2 0,19-2 0 16,-19 2-1-16,17 17 1 0,-17-17-2 0,1-1-1 15,0-1 1-15,-1 2 0 0,0-18 1 0,-17 18 1 0,16-2-1 16,1 2 1-16,-17-18-3 0,-1 17 1 0,1-17-1 16,17 18 1-16,-34-19 0 0,17 18 1 0,-19-17-1 15,0-1 0-15,19 2-1 0,-36 15 0 0,18-16 0 16,-17 1 1-16,-1 15 0 0,1 2 2 0,-19 0-1 16,18-19 0-16,-18 18-2 0,2 1 1 0,-19 0-1 15,17-2 0-15,-17 2 2 0,0-1-1 0,-17 1 0 16,17 17 1-16,-19-18-2 0,-15 0 0 0,16 0 0 15,-18 1 0-15,1 0 2 0,-1 17 0 0,2-19-1 16,-20 2 1-16,19 17-1 0,-1-18-1 0,-15 1 0 0,15 17 0 16,-16 0 2-16,16 0 0 0,1-19 0 0,-1 19 0 15,2 0-1-15,-2 0-1 0,1 0 0 0,-1 0 1 16,1 0 1-16,18 0-1 0,-2 0 1 0,2 0 0 16,-1 0-2-16,1 19 1 0,-2-19-1 0,2 0 0 15,17 0 1-15,-17 0 0 0,17 0 1 0,-18 17-1 16,18-17-1-16,0 0 0 0,0 0 0 0</inkml:trace>
  <inkml:trace contextRef="#ctx0" brushRef="#br0" timeOffset="7478.262">14339 8891 313 0,'0'0'0'0,"0"0"0"0,0 0 9 0,0 0-1 0,0 0 1 16,36 0-1-16,-18 0-4 0,-1 0 0 0,0 0-1 16,37-17 1-16,-1 17 4 0,0-17 0 0,0 17 0 15,0-18 0-15,0 0-5 0,-18 18 1 0,19-18-1 16,-2 0 1-16,0-18 1 0,19 20 0 0,-18-2 0 15,18 1 0-15,-19-19-3 0,-16 18 1 0,16 1-1 16,2 0 1-16,-18-2-1 0,-2-16-1 0,2 18 0 16,-1-2 1-16,-17 19-1 0,-1-17 0 0,-17 17 0 0,0-17 0 15,19 17 0-15,-19 0-1 0,0 0 1 0,-19 0-1 16,2 0 1-16,17 17-1 0,-18-17 1 0,-35 36-1 16,1 16 1-16,16-16 0 0,-18-1-1 0,2 1 1 15,16-19 0-15,-16 17-1 0,-1 20 1 0,-1-18-1 16,19-1 1-16,-18 18-1 0,1-18 1 0,17 18 0 15,-19 0-1-15,20 0 0 0,-2-17 1 0,18-2-1 0,-16 2 2 16,15 16 0-16,2-16-1 0,-1-1 1 16,1 1-1-16,-1-2 0 0,18-16 0 0</inkml:trace>
  <inkml:trace contextRef="#ctx0" brushRef="#br0" timeOffset="10149.876">28716 12984 357 0,'0'0'0'16,"17"19"0"-16,2-2 3 0,-19-17-1 0,17 17 0 15,1-17 1-15,-1 0-2 0,0 0 1 0,2 0-1 16,16 0 1-16,0 0 9 0,-1-17 0 0,-16 17 0 15,35-17 1-15,-18-2-9 0,-16 19 2 0,15-17-1 16,20-1 0-16,-37 1 1 0,19-2-1 0,-1 2 1 16,0-18 0-16,1 18-2 0,-2-19-1 15,2 18 1-15,-1-18 0 0,1-15-2 0,-1 15 1 0,1-16 0 16,15-2 0-16,-15 1 0 0,-1 18-1 0,18-36 0 16,-18 18 1-16,18-17-1 15,-17 17 0-15,-1-17 0 0,0-1 0 0,1-17 0 0,-1 35 0 0,1-36-1 16,-2 19 1-16,-15-18 0 0,-1 17-1 0,16 0 1 0,-34-17 0 15,18 18-1-15,-18-18 1 0,18 17-1 0,-18-17 1 16,-18-1-1-16,18 1 1 0,0-1-1 0,-18 2 0 16,1-1 1-16,0 17-1 0,-20-17 0 0,20 0 1 15,-18-1-1-15,17 1 1 0,-34 0 0 0,16-1-1 16,-17 19 0-16,0-18 1 0,0 17 0 0,-18 1-1 0,0-1 1 16,20 19-1-16,-20-19 1 0,0 18 0 15,1-18-1-15,-18 36 1 0,-1-18 0 0,0 17-1 0,1-16 2 0,1 16-1 16,-1 2 1-16,-18 16-1 15,-1-18 0-15,19 19 1 0,-35 0-1 0,16-2 0 0,3 2 0 0,-3 17 1 16,2-18-1-16,-20 1 1 0,20 17-1 16,0-18 0-16,-2 18 0 0,-15 0 0 0,15 0 2 0,1-18-1 15,1 18 0-15,-1 0 1 0,-17 0-2 0,34 0 1 16,-17 0-1-16,1 0 1 0,16 0 0 0,0 18 0 0,-15-18 1 16,15 0-1-16,-17 0-1 0,36 0 1 15,-19 0-1-15,-17 0 1 0,35 0-1 0,-16 0 1 16,-1 0 0-16,0 0 0 0,0 0-1 0,17 0 1 0,-18 0-1 15,0 0 1-15,2 0-1 0,16 0 1 0,-17-18 0 16,18 18-1-16,-19 0 1 0,19 0-1 0,-18 0 0 16,17 0 0-16,-16 0 1 0,16-18-1 0,0 18 0 15,-17 0 1-15,17 0-1 0,0 0 0 0,-17 0 0 16,0 0 1-16,18 0-1 0,0 0 0 0,-1 0 1 16,-17 0-1-16,17 0 0 0,17 18 0 0,-16-18 0 15,0 0 0-15,-1 0 0 0,19 0 1 0,16 0-1 0,-34 0 1 16,34 0-1-16,-17 0 0 0,18 0-1 0,-1 0 2 15,2 0-1-15,16 0 0 0,-18 0 1 0,1 0-1 16,18 0 0-16,-2 0 0 0,19 0 0 0,-17-18 0 16,0 18 0-16,17 0 0 0,-18 0 1 0,18 0-1 15,-18 0 0-15,18 0 0 0,0 0 0 0,0 0 0 16,0 0 0-16,0 0 0 0,0 0 0 0,18 0 0 16,0 0 0-16,-1-17 0 0,0 17 0 0</inkml:trace>
  <inkml:trace contextRef="#ctx0" brushRef="#br0" timeOffset="10462.31">23477 8256 427 0,'0'0'0'15,"-35"18"0"-15,16 18 12 0,-15-19-1 0,-2 0 1 16,1 0 0-16,18 19-8 0,-20-18 0 0,3-1 1 15,-2 2-1-15,18-1 11 0,-15-1 0 0,14 0 0 16,-16 19 0-16,0-1-11 0,-1-18 0 0,2 19 1 16,-2 17-1-16,1-18 3 0,16-1-1 0,-15 2 0 15,-1 0 0-15,-1 0-3 0,18-2 0 0,1 19 0 16,-19-18 0-16,1 1-1 0,17-1-1 0,18 1 0 16,-35-1 0-16,35-18 0 0,0 19 0 0,0-19 0 15,0 1 0-15,0 0-1 0,17 0 1 0,1-18-1 0,18 17 1 16,-2-17-1-16,2 0 0 0,-1 0 1 0,1-17-1 15,-1 17 1-15,1 0-1 0,16-18 0 0,1 0 1 16,1 0-1-16,-19 1 0 0</inkml:trace>
  <inkml:trace contextRef="#ctx0" brushRef="#br0" timeOffset="20805.682">21466 6616 244 0,'0'0'0'16,"0"0"0"-16,0 0 6 0,0 0 0 16,0 0-1-16,0 0 1 0,0 0-3 0,0 0 0 0,0 0 0 15,0 0 0-15,0-36 3 0,0 19 1 0,17-1 0 16,-17-18-1-16,18-16-3 0,0 16 1 0,0-16-1 15,-1 16 0-15,0-17 5 0,2 18 0 0,-1-18-1 16,16-18 1-16,-16 19-4 0,0-1-1 0,17-18 1 16,-18 18-1-16,19-18 3 0,-18 2 0 0,-1-2 0 15,19 0 0-15,-18 1-3 0,-1-1 0 0,-1 0 0 16,4 1 0-16,-4-1-1 0,2 17 1 0,-1 3-1 16,2-3 1-16,-19 1-2 0,17 1 1 0,-17-2-1 0,0 20 1 15,18-20-1-15,-18 18 1 0,0 2-1 0,-18-2 1 16,18 19-1-16,0-1 0 0</inkml:trace>
  <inkml:trace contextRef="#ctx0" brushRef="#br0" timeOffset="21198.536">22013 3034 298 0,'0'0'0'0,"0"-17"0"0,0-1 5 0,0 1 0 0,0-2 0 16,17 2 0-16,-17 17-2 0,0-17 0 0,0 17-1 15,0 0 1-15,0-18 6 0,0 18 1 0,0 0-1 16,17 0 0-16,-17 0-5 0,0 0 0 0,19 18-1 16,-19-1 1-16,17 0 3 0,1 19 0 0,-18-1 0 15,17 35 0-15,-17-16-4 0,19 0 0 0,-19 15 1 16,0 1-1-16,0 1 0 0,0-18 0 0,0 18-1 16,0 0 1-16,17-18-1 0,-17-18 0 0,0 18 0 0,-17-18 0 15,17 1-1-15,0-19 1 0,0 1 0 0,0-2 0 16,17-16-1-16,-17 0 0 0,0 0 0 0,-17 0 1 15,17 0-1-15</inkml:trace>
  <inkml:trace contextRef="#ctx0" brushRef="#br0" timeOffset="21395.546">22595 2788 326 0,'0'0'0'0,"0"0"4"15,0 0 0-15,0 36 1 0,17-20-1 16,-17 19-2-16,18 1 1 0,-18-1-1 0,17 36 1 0,-17-18 6 0,0-1 0 16,0 2 0-16,0-1 0 0,0-19-5 0,0 2 0 15,0-1 0-15,-17 1 0 0,17-1 1 0,-18-18 0 16,18 19 0-16,-36-19 0 16,36 0-2-16,-17 1-1 0,1 0 1 0</inkml:trace>
  <inkml:trace contextRef="#ctx0" brushRef="#br0" timeOffset="21621.247">21784 3299 326 0,'0'0'0'0,"0"0"3"16,35-18 1-16,-17 0-1 15,17 1 1-15,1 0-2 0,-2 0 0 0,2-19 1 16,-1 18-1-16,18 0 9 0,-18 0 1 0,18 0-1 0,0-16 1 15,0 15-9-15,0 2 2 0,0 0-1 0,-1-18 0 16,2 16 8-16,-1 2-1 0,-2 0 1 0,-15-1-1 16,17 0-7-16,-17 0 0 0,-2 1 1 0,2 17-1 15,-1-18 0-15,-16 18 1 0,-2-16 0 0</inkml:trace>
  <inkml:trace contextRef="#ctx0" brushRef="#br0" timeOffset="21803.385">22137 3475 326 0,'0'0'0'0,"0"35"0"0,0-35 11 0,17 18-1 15,-17-18 1-15,0 0 0 0,17 0-7 0,1 0 0 16,0 0-1-16,17 0 2 0,19-18 11 0,-2 18 0 16,-16-18 0-16,17-16 0 0,-18 17-12 0,18-2 1 15,-2 2-1-15,3-1 1 0,-1-18-3 0,-1 19-1 0,-16 0 1 16</inkml:trace>
  <inkml:trace contextRef="#ctx0" brushRef="#br0" timeOffset="22204.572">23847 2824 373 0,'0'0'0'0,"-17"34"0"0,-2-17 0 15,3 1 1-15,16 18 0 0,-18-19-1 0,1 19 1 16,-2-1 0-16,2-1-1 0,17 2 1 0,-17-1 0 16,17-17 3-16,-18 18 0 0,18-19 0 0,0 2 0 15,0-2-2-15,0 0 0 0,0 0 0 0,18 1 1 16,-18-18 0-16,17 18 0 0,-17-18-1 0,17 0 2 15,2 0-3-15,-2 0 1 0,1-18 0 0,-2 0 0 0,3-16-1 16,15-2 0-16,-16 1 0 0,0-1 0 16,0 1 0-16,-1-18 0 0,1 18 0 0,-18-18 0 0,17 0 0 0,2 0 0 15,-2 1 0-15,-17-2 0 16,17 2 0-16,-17-1 0 0,0-1 0 0,18 2 0 16,-18 16-1-16,-18 1 0 0,18-18 1 0,0 18 0 0,0-1-1 15,0 19 0-15,0 0 1 0,0-2-1 0,0 2 1 16,0 17 0-1,0 0 0-15,0 17-1 0,18-17 1 0,0 19 0 0,0 15 0 0,-1-16 0 0</inkml:trace>
  <inkml:trace contextRef="#ctx0" brushRef="#br0" timeOffset="22446.6">24782 2663 405 0,'0'0'0'0,"0"-34"0"0,0-1 0 0,0-1 7 0,0 1 0 0,0-1 1 16,0-17 0-16,18 1-5 0,-18 16 0 0,17-16 1 0,-17-1-1 15,19-1 10-15,-2 2 0 0,0 16 0 0,1 1-1 16,0-18-7-16,0 18-1 0,-1-1 0 0,0 19 1 16,20-19 2-16,-20 19 1 0,0 0 0 0,1-19 0 15,0 36-5-15,0-18 1 0,-18 18-1 0,16 0 1 16,1 0-1-16,-17 18 0 0,0-18 0 0,-17 36 1 15,1-2-2-15,-2 19 0 0,0-17 0 0</inkml:trace>
  <inkml:trace contextRef="#ctx0" brushRef="#br0" timeOffset="22569.198">24518 2541 333 0,'0'0'0'0,"-36"17"0"0,18 0 0 0,2-17 12 0,16 19 0 16,-20-19 0-16,4 17 0 0,16-17-8 15,0 0 0-15,0 0 1 0,16 0-1 0,4 0 8 0,-20 0 1 16,16 0-1-16,38-17 1 0,-2-2-9 0,1-15 0 15,1 16 0-15</inkml:trace>
  <inkml:trace contextRef="#ctx0" brushRef="#br0" timeOffset="23283.489">26387 2294 323 0,'0'0'0'0,"0"0"0"0,-17-19 5 0,17 19 1 15,-19-17-1-15,19 17 1 0,-16-17-4 0,16 17 1 16,0-18 0-16,-18 18 0 0,1-18 5 0,17 0 0 0,-19 18 0 16,19 0 1-16,-17-18-6 0,0 18 1 0,-1 0-1 15,1 0 1-15,-19 18 2 0,18-18 1 0,18 18 0 16,-36 18 0-16,2-2-4 0,16-15 0 0,-18 33 0 16,1-16 0-16,18 16 0 0,-19-16-1 0,19 17 0 15,-1-1 1-15,0-16-2 0,18-1 1 0,-18-18 0 16,18 19-1-16,0-19 1 0,18 1 0 0,0 0 0 15,-18-18 0-15,18 0-1 0,-1 0 1 0,0-18-1 0,19 0 1 16,-1-16-2-16,1-2 1 0,-1-16 0 0,18 16-1 16,-18-17 1-16,1 0 0 0,-1-17-1 0,18 16 1 15,-19 1 0-15,2-17-1 0,-1 18 1 0,1-19 0 16,-19 0 0-16,18 18-1 0,1 1 1 0,-19-19 0 16,1 17 1-16,18 2 0 0,-19-1-1 0,0-17 1 15,2 16-1-15,-1 20 1 0,-18-19-1 0,17 16 0 0,0 20 1 16,-17-18 0-16,0 35-1 0,0-17 1 15,0 17-1-15,0 0 0 0,0 0 0 0,0 0 1 16,0 17-1-16,-17-17 1 0,17 17 0 0,-17 18-1 0,-1 36 1 16,-18 0-1-16,19-1 0 0,-1-16 0 0,0 16 1 15,0 1 1-15,1 0-1 0,0 17 0 0,-2-18 0 16,19 1 0-16,0-19-1 0,0 19 1 0,0-18 0 0,0-18 0 16,19 1 0-16,-2-2 0 0,-17-16 0 0,17 0-1 15</inkml:trace>
  <inkml:trace contextRef="#ctx0" brushRef="#br0" timeOffset="23541.896">26917 2399 342 0,'0'0'0'0,"35"17"5"16,-35-17 0-16,0 18 0 15,0-18 0-15,0 18-2 0,0 0 0 0,0-1-1 16,16 19 1-16,-16-18 5 0,0 16 1 0,-16 2-1 16,32-18 1-16,-16 16-6 0,0-15 1 0,0-2-1 15,20 0 1-15,-20 1 0 0,16-18-1 0,-16 18 1 16,18-18 0-16,-18 0-1 0,17 0-1 0,-17 0 0 15,19-18 0-15,-2 18-1 0,-17-18 1 0,18 18-1 16,-18-17 0-16,17-19 0 0,0-16 0 0,-17 16 0 16,0 19 0-16,0-18 2 0,0-1 0 0,0 1 0 0,-17 17 0 15,17 0-2-15,-17-16 1 0,-1 16 0 0,18 0 0 16,-36 0-1-16,19 1-1 0,-1 0 1 0,18-2 0 16,-16 19-1-16,-4 0 0 0,20 0 1 0,-16 0 0 15,16 0 0-15,-17 0 0 0,17 0 1 0</inkml:trace>
  <inkml:trace contextRef="#ctx0" brushRef="#br0" timeOffset="23753.081">27605 2064 329 0,'0'0'0'0,"0"0"11"15,0 0 0-15,0 0-1 0,0 0 1 0,-18 35-7 0,0-17 0 16,18 0 0-16,-34 16 1 0,-3 2 8 0,20 0 1 15,-18-2 0-15,-1 19 0 0,19-17-9 0,-19 16-1 0,19-16 0 16,-1 17 1-16,1 0-2 0,-1 0 1 0,18-18 0 16,-18 18-1-16,18-18 0 0,18 1-1 0,-18-2 0 15,18 2 0-15,17-18-2 0,-18 17 1 0,2-35-1 16</inkml:trace>
  <inkml:trace contextRef="#ctx0" brushRef="#br0" timeOffset="24064.634">28274 2064 361 0,'0'0'0'0,"-18"18"3"15,18-1 0-15,-16 19 0 0,16-18 1 16,-17-2-2-16,17 2 0 0,0 0 0 0,0 0 0 0,0 0 3 15,0-1 1-15,17 0-1 0,-17 2 1 16,16 15-3-16,2-16-1 0,18 0 1 0,-19 0 0 16,19 16-1-16,-1-16 0 0,-18 0 0 15,19 17 0 17,-1-17 0-32,-18 0-1 0,2 17 1 0,16-18-1 0,-35 2-1 0,17-2 0 0,-17 1 0 0,0-1 0 0,0 19 0 0,-17-19 0 0,-18 0 0 31,-1 19 0-31,1 0 0 0,-1 0 0 0,-16-20 0 0,-19 19 1 0,19 1-1 15,-19-1 0-15,0 18 0 0</inkml:trace>
  <inkml:trace contextRef="#ctx0" brushRef="#br0" timeOffset="79194.194">26968 4657 163 0,'0'0'0'0,"0"0"1"16,0 0 1-16,20-17-1 0,-20-1 1 15,0 18-1-15,0-17 0 0,0 17 0 0,16 0 0 0,-16 0 9 16,0-19 0-16,0 19 1 0,0 0-1 16,0 0-6-16,18 0 0 0,-18 0 0 0,0 0 0 15,0 0 8-15,0 0 1 16,0 0-1-16,0 0 1 0,0 0-9 0,0 0 0 0,0 0 1 0,17 36-1 0,-17-1 5 0,0 18 0 16,19-18 0-16,-19 18 0 0,-19-17-5 15,19-1 0-15,0 1-1 0,0-2 1 0,0 1 1 0,0-16 1 16,-17 16-1-16,17-18 0 0,0 2-2 15,0-2-1-15,0-17 1 0,0 0 0 0,0 0-1 0,0 17 0 0,0-17-1 16,0 0 1-16,0 0-1 0,0 0 1 0,0 0-1 16,0 0 0-16,0-17 1 0,17 17 0 0,-17 0-1 15,19-17 1-15,-2-37-1 0,-17 18 0 0,18-15 0 16,-1 15 1-16,-17 18 0 0,0-17 0 0,17-1 0 16,-17 2 0-16,19 15 0 0,-2-16-1 0,1 1 1 15,-18 15-1-15,17-16 2 0,2 18-1 0,-19-2 1 16,17 2 0-16,-17-18-2 0,17 16 1 0,1 3 0 15,-18 16 0-15,18-18 1 0,-18 18 0 0,18 0 0 16,-1-18 0-16,-17 18-1 0,18 0 0 0,-1 0 0 0,2 0 0 16,-19 0 2-16,17 18 0 0,0-18 1 0,1 0-1 15,0 18-1-15,-18-2-1 0,18 3 1 0,-1 16-1 16,0-18 3-16,2 19 1 0,-19-18-1 0,18 18 0 16,-1-19-2-16,0 0 0 0,1 18 0 0,-18-16 0 0,18-2 3 15,0 0 0-15,-18 0 0 0,16 2 0 16,-16-19-3-16,0 17 0 0,17 1 0 0,-17-18 0 0,0 18 2 15,0-18 0-15</inkml:trace>
  <inkml:trace contextRef="#ctx0" brushRef="#br0" timeOffset="79661.27">26212 5628 326 0,'0'0'0'0,"52"-18"0"16,-35 18 7-16,2-19 1 0,-2 2-1 15,17 17 1-15,2-17-5 0,-1 0 0 0,1-1 1 0,-1 18-1 16,1-18 7-16,-2 18 1 0,20-18-1 0,-1 18 1 16,-18 0-7-16,18-17 0 0,-18 17 0 0,36-17 0 15,-18 17 3-15,-2 0-1 0,20-19 0 0,0 19 1 16,0 0-4-16,-1 0 0 0,1-17 0 0,17 17 1 15,0-18-1-15,-17 18 1 0,-1 0 0 0,18-17-1 16,0-2-1-16,-17 19 1 0,0-17-1 0,0 0 0 0,-1 17 3 16,-16-17 0-16,17 17-1 0,-20-18 1 0,2 0-2 15,-17 0-1-15,16 18 1 0,-16-18 0 0,-1 18-3 0,-18-17 1 16,2 17-1-16,-2-19 1 0,1 19-1 16,-18 0 1-16,-18 0 1 15,18-17 0-15</inkml:trace>
  <inkml:trace contextRef="#ctx0" brushRef="#br0" timeOffset="80154.446">26705 5980 361 0,'0'0'0'0,"0"0"12"0,0 0 1 16,0 0 0-16,0 0 0 0,0 0-9 0,0 0 0 15,0 0 1-15,0 0-1 0,0 0 6 0,0 0-1 16,0 0 1-16,0 0-1 0,17 53-5 0,-17 1 0 16,0-1 0-16,0-1 0 0,-17 1 2 0,17 0 0 15,0 18 0-15,0-19 0 0,0-16-3 0,0 16 0 0,0-16 1 16,-17 18-1-16,17-19-3 0,0-1 1 0,0-16 0 16,0 0 0-16,0-1 0 0</inkml:trace>
  <inkml:trace contextRef="#ctx0" brushRef="#br0" timeOffset="80383.37">27217 5999 295 0,'0'0'0'0,"0"0"5"0,0 0 0 0,0 0 1 0,0 0-1 15,0 0-2-15,0 0 0 0,0 0 0 0,0 34 0 16,0 2 5-16,0-18 0 0,0 16 1 0,-19 19-1 16,2 1-5-16,17-2 1 0,-18 1 0 0,18 1-1 15,-17-2 2-15,-2 1 0 0,19 0 0 0,-17 1 0 16,0-3-3-16,17 3 1 0,-18-19 0 0</inkml:trace>
  <inkml:trace contextRef="#ctx0" brushRef="#br0" timeOffset="80597.557">26846 6457 295 0,'0'0'0'0,"18"0"0"15,-1-18 0-15,19 18 4 0,-18-18 1 0,15 18-1 16,3-17 1-16,18 0-3 0,-19-1 1 0,-1 0-1 15,20 18 1-15,-18-18 7 0,-2 18 0 0,2-17 0 16,17-1 0-16,-17 18-6 0,-2 0 0 0,2 0 0 16</inkml:trace>
  <inkml:trace contextRef="#ctx0" brushRef="#br0" timeOffset="81069.655">27993 6069 238 0,'0'0'0'0,"0"0"11"16,0 0 0-16,0 0-1 0,17-36 1 0,-17 36-7 16,0 0 0-16,0-17 0 0,0 17 0 0,0-17 10 15,0 17 0-15,-17 0 0 0,17 0 0 0,0 0-10 0,0 0 1 16,0 0-1-16,0 0 1 0,-19 0 3 0,19 0 1 15,-17 17 0-15,0 0 0 0,-1 19-5 0,-18-1-1 16,19 1 1-16,-18-2 0 0,16 1 0 0,2 1 1 16,0-1-1-16,-1 1 1 0,0-1-3 0,18-17 1 15,-18 17-1-15,18-18 1 0,0 1-1 0,0 18 0 0,0-36 0 16,18 17 1-16,-18 0-2 0,0-17 0 0,18 0 1 16,-18 0 0-16,18 0-1 0,-1 0 0 0,-17 0 0 15,17-17 1-15,19 0-2 0,-1-19 1 0,-16 18 0 16,-2-16 0-16,1-2 0 0,-1 1 0 0,0-1-1 15,2 1 1-15,-2-1 0 0,-17 1-1 0,18 1 1 16,-1-2 0-16,2 1 0 0,-19-1 0 0,0-17 0 16,17 18 0-16,-17 0-1 0,0-1 1 0,0 19 0 15,17-19 0-15,-17 1 0 0,0 18 0 0,0 0-1 0,0-2 1 16,0 19 0-16,0-17 0 0,0 17 0 16,0 0 0-16,0 0-1 0,0 0 1 0,0 0 0 15,0 17 0-15,0-17 0 0,0 36-1 16,0 16 0-16,-17 19 1 0,17-18-1 0,0 18 1 15,0-18-1-15,0-1 1 0</inkml:trace>
  <inkml:trace contextRef="#ctx0" brushRef="#br0" timeOffset="81325.538">28344 6704 386 0,'0'0'0'0,"0"-36"7"0,0 18 0 15,0 2 1-15,0-38-1 0,0 19-3 0,0-1-1 16,0-16 0-16,0-1 1 0,0 0 7 0,0 0 0 16,0 0 0-16,0 0 0 0,0 1-7 0,0-1 0 15,19-1 0-15,-19 1 0 0,18 1 4 0,-1-2 1 0,-17 20-1 16,17-2 1-16,1 1-6 0,0 18 1 16,0-2 0-16,-1-15-1 0,0 16 2 0,2 18-1 0,-2-18 0 15,1 18 1-15,-1 0-3 0,1 0 1 0,0 0-1 16,0 18 1-16,-1 0 0 0,0-1 0 0,-17 0 0 15,19 19 0-15,-2 16-1 0,1-16 0 0</inkml:trace>
  <inkml:trace contextRef="#ctx0" brushRef="#br0" timeOffset="81470.527">28486 6121 295 0,'0'0'0'0,"0"0"13"16,0 0 0-16,0 0 0 0,0 0 0 15,0 0-8-15,0 0-1 0,0 0 0 0,0 0 0 16,17 19 11-16,2-19 0 0,-19 0 0 0</inkml:trace>
  <inkml:trace contextRef="#ctx0" brushRef="#br0" timeOffset="81689.168">29015 5610 339 0,'0'0'0'16,"0"0"10"-16,0 0 0 15,0 0-1-15,0 0 2 0,-17 35-8 0,17-35 1 16,-18 18 0-16,18 18 0 0,-18-2 6 0,-17 37 0 0,18-18 1 16,-2-18-1-16,3 18-6 0,16 1-1 0,-18-2 1 15,1 18 0-15,17-17 2 0,0 1 0 0,0-2-1 16,0 19 1-16,0-35-3 0,0 16 0 0,0-16 0 15</inkml:trace>
  <inkml:trace contextRef="#ctx0" brushRef="#br0" timeOffset="81975.85">29298 5821 251 0,'0'0'0'0,"0"0"0"16,0 0 8-16,0 0 0 0,35-17 1 0,-35 17-1 16,0 0-5-16,0 0 1 0,0 0 0 0,0 0-1 0,0 0 11 15,0 0 0-15,0 0 0 0,0 17 0 16,0 2-9-16,0 15-1 0,0-16 0 0,0 18 1 16,-17 16 0-16,17-16 1 0,0-1 0 0,-18 18 0 15,18-17-3-15,0 16 0 0,0-16-1 0,0 16 2 0,0-16-2 0,-18-1 1 16,18 1-1-16,18 16 1 0,-18-16-2 15,0-19 1-15,0 19-1 0,18-19 1 0,-18 1-1 0,0-1 0 16,17 2-1-16,-17-19 1 0,0 0 0 0,17 0 0 16</inkml:trace>
  <inkml:trace contextRef="#ctx0" brushRef="#br0" timeOffset="82169.907">29121 5999 292 0,'0'0'0'0,"36"0"4"0,-19 0 1 0,0 0-1 16,20 0 1-16,-3 0-3 0,2 0 1 0,-1-19-1 16,1 19 1-16,-1-17 4 0,-18 17 0 0,19 0 0 0,-18-18 0 15,15 18-3-15,-13-17-1 0</inkml:trace>
  <inkml:trace contextRef="#ctx0" brushRef="#br0" timeOffset="82421.186">29757 5328 260 0,'0'0'0'0,"0"0"5"16,0 0 0-16,0 0-1 0,34 34 1 0,2-15-2 15,-18-2 0-15,17 1-1 0,-18 18 1 0,19-19 7 0,-19 18-1 16,19 18 1-16,-18-19-1 0,-1 20-5 16,0 17 0-16,2-1 0 0,-19 1 0 0,18 0 4 0,-18 17 1 15,0-17-1-15,0-1 1 0,-18 18-6 0,18-35 1 16,-19 18 0-16,2-19-1 0,0 2 3 0,-1-1-1 16,0-18 1-16,-17 18 0 0,18-19-3 0,-19 2 0 15,1-1 0-15,17 1 0 0,-18-18 1 0,19-1 0 0</inkml:trace>
  <inkml:trace contextRef="#ctx0" brushRef="#br0" timeOffset="83131.276">27974 5257 241 0,'0'0'0'0,"0"0"9"16,0 0-1-16,0 0 1 0,0 0-1 16,0 0-4-16,0 0 0 0,0 0-1 0,0 0 1 15,0 0 5-15,0 0 0 0,0 0 0 0,0 0-1 16,0 0-4-16,0 0 0 0,0 0-1 0,0 0 1 16,0 0 2-16,0 0-1 0,0 0 1 0,0 0-1 15,36 0-2-15,-1 0 0 0,1 0 0 0,17 0 0 0,-18 0-1 16,19-18 1-16,-3 18-1 0,2 0 1 0,1-17-1 15,-2-2-1-15,-16 19 1 0,34-17 0 0,-35 0-1 16,19 17 1-16,-1-17-1 0,-1-1 1 16,-16 0-1-16,16 18 0 0,-16-18 0 0,-2 18 0 0,19-17 0 0,-17 17 0 15,-1-17-1-15,0 17 1 0,1-19 0 0,-1 19-1 16,-17 0 1-16</inkml:trace>
  <inkml:trace contextRef="#ctx0" brushRef="#br0" timeOffset="96608.311">28327 6121 226 0,'0'0'0'0,"0"0"6"16,0 0 1-16,0 0 0 0,0 0 0 15,0 0-4-15,0 0 1 0,0 0-1 0,0 0 0 0,0 0 9 0,0 0 0 16,0 0 0-16,0 0 1 16,0 0-9-16,0 0 0 0,0 0 0 0,0 0 0 0,0 0 10 0,0 0-1 15,0 0 1-15,0 0 0 0,0 0-10 0,0 0 0 16,0 0 0-16,17-17 1 0,2 17 4 0,-19-17 0 15,18 17 0-15,-18 0 0 0,17 0-6 0,-17 0 1 16,17 0-1-16,-17 0 1 0,18 0-1 0,-18 0-1 0,18 0 1 16,0 0-1-16,16 0 0 15,2 0-1-15</inkml:trace>
  <inkml:trace contextRef="#ctx0" brushRef="#br0" timeOffset="110827.268">14463 5222 100 0,'0'0'0'0,"0"0"0"15,0 0 2-15,0 0 0 0,0 0 0 0,0 0 0 16,0 0-1-16,-17 17 0 0,17-17 0 0,0 0 1 16,0 0 8-16,0 0-1 0,0 0 1 0,-19 0 0 15,19 0-6-15,0 0 0 0,0 0 0 0,0 0 0 0,0 0 3 16,0 0 0-16,0 0 0 0,0 0 0 0,0 0-4 15,0 0 0-15,0 0 1 0,0-17-1 0,19-2 13 0,-19 2 1 16,17-17-1-16,-17-2 0 0,18-16-11 0,-18 16-1 16,17-18 1-16,2 3-1 0,-19 15 1 0,17 0 0 15,-17-17 0-15,0 19 0 0,17-20-2 16,-17 37 0-16,0-19-1 0,0 1 1 0,0-1 0 0,18 1 0 16,-18 18 0-16,18-2-1 0,-18-15 0 0,0 16 0 0,0 1 0 15,0-2 0-15,18 19-1 0,-18-17 1 0,0 17 0 16,0 0 0-16,0 0-1 0,0 0 0 0,0 0 0 15,0 0 0-15,0 0 4 0,0 0 0 0</inkml:trace>
  <inkml:trace contextRef="#ctx0" brushRef="#br0" timeOffset="111127.277">14164 4851 254 0,'0'0'0'0,"17"-53"20"16,-17 36 0-16,0 0 0 0,18-19 0 16,0 18-16-16,-18-16 1 0,18-2-1 0,-1 1 1 15,-1-1 6-15,4 1 0 0,-4 0 1 0,-16-18-1 16,18 17-7-16,-1 2 0 0,2-20 0 0,-19 20 1 16,17-2-2-16,1 1 1 0,-1-1 0 0,0 18 0 15,2-18-2-15,-19 19 1 0,17 0-1 0,1-18 0 0,-1 35-1 16,2-19-1-16,-19 19 1 0,17-17 0 15,0 17-1-15,1 17 0 0,0-17 1 0,0 19-1 0,-1 16 1 16,1-1 0-16,-1 2-1 0,19 18 1 0,-19 17-1 16,19-2 1-16,-18 1-1 0,16 18 0 0,-15-34 1 15,-1-1 0-15,16 1-1 0,-16-20 1 0,18 1 0 16,-20-16-1-16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27:23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24606 2294 339 0,'0'0'0'0,"0"0"12"0,0 0 1 15,0 0-1-15,0 0 1 0,0 0-9 0,0 0 0 16,0 0 0-16,0 34 0 0,17-34 13 0,-17 0-1 16,0 0 0-16,18 18 1 0,-18 35-13 15,17 0 1-15,2 0-1 0,-19 0 0 0,17 0 4 0,-17-1 0 0,17 19 1 16,-17-17-1-16,0-2-5 0,0-17 1 0,18 1-1 15,-18-1 1-15,0 1 1 0,0-19 0 0,18 1 0 16,-36-18 1-16,36 0-4 0,-18 0 1 0,0 0 0 16,-18 0-1-16,18 0 1 0,0 0 0 0,0 0 0 15,0 0 1-15,0 0-3 0,0 0 1 0,0-18 0 16,-18-18 0-16,1-16-1 0,0-1 0 0,17 19 0 16,-19-2 1-16,2-18-1 15,17 2 0-15,-18 16-1 0,18 1 2 0,-17-18-1 0,17 18 0 16,0-1 0-16,0 1 0 0,0-18 0 0,0 18 0 0,0-1 0 0,0 2-1 15,0 15 2-15,0-15-1 0,17 16 1 0,1-18-1 16,-18 18 0-16,0 2 1 0,17-2-1 0,2 0 0 16,-19 0 0-16,17 1 1 0,-17 17 0 0,0-18 0 15,17 18-1-15,-17 0 1 0,0 0-1 0,18 0 1 16,-18 0 1-16,0 0 0 0,18 0 0 0,-18 35 1 16,35-17-2-16,-17 34 0 0,-1-16-1 0,2 17 1 0,-2-17 2 15,0 16 0-15,1 1 0 0,0 18 0 16,0-18-2-16,-1-1 0 0,0 2 1 0,20-1-1 0,-20-1 1 0,0 2 1 15,1-18 0-15,0-2 0 16,0-17-2-16,-2 19 0 0,1-18 0 0,2-18 1 0,-19 17 0 0,17-17 0 16,-17 17 1-16,18-17-1 0,-18 0-1 15,0 0 0-15,0-17 0 0,17 17 0 0,-17 0 1 0,18-17-1 16,-18 17 1-16,0-36-1 0,18 1 0 16,0-19-1-16,-18 20 1 0,17-20 0 0,-17 1-1 0,0 1 1 15,17 16 0-15,2-34-1 0,-2 17 0 0,-17 17 1 16,18-16-1-16,-18 16 0 0,17-17 0 0,2 19 1 0,-2-2-1 15,-17 0 0-15,18 2 0 0,-1 16 0 0,-17 0 0 16,17 1 0-16,-17-1 0 0,19 18 0 0,-19-18 0 16,0 18 0-1,0-18 0-15,17 18-1 0,-17 0 1 0,0 0 0 0,0 0 0 0,0 0 1 0,0 0-1 16,0 0 1-16,0 0-1 0,0 0 0 0,0 0 0 16,0 0 0-16,0 0 1 0,-17 0 0 0,17 18-1 15,17 0 1-15,-17 17-1 0,18 1 0 0,-18-2 0 16</inkml:trace>
  <inkml:trace contextRef="#ctx0" brushRef="#br0" timeOffset="431.277">25999 1729 361 0,'0'0'0'0,"0"18"0"0,-17 16 0 0,-2 2 22 0,19 0 1 15,0-2 0-15,-17 2 0 0,17 17-18 0,-17-1-1 16,17-16 0-16,-18 17 1 0,18-1 9 0,0 2 1 0,0-2-1 15,-18-16 1-15,18-1-11 0,0 1 0 16,0-2 1-16,0 2-1 0,0-1 0 0,0-17 0 0,0 18 0 16,0-19 0-16,0 0-1 0,18-17-1 0,-18 19 0 15,18-19 1-15,-18 17-3 0,17-17 1 0,0 0 0 16,2 0 0-16,-2 0-1 0,18 0 1 0,-17 0-1 16,18 0 1-16,-2 0-1 0,2-17 0 0,-1 17 0 15,1-19 0-15,-1 19 0 0,-18-17 1 0,19 0-1 16,-2 17 0-16,2-18 0 0,-19 18 0 0,19-18 0 15,-1 18 0-15,0 0 0 0,-16 0 0 0,15-18 0 16,2 1 0-16,-18 17 0 0,16-18 0 0,3-18 0 0,-3 19 1 16,2-18-1-16,-18 17 0 0</inkml:trace>
  <inkml:trace contextRef="#ctx0" brushRef="#br0" timeOffset="871.307">27181 1535 326 0,'0'0'0'0,"0"0"0"0,17 0 8 15,2 0 0-15,-19-17 0 0,17 34-1 16,-17-17-3-16,0 0-1 0,0 0 1 0,17 17 0 0,-17 1 4 0,0-1 1 16,18 2 0-16,-18 33 0 15,0 19-5-15,0 17 0 0,0-18 0 0,0 19 0 0,0-1-1 0,-18 1 0 16,18 16 1-16,-17 1-1 0,17 0-1 0,0-18 0 16,0-17 0-16,-17 16 0 0,17-33-1 0,0 0 0 15,-19-3 1-15,19 3-1 0,0-20-1 0,0 2 1 16,-17-18 0-16,17-1 0 0,0 0 0 0,0-17 0 15,0 0 0-15,-18 0-1 16,18-34 1-16,0-37-1 0,0 18 1 0,0-16-1 16,0 15 1-16,0-17-1 0,0 18 0 0,0-18 0 15,0-17 1-15,18 17-1 0,-18 1 1 0,0-1-1 16,17-17 0-16,-17 0 1 0,19 17-1 0,-2 1 0 16,0-1 1-16,1 37-1 0,0-20 1 0,17 19 0 15,-17-18 0-15,18 18-1 0,-19 17 1 0,18 0-1 16,-17-16 1-16,17 15 2 0,-18 19 0 0,20-17-1 15,-3 17 1-15,2-18-1 0,-18 36-1 0,15-18 1 16,-14 17 0-16,16 2 2 0,-18-2 0 0,19 0 0 0,-18 1 0 16,-18 0-2-16,17 0 1 0,-17-1-1 0,0 1 0 15,-17 0 3-15,17 16-1 0,-18-16 1 0,-18-18-1 16,-16 18-1-16,16 0-1 0,-16 0 1 0,0-1-1 16,-2 0 2-16,-17-17 1 0,18 19-1 0,-17-2 1 15,17 0-3-15,0 1 1 0,-1 18-1 0</inkml:trace>
  <inkml:trace contextRef="#ctx0" brushRef="#br0" timeOffset="1364.472">25083 3846 423 0,'0'0'0'0,"0"0"12"16,0 0 0-16,16 18-1 0,1-2 1 15,2 20-8-15,16 0 0 0,0 0 1 0,-17 15-1 0,0 3 10 16,16 16 0-16,-15 1 0 0,-2 17 1 16,1-17-11-16,-1-1 0 0,2 18 1 0,-2-17-1 15,1 0 4-15,-18 0-1 0,0-1 1 0,0-17-1 0,17 17-3 16,-17-34-1-16,0-1 0 0,0 1 1 0,0-2-4 0,-17-16 1 16,17 0 0-16,-18 0 0 0,1-18 0 15</inkml:trace>
  <inkml:trace contextRef="#ctx0" brushRef="#br0" timeOffset="1602.49">24924 4005 449 0,'0'0'0'15,"0"0"0"-15,0 0 5 0,17 0 0 0,-17 0 0 16,36-17 0-16,-1 17-2 0,-18-19 0 0,19-16 0 15,15 17 0-15,-15 0 4 0,-1 0 1 0,19 2-1 16,-1-2 1-16,-1 1-5 0,2 17 0 0,-1-19 1 16,-1 2-1-16,1 17 2 0,-17-18-1 0,17 18 0 15,-17 0 0-15,-3 0-2 0,-15 0 1 0,18 0 0 0,-19 18-1 16,0-1-1-16,-17 2 0 0,19-2 0 0,-19 17 0 16,-19-16-1-16,19 18 1 0</inkml:trace>
  <inkml:trace contextRef="#ctx0" brushRef="#br0" timeOffset="1811.947">24870 5134 380 0,'0'0'0'0,"18"0"13"16,-18 0-1-16,18 0 1 0,34-36 1 0,19 19-10 0,-17-19 0 15,-2 1 0-15,0-18 1 0,19 19 9 0,-18 16 0 16,1-18 1-16,15 1-1 0,-15-1-10 15,16 2 1-15,-16-2-1 0,-2 1 1 0,-16-1 3 0,16 19 1 16,-17-18-1-16,19 16 1 0,-20 2-6 0,2-1 1 16,-1 1 0-16,18 17-1 0,-18-19-1 0,1 3 0 15</inkml:trace>
  <inkml:trace contextRef="#ctx0" brushRef="#br0" timeOffset="2458.542">26581 3634 414 0,'0'0'0'0,"0"0"0"15,0 0 8-15,0 0 1 0,0 17-1 0,0 19 1 16,18-1-6-16,-18 1 1 0,0 16-1 16,0 2 1-16,0-2 4 0,18 20 0 0,-18-2 0 0,0-1 0 15,-18 21-5-15,18-2 1 0,0 0 0 16,0 0-1-16,0-18 0 0,0-16 0 0,0 17 0 0,0-19 0 15,0 1-1-15,-18-19 0 0,18 2 0 0,0 0 0 16,0 0-2-16,0-20 1 16,0 2-1-16,0-1 1 0,-18-17-1 0,18 0 1 0,0 0-1 0,0-17 0 15,0 17 1-15,-17 0-1 0,17-34 0 0,0-2 0 16,0-17 0-16,0-17 0 0,-17 16 0 0,17 1 1 0,17 1-1 16,-17-2 0-16,0-16 1 0,0-1-1 15,0 1 0-15,17-18 1 0,1 17-1 0,-18-17 0 16,18 34 0-16,0-33 1 0,16 15-1 0,-15 2 0 0,-1 18 0 15,16-1 1-15,2-1-1 0,-1 3 0 0,1-3 1 16,-1 18-1-16,0-16 0 0,1 16 0 0,-3 1 1 16,3-1-1-16,-1 19 0 0,1-18 1 0,-18 17-1 0,16 0 1 15,-15 18 0-15,16 0-1 0,-18 0 0 0,-17 0 1 16,19 18-1-16,-19 0 1 0,0-18 0 0,0 18 0 16,-19 16 0-16,2 20 0 0,-1-18 0 0,-18 15 0 15,19 3-1-15,-18 0 2 0,-1-20-1 0,1 19 0 16,-1-1 1-16,3 2-1 0,-3-1 0 0,-17-19 0 15,17 2 0-15,2 0 0 0,-2-19 1 0,1 19 0 16,0-19-1-16,16 0 0 0,2 2 0 0,0-2 1 16,-1 1-1-16,0-18 0 0,18 0 1 0,0 0-1 0,0 17 1 15,0-17-1-15,0 0 0 0,0 0 1 16,0 0-1-16,18 0-1 0,-18 0 2 0,18 0-1 0,16-17 0 16,3 17 0-16,15-18 0 0,-16 18-1 0,17 0 1 15,-18 0 0-15,-18 0 0 0,19 0-1 0,-1 18 1 16,17-18 0-16,-17 0-1 0,1 17 1 0,16 0 0 15,-16 2-1-15,-1 16 0 0,1-18 0 0,-1 19 0 16,1-1 0-16,-1 1 0 0,-18 16 0 0,2 1 0 0,-2 0-1 16,-17-1 1-16,17 2-1 0,-17-1 1 15,18 1 0-15,-18-20 0 0,0 20-1 0,0 16 1 0,-18-35-1 16,18 19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76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5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68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4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37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5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3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83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46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66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8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53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1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r_photos?utm_source=unsplash&amp;utm_medium=referral&amp;utm_content=creditCopyTex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unsplash.com/s/photos/handstand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ishakov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vecto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766-1087-46ED-8517-6FBA805E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and </a:t>
            </a:r>
            <a:r>
              <a:rPr lang="en-US" dirty="0" err="1"/>
              <a:t>Lemmatiziation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8A766-C0F6-42EB-855A-864E2E2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“change”, “changes”, “changed”, “changing” — all the same word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Stemming</a:t>
            </a:r>
            <a:r>
              <a:rPr lang="en-US" dirty="0"/>
              <a:t> transforms word forms into common </a:t>
            </a:r>
            <a:r>
              <a:rPr lang="en-US" i="1" dirty="0"/>
              <a:t>stems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Not necessarily a word (e.g. ‘</a:t>
            </a:r>
            <a:r>
              <a:rPr lang="en-US" dirty="0" err="1"/>
              <a:t>chang</a:t>
            </a:r>
            <a:r>
              <a:rPr lang="en-US" dirty="0"/>
              <a:t>’)</a:t>
            </a:r>
          </a:p>
          <a:p>
            <a:pPr marL="457200" lvl="1" indent="0">
              <a:buNone/>
            </a:pPr>
            <a:r>
              <a:rPr lang="en-US" dirty="0"/>
              <a:t>Different forms will have the same stem</a:t>
            </a:r>
          </a:p>
          <a:p>
            <a:pPr marL="457200" lvl="1" indent="0">
              <a:buNone/>
            </a:pPr>
            <a:r>
              <a:rPr lang="en-US" dirty="0"/>
              <a:t>English: </a:t>
            </a:r>
            <a:r>
              <a:rPr lang="en-US" i="1" dirty="0"/>
              <a:t>snowball</a:t>
            </a:r>
            <a:r>
              <a:rPr lang="en-US" dirty="0"/>
              <a:t> is a common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Lemmatization</a:t>
            </a:r>
            <a:r>
              <a:rPr lang="en-US" dirty="0"/>
              <a:t> transforms words into ‘lemma’ form</a:t>
            </a:r>
          </a:p>
          <a:p>
            <a:pPr marL="457200" lvl="1" indent="0">
              <a:buNone/>
            </a:pPr>
            <a:r>
              <a:rPr lang="en-US" dirty="0"/>
              <a:t>Normalizes to an actual word (e.g. “change”)</a:t>
            </a:r>
          </a:p>
          <a:p>
            <a:pPr marL="457200" lvl="1" indent="0">
              <a:buNone/>
            </a:pPr>
            <a:r>
              <a:rPr lang="en-US" dirty="0"/>
              <a:t>More 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315740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1BDF-7EF1-47CC-B76F-6CED4F99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D04F3-7E3D-4711-9D4F-FC28CE6E3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</a:t>
                </a:r>
                <a:r>
                  <a:rPr lang="en-US" b="1" dirty="0"/>
                  <a:t>term vector</a:t>
                </a:r>
                <a:endParaRPr lang="en-US" dirty="0"/>
              </a:p>
              <a:p>
                <a:r>
                  <a:rPr lang="en-US" dirty="0"/>
                  <a:t>Dimension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𝒯</m:t>
                        </m:r>
                      </m:e>
                    </m:d>
                  </m:oMath>
                </a14:m>
                <a:r>
                  <a:rPr lang="en-US" dirty="0"/>
                  <a:t> — one entry for every term in vocabulary</a:t>
                </a:r>
              </a:p>
              <a:p>
                <a:r>
                  <a:rPr lang="en-US" dirty="0"/>
                  <a:t>Sparse — each document only uses a fraction of terms</a:t>
                </a:r>
              </a:p>
              <a:p>
                <a:r>
                  <a:rPr lang="en-US" dirty="0"/>
                  <a:t>Value: # of times the term appears in the document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someone must has slander </a:t>
                </a:r>
                <a:r>
                  <a:rPr lang="en-US" dirty="0" err="1"/>
                  <a:t>josef</a:t>
                </a:r>
                <a:r>
                  <a:rPr lang="en-US" dirty="0"/>
                  <a:t> k</a:t>
                </a:r>
              </a:p>
              <a:p>
                <a:r>
                  <a:rPr lang="en-US" dirty="0"/>
                  <a:t>Each entry gets a 1 (appears once)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D04F3-7E3D-4711-9D4F-FC28CE6E3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74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941B-E64D-4BE1-958B-FD6D0402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SciKit</a:t>
            </a:r>
            <a:r>
              <a:rPr lang="en-US" dirty="0"/>
              <a:t> </a:t>
            </a:r>
            <a:r>
              <a:rPr lang="en-US" dirty="0" err="1"/>
              <a:t>CountVectorizer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8FA4-9FC6-4DF7-BE15-ECC1C2779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SciKit</a:t>
            </a:r>
            <a:r>
              <a:rPr lang="en-US" dirty="0"/>
              <a:t>-Learn </a:t>
            </a:r>
            <a:r>
              <a:rPr lang="en-US" dirty="0" err="1">
                <a:latin typeface="Consolas" panose="020B0609020204030204" pitchFamily="49" charset="0"/>
              </a:rPr>
              <a:t>CountVectorizer</a:t>
            </a:r>
            <a:r>
              <a:rPr lang="en-US" dirty="0"/>
              <a:t> gets us to this stage</a:t>
            </a:r>
          </a:p>
          <a:p>
            <a:r>
              <a:rPr lang="en-US" dirty="0">
                <a:latin typeface="Consolas" panose="020B0609020204030204" pitchFamily="49" charset="0"/>
              </a:rPr>
              <a:t>fit()</a:t>
            </a:r>
            <a:r>
              <a:rPr lang="en-US" dirty="0"/>
              <a:t> learns vocabulary</a:t>
            </a:r>
          </a:p>
          <a:p>
            <a:r>
              <a:rPr lang="en-US" dirty="0">
                <a:latin typeface="Consolas" panose="020B0609020204030204" pitchFamily="49" charset="0"/>
              </a:rPr>
              <a:t>transform()</a:t>
            </a:r>
            <a:r>
              <a:rPr lang="en-US" dirty="0"/>
              <a:t> turns array of text into (sparse) matrix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CD320A-9ACD-4363-B301-CC2F4D6514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503797"/>
                  </p:ext>
                </p:extLst>
              </p:nvPr>
            </p:nvGraphicFramePr>
            <p:xfrm>
              <a:off x="2031999" y="3853564"/>
              <a:ext cx="8128002" cy="2225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707475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55682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3426017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177623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826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272787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27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763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4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935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9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62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7CD320A-9ACD-4363-B301-CC2F4D6514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7503797"/>
                  </p:ext>
                </p:extLst>
              </p:nvPr>
            </p:nvGraphicFramePr>
            <p:xfrm>
              <a:off x="2031999" y="3853564"/>
              <a:ext cx="8128002" cy="2225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87074750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2556822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3426017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11776236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42478260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9272787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40044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01" t="-1639" r="-3022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639" r="-2022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103" t="-1639" r="-10134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1639" r="-1802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2271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101639" r="-5027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6763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201639" r="-502703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0047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301639" r="-502703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5935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401639" r="-502703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59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0" t="-501639" r="-502703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9624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102288-A57D-4CF6-9EA8-7DC558A4A729}"/>
                  </a:ext>
                </a:extLst>
              </p14:cNvPr>
              <p14:cNvContentPartPr/>
              <p14:nvPr/>
            </p14:nvContentPartPr>
            <p14:xfrm>
              <a:off x="1022400" y="3357360"/>
              <a:ext cx="10668240" cy="3159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102288-A57D-4CF6-9EA8-7DC558A4A7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040" y="3348000"/>
                <a:ext cx="10686960" cy="31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63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DB65-F49B-407C-945D-80703E0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CountVectorizer</a:t>
            </a:r>
            <a:r>
              <a:rPr lang="en-US" dirty="0"/>
              <a:t>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C60D-F1C0-437A-9818-57EC34A4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Decode (if necessary)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Lowercase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Strip accents (optional, also normalizes Unicode)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 (default: 2+ alphanumeric characters are a word)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Vectorize (values are term frequencies)</a:t>
            </a:r>
          </a:p>
        </p:txBody>
      </p:sp>
    </p:spTree>
    <p:extLst>
      <p:ext uri="{BB962C8B-B14F-4D97-AF65-F5344CB8AC3E}">
        <p14:creationId xmlns:p14="http://schemas.microsoft.com/office/powerpoint/2010/main" val="320701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A8AE-A75D-43C8-890A-B2F8ADB6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Term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11894-9617-4143-B70A-F449F485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words equally important</a:t>
            </a:r>
          </a:p>
          <a:p>
            <a:r>
              <a:rPr lang="en-US" dirty="0"/>
              <a:t>Count vector has higher values just for longer documents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Solution?</a:t>
            </a:r>
          </a:p>
          <a:p>
            <a:r>
              <a:rPr lang="en-US" dirty="0"/>
              <a:t>Weigh words differently</a:t>
            </a:r>
          </a:p>
          <a:p>
            <a:pPr lvl="1"/>
            <a:r>
              <a:rPr lang="en-US" dirty="0"/>
              <a:t>Uncommon words higher weight? More likely useful for classification!</a:t>
            </a:r>
          </a:p>
          <a:p>
            <a:r>
              <a:rPr lang="en-US" dirty="0"/>
              <a:t>Normalize to use </a:t>
            </a:r>
            <a:r>
              <a:rPr lang="en-US" i="1" dirty="0"/>
              <a:t>relative</a:t>
            </a:r>
            <a:r>
              <a:rPr lang="en-US" dirty="0"/>
              <a:t> frequency instead of absolute count</a:t>
            </a:r>
          </a:p>
        </p:txBody>
      </p:sp>
    </p:spTree>
    <p:extLst>
      <p:ext uri="{BB962C8B-B14F-4D97-AF65-F5344CB8AC3E}">
        <p14:creationId xmlns:p14="http://schemas.microsoft.com/office/powerpoint/2010/main" val="89491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D9A0-D8CB-45A6-BF27-35187B39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C73D7-645C-4A22-BD6A-F5518AFE8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tf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idf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tf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tf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is the</a:t>
                </a:r>
                <a:r>
                  <a:rPr lang="en-US" i="1" dirty="0"/>
                  <a:t> </a:t>
                </a:r>
                <a:r>
                  <a:rPr lang="en-US" i="1" dirty="0">
                    <a:solidFill>
                      <a:schemeClr val="accent3"/>
                    </a:solidFill>
                  </a:rPr>
                  <a:t>term frequency</a:t>
                </a:r>
                <a:r>
                  <a:rPr lang="en-US" dirty="0"/>
                  <a:t>, # of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occurs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df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chemeClr val="accent2"/>
                    </a:solidFill>
                  </a:rPr>
                  <a:t>document frequency</a:t>
                </a:r>
                <a:r>
                  <a:rPr lang="en-US" dirty="0"/>
                  <a:t>, # of documents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idf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>
                    <a:solidFill>
                      <a:schemeClr val="accent4"/>
                    </a:solidFill>
                  </a:rPr>
                  <a:t>inverse document frequency</a:t>
                </a:r>
                <a:endParaRPr lang="en-US" dirty="0">
                  <a:solidFill>
                    <a:schemeClr val="accent4"/>
                  </a:solidFill>
                </a:endParaRPr>
              </a:p>
              <a:p>
                <a:pPr lvl="1"/>
                <a:r>
                  <a:rPr lang="en-US" dirty="0"/>
                  <a:t>This is </a:t>
                </a:r>
                <a:r>
                  <a:rPr lang="en-US" dirty="0" err="1"/>
                  <a:t>scikit-learn’s</a:t>
                </a:r>
                <a:r>
                  <a:rPr lang="en-US" dirty="0"/>
                  <a:t> version. Others vary slightly in addition of 1s.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BC73D7-645C-4A22-BD6A-F5518AFE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6E6CD73-2665-4CBD-A346-1B44594D46AB}"/>
                  </a:ext>
                </a:extLst>
              </p14:cNvPr>
              <p14:cNvContentPartPr/>
              <p14:nvPr/>
            </p14:nvContentPartPr>
            <p14:xfrm>
              <a:off x="2317680" y="489240"/>
              <a:ext cx="8534880" cy="4477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6E6CD73-2665-4CBD-A346-1B44594D4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320" y="479880"/>
                <a:ext cx="8553600" cy="449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375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0235-9BEE-415A-9FAE-4A6F7824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966EA-00CD-40D7-B34B-492C43D40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Uncommon words are now more important.</a:t>
                </a:r>
              </a:p>
              <a:p>
                <a:pPr marL="0" indent="0">
                  <a:buNone/>
                </a:pPr>
                <a:r>
                  <a:rPr lang="en-US" dirty="0"/>
                  <a:t>What about doc length?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TF-IDF vector to a </a:t>
                </a:r>
                <a:r>
                  <a:rPr lang="en-US" b="1" dirty="0"/>
                  <a:t>unit vector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TfidfVectorizer</a:t>
                </a:r>
                <a:r>
                  <a:rPr lang="en-US" dirty="0"/>
                  <a:t> produces normalized TF-IDF vectors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966EA-00CD-40D7-B34B-492C43D40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91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948-6A7D-4FE8-819B-ACE34437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Pipeline (term vector)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B8A5-43BB-4638-B4A5-3EB6999B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Stop Words / Filter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 / Lemmatize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Vectorize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Vectors</a:t>
            </a:r>
          </a:p>
          <a:p>
            <a:pPr marL="0" indent="0">
              <a:buNone/>
            </a:pPr>
            <a:r>
              <a:rPr lang="en-US" b="1" dirty="0"/>
              <a:t>Result:</a:t>
            </a:r>
            <a:r>
              <a:rPr lang="en-US" dirty="0"/>
              <a:t> each document has a vector assigning scores to terms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14309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0F73-144D-4AAB-A78E-D4944DCC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C3B9-9CDD-416F-AC81-B8B6EEB35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N</a:t>
            </a:r>
            <a:r>
              <a:rPr lang="en-US" dirty="0"/>
              <a:t>-grams (e.g. bigrams) instead of words</a:t>
            </a:r>
          </a:p>
          <a:p>
            <a:pPr lvl="1"/>
            <a:r>
              <a:rPr lang="en-US" dirty="0"/>
              <a:t>Either words or characters</a:t>
            </a:r>
          </a:p>
          <a:p>
            <a:r>
              <a:rPr lang="en-US" dirty="0"/>
              <a:t>Sentence-level analysis</a:t>
            </a:r>
          </a:p>
          <a:p>
            <a:pPr lvl="1"/>
            <a:r>
              <a:rPr lang="en-US" dirty="0"/>
              <a:t>Two-level tokenization: words and sentences</a:t>
            </a:r>
          </a:p>
          <a:p>
            <a:pPr lvl="1"/>
            <a:r>
              <a:rPr lang="en-US" dirty="0"/>
              <a:t>Tag words by part of speech</a:t>
            </a:r>
          </a:p>
          <a:p>
            <a:pPr lvl="1"/>
            <a:r>
              <a:rPr lang="en-US" dirty="0"/>
              <a:t>Analyze relationships between words</a:t>
            </a:r>
          </a:p>
          <a:p>
            <a:r>
              <a:rPr lang="en-US" dirty="0"/>
              <a:t>Transformer architectures</a:t>
            </a:r>
          </a:p>
          <a:p>
            <a:pPr lvl="1"/>
            <a:r>
              <a:rPr lang="en-US" dirty="0"/>
              <a:t>Neural nets for sequences of words</a:t>
            </a:r>
          </a:p>
          <a:p>
            <a:pPr lvl="1"/>
            <a:r>
              <a:rPr lang="en-US" dirty="0"/>
              <a:t>Significant power, significant processing cost</a:t>
            </a:r>
          </a:p>
          <a:p>
            <a:pPr marL="0" indent="0">
              <a:buNone/>
            </a:pPr>
            <a:r>
              <a:rPr lang="en-US" dirty="0" err="1"/>
              <a:t>nltk</a:t>
            </a:r>
            <a:r>
              <a:rPr lang="en-US" dirty="0"/>
              <a:t> provides a lot of capabilities, can integrate with </a:t>
            </a:r>
            <a:r>
              <a:rPr lang="en-US" dirty="0" err="1"/>
              <a:t>scikit</a:t>
            </a:r>
            <a:r>
              <a:rPr lang="en-US" dirty="0"/>
              <a:t>-learn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8D00D3-3C76-4FB1-ACA4-DF268C51E5D8}"/>
                  </a:ext>
                </a:extLst>
              </p14:cNvPr>
              <p14:cNvContentPartPr/>
              <p14:nvPr/>
            </p14:nvContentPartPr>
            <p14:xfrm>
              <a:off x="8858160" y="546480"/>
              <a:ext cx="1149480" cy="130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8D00D3-3C76-4FB1-ACA4-DF268C51E5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8800" y="537120"/>
                <a:ext cx="1168200" cy="13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58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7145" y="365125"/>
            <a:ext cx="717665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7145" y="1825625"/>
            <a:ext cx="71766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Term vectors</a:t>
            </a:r>
            <a:r>
              <a:rPr lang="en-US" dirty="0"/>
              <a:t> treat each word as a feature, for which documents have scores.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normalized to give uncommon words higher weight, and for document length.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Jael Rodriguez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773CAA-E5E4-497F-94BB-C61233D74E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43"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different stages of text processing</a:t>
            </a:r>
          </a:p>
          <a:p>
            <a:r>
              <a:rPr lang="en-US" dirty="0"/>
              <a:t>Extract vectors from text</a:t>
            </a:r>
          </a:p>
          <a:p>
            <a:r>
              <a:rPr lang="en-US" dirty="0"/>
              <a:t>Know some of the things that are possible beyond what we will discuss 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Andrej </a:t>
            </a:r>
            <a:r>
              <a:rPr lang="en-US" sz="1200" i="1" dirty="0" err="1">
                <a:hlinkClick r:id="rId3"/>
              </a:rPr>
              <a:t>Lišakov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1A533-7C16-4345-87C2-4B6D8DBC90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408" y="0"/>
            <a:ext cx="4571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Input:</a:t>
            </a:r>
          </a:p>
          <a:p>
            <a:pPr marL="457200" lvl="1" indent="0">
              <a:buNone/>
            </a:pPr>
            <a:r>
              <a:rPr lang="en-US" dirty="0"/>
              <a:t>Someone must have slandered Josef K., for one morning, without having done anything truly wrong, he was arrested.</a:t>
            </a:r>
          </a:p>
          <a:p>
            <a:pPr marL="0" indent="0">
              <a:buNone/>
            </a:pPr>
            <a:r>
              <a:rPr lang="en-US" b="1" dirty="0"/>
              <a:t>Output: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Vectors</a:t>
            </a:r>
          </a:p>
          <a:p>
            <a:r>
              <a:rPr lang="en-US" dirty="0"/>
              <a:t>Scores</a:t>
            </a:r>
          </a:p>
          <a:p>
            <a:r>
              <a:rPr lang="en-US" dirty="0"/>
              <a:t>Decisions</a:t>
            </a:r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25E9-43E2-4049-9BC0-66287305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E0D89-7BBB-4229-9455-630F2AF574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corpus</a:t>
                </a:r>
                <a:r>
                  <a:rPr lang="en-US" dirty="0"/>
                  <a:t> is whole set of textual data to analyze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document</a:t>
                </a:r>
                <a:r>
                  <a:rPr lang="en-US" dirty="0"/>
                  <a:t> is a single document in the corpus</a:t>
                </a:r>
              </a:p>
              <a:p>
                <a:pPr marL="457200" lvl="1" indent="0">
                  <a:buNone/>
                </a:pPr>
                <a:r>
                  <a:rPr lang="en-US" dirty="0"/>
                  <a:t>E.g. one e-mail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term</a:t>
                </a:r>
                <a:r>
                  <a:rPr lang="en-US" dirty="0"/>
                  <a:t> is a single “word” (or token) in a document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Vocabulary</a:t>
                </a:r>
                <a:r>
                  <a:rPr lang="en-US" dirty="0"/>
                  <a:t> is the set of all terms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Sets: corpus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,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E0D89-7BBB-4229-9455-630F2AF57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3948-6A7D-4FE8-819B-ACE34437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Pipeline (term vector)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B8A5-43BB-4638-B4A5-3EB6999B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Stop Words / Filter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 / Lemmatize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Vectorize 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Normalize Vectors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&lt;do more things&gt;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DDD4-58D8-4746-9297-953B3270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and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B6F3-5975-4810-BC3A-CFFE8DD5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previous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May delay normalization until after tokenization</a:t>
            </a:r>
          </a:p>
        </p:txBody>
      </p:sp>
    </p:spTree>
    <p:extLst>
      <p:ext uri="{BB962C8B-B14F-4D97-AF65-F5344CB8AC3E}">
        <p14:creationId xmlns:p14="http://schemas.microsoft.com/office/powerpoint/2010/main" val="69118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4368-7D86-439C-B099-604890B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8FFD-F820-4410-8F40-C96C8386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Split text into individual </a:t>
            </a:r>
            <a:r>
              <a:rPr lang="en-US" i="1" dirty="0"/>
              <a:t>tokens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For now: words (sequences of alphanumeric characters)</a:t>
            </a:r>
          </a:p>
          <a:p>
            <a:pPr marL="457200" lvl="1" indent="0">
              <a:buNone/>
            </a:pPr>
            <a:r>
              <a:rPr lang="en-US" dirty="0"/>
              <a:t>someone must have slandered </a:t>
            </a:r>
            <a:r>
              <a:rPr lang="en-US" dirty="0" err="1"/>
              <a:t>josef</a:t>
            </a:r>
            <a:r>
              <a:rPr lang="en-US" dirty="0"/>
              <a:t> k.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someone</a:t>
            </a:r>
            <a:br>
              <a:rPr lang="en-US" dirty="0"/>
            </a:br>
            <a:r>
              <a:rPr lang="en-US" dirty="0"/>
              <a:t>must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slandered</a:t>
            </a:r>
            <a:br>
              <a:rPr lang="en-US" dirty="0"/>
            </a:br>
            <a:r>
              <a:rPr lang="en-US" dirty="0" err="1"/>
              <a:t>josef</a:t>
            </a:r>
            <a:br>
              <a:rPr lang="en-US" dirty="0"/>
            </a:br>
            <a:r>
              <a:rPr lang="en-US" dirty="0"/>
              <a:t>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A44A52-0372-4DF0-B70E-D5D8A705C874}"/>
                  </a:ext>
                </a:extLst>
              </p14:cNvPr>
              <p14:cNvContentPartPr/>
              <p14:nvPr/>
            </p14:nvContentPartPr>
            <p14:xfrm>
              <a:off x="1333080" y="3410640"/>
              <a:ext cx="4572360" cy="228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A44A52-0372-4DF0-B70E-D5D8A705C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720" y="3401280"/>
                <a:ext cx="4591080" cy="22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18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2DFD-B691-4E38-B523-450EDF2D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4C1B-A3EE-4AD5-8DCA-11C05119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utility words not useful for many tasks</a:t>
            </a:r>
          </a:p>
          <a:p>
            <a:pPr marL="457200" lvl="1" indent="0">
              <a:buNone/>
            </a:pPr>
            <a:r>
              <a:rPr lang="en-US" dirty="0"/>
              <a:t>And, or, but, if, etc.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remove with:</a:t>
            </a:r>
          </a:p>
          <a:p>
            <a:r>
              <a:rPr lang="en-US" dirty="0"/>
              <a:t>List of stop words</a:t>
            </a:r>
          </a:p>
          <a:p>
            <a:r>
              <a:rPr lang="en-US" dirty="0"/>
              <a:t>Frequency (words appearing in most documents)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you do this depends on task</a:t>
            </a:r>
          </a:p>
        </p:txBody>
      </p:sp>
    </p:spTree>
    <p:extLst>
      <p:ext uri="{BB962C8B-B14F-4D97-AF65-F5344CB8AC3E}">
        <p14:creationId xmlns:p14="http://schemas.microsoft.com/office/powerpoint/2010/main" val="21358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19735</TotalTime>
  <Words>760</Words>
  <Application>Microsoft Office PowerPoint</Application>
  <PresentationFormat>Widescreen</PresentationFormat>
  <Paragraphs>175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Consolas</vt:lpstr>
      <vt:lpstr>Oswald</vt:lpstr>
      <vt:lpstr>Calibri</vt:lpstr>
      <vt:lpstr>Arial</vt:lpstr>
      <vt:lpstr>Lato</vt:lpstr>
      <vt:lpstr>Cambria Math</vt:lpstr>
      <vt:lpstr>Office Theme</vt:lpstr>
      <vt:lpstr>CS 533 INTRO TO DATA SCIENCE</vt:lpstr>
      <vt:lpstr>TEXT PROCESSING PIPELINE</vt:lpstr>
      <vt:lpstr>Learning Outcomes</vt:lpstr>
      <vt:lpstr>Text Processing</vt:lpstr>
      <vt:lpstr>Corpus</vt:lpstr>
      <vt:lpstr>Text Processing Pipeline (term vector)</vt:lpstr>
      <vt:lpstr>Decoding and Normalization</vt:lpstr>
      <vt:lpstr>Tokenization</vt:lpstr>
      <vt:lpstr>Remove Stop Words</vt:lpstr>
      <vt:lpstr>Stemming and Lemmatiziation</vt:lpstr>
      <vt:lpstr>Vectorizing</vt:lpstr>
      <vt:lpstr>SciKit CountVectorizer</vt:lpstr>
      <vt:lpstr>CountVectorizer pipeline</vt:lpstr>
      <vt:lpstr>Problems with Term Frequency</vt:lpstr>
      <vt:lpstr>TF-IDF</vt:lpstr>
      <vt:lpstr>Normalized TF-IDF</vt:lpstr>
      <vt:lpstr>Text Processing Pipeline (term vector)</vt:lpstr>
      <vt:lpstr>Alternatives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2020-11-08T03:28:40Z</dcterms:modified>
</cp:coreProperties>
</file>