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27" r:id="rId5"/>
    <p:sldId id="328" r:id="rId6"/>
    <p:sldId id="329" r:id="rId7"/>
    <p:sldId id="330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swald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 add">
        <pc:chgData name="" userId="495979f9a431ddb0" providerId="LiveId" clId="{C22D2A47-FD74-44BE-8702-FE7F6607CF55}" dt="2020-11-08T00:33:22.502" v="2626" actId="20577"/>
        <pc:sldMkLst>
          <pc:docMk/>
          <pc:sldMk cId="1084867891" sldId="327"/>
        </pc:sldMkLst>
        <pc:spChg chg="mod">
          <ac:chgData name="" userId="495979f9a431ddb0" providerId="LiveId" clId="{C22D2A47-FD74-44BE-8702-FE7F6607CF55}" dt="2020-11-08T00:33:22.502" v="2626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C22D2A47-FD74-44BE-8702-FE7F6607CF55}" dt="2020-11-08T00:09:11.499" v="580" actId="20577"/>
          <ac:spMkLst>
            <pc:docMk/>
            <pc:sldMk cId="1084867891" sldId="327"/>
            <ac:spMk id="3" creationId="{C23C2C6C-7FC7-48AB-B44B-996846B28C11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F19792DC-B909-488A-855D-502D8A1D0FDB}"/>
    <pc:docChg chg="custSel addSld delSld modSld">
      <pc:chgData name="" userId="495979f9a431ddb0" providerId="LiveId" clId="{F19792DC-B909-488A-855D-502D8A1D0FDB}" dt="2020-11-14T23:27:23.980" v="1389" actId="20577"/>
      <pc:docMkLst>
        <pc:docMk/>
      </pc:docMkLst>
      <pc:sldChg chg="modSp">
        <pc:chgData name="" userId="495979f9a431ddb0" providerId="LiveId" clId="{F19792DC-B909-488A-855D-502D8A1D0FDB}" dt="2020-11-14T22:31:29.446" v="13" actId="20577"/>
        <pc:sldMkLst>
          <pc:docMk/>
          <pc:sldMk cId="1753943686" sldId="298"/>
        </pc:sldMkLst>
        <pc:spChg chg="mod">
          <ac:chgData name="" userId="495979f9a431ddb0" providerId="LiveId" clId="{F19792DC-B909-488A-855D-502D8A1D0FDB}" dt="2020-11-14T22:31:29.446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19792DC-B909-488A-855D-502D8A1D0FDB}" dt="2020-11-14T22:56:08.154" v="481" actId="1076"/>
        <pc:sldMkLst>
          <pc:docMk/>
          <pc:sldMk cId="3777021594" sldId="303"/>
        </pc:sldMkLst>
        <pc:spChg chg="mod">
          <ac:chgData name="" userId="495979f9a431ddb0" providerId="LiveId" clId="{F19792DC-B909-488A-855D-502D8A1D0FDB}" dt="2020-11-14T22:56:08.154" v="481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F19792DC-B909-488A-855D-502D8A1D0FDB}" dt="2020-11-14T22:33:42.602" v="106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19792DC-B909-488A-855D-502D8A1D0FDB}" dt="2020-11-14T22:34:25.189" v="220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F19792DC-B909-488A-855D-502D8A1D0FDB}" dt="2020-11-14T22:56:04.970" v="480" actId="1076"/>
          <ac:picMkLst>
            <pc:docMk/>
            <pc:sldMk cId="3777021594" sldId="303"/>
            <ac:picMk id="3" creationId="{C71CE745-A492-4667-B760-6403123EC24D}"/>
          </ac:picMkLst>
        </pc:picChg>
        <pc:picChg chg="del">
          <ac:chgData name="" userId="495979f9a431ddb0" providerId="LiveId" clId="{F19792DC-B909-488A-855D-502D8A1D0FDB}" dt="2020-11-14T22:50:28.272" v="475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F19792DC-B909-488A-855D-502D8A1D0FDB}" dt="2020-11-14T23:26:18.234" v="1126" actId="20577"/>
        <pc:sldMkLst>
          <pc:docMk/>
          <pc:sldMk cId="4232748695" sldId="307"/>
        </pc:sldMkLst>
        <pc:spChg chg="mod">
          <ac:chgData name="" userId="495979f9a431ddb0" providerId="LiveId" clId="{F19792DC-B909-488A-855D-502D8A1D0FDB}" dt="2020-11-14T23:26:18.234" v="112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19792DC-B909-488A-855D-502D8A1D0FDB}" dt="2020-11-14T23:25:21.250" v="911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F19792DC-B909-488A-855D-502D8A1D0FDB}" dt="2020-11-14T23:25:43.461" v="934" actId="1076"/>
          <ac:picMkLst>
            <pc:docMk/>
            <pc:sldMk cId="4232748695" sldId="307"/>
            <ac:picMk id="5" creationId="{0F3BD396-E87F-414E-ADE3-227D89831262}"/>
          </ac:picMkLst>
        </pc:picChg>
        <pc:picChg chg="del">
          <ac:chgData name="" userId="495979f9a431ddb0" providerId="LiveId" clId="{F19792DC-B909-488A-855D-502D8A1D0FDB}" dt="2020-11-14T23:25:13.541" v="909" actId="478"/>
          <ac:picMkLst>
            <pc:docMk/>
            <pc:sldMk cId="4232748695" sldId="307"/>
            <ac:picMk id="7" creationId="{042F7335-1B0B-4CA7-9238-5A6269947D83}"/>
          </ac:picMkLst>
        </pc:picChg>
      </pc:sldChg>
      <pc:sldChg chg="del">
        <pc:chgData name="" userId="495979f9a431ddb0" providerId="LiveId" clId="{F19792DC-B909-488A-855D-502D8A1D0FDB}" dt="2020-11-14T22:56:26.146" v="482" actId="2696"/>
        <pc:sldMkLst>
          <pc:docMk/>
          <pc:sldMk cId="2735585706" sldId="311"/>
        </pc:sldMkLst>
      </pc:sldChg>
      <pc:sldChg chg="modSp">
        <pc:chgData name="" userId="495979f9a431ddb0" providerId="LiveId" clId="{F19792DC-B909-488A-855D-502D8A1D0FDB}" dt="2020-11-14T22:38:23.821" v="472" actId="207"/>
        <pc:sldMkLst>
          <pc:docMk/>
          <pc:sldMk cId="1084867891" sldId="327"/>
        </pc:sldMkLst>
        <pc:spChg chg="mod">
          <ac:chgData name="" userId="495979f9a431ddb0" providerId="LiveId" clId="{F19792DC-B909-488A-855D-502D8A1D0FDB}" dt="2020-11-14T22:37:18.018" v="251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F19792DC-B909-488A-855D-502D8A1D0FDB}" dt="2020-11-14T22:38:23.821" v="472" actId="207"/>
          <ac:spMkLst>
            <pc:docMk/>
            <pc:sldMk cId="1084867891" sldId="327"/>
            <ac:spMk id="3" creationId="{C23C2C6C-7FC7-48AB-B44B-996846B28C11}"/>
          </ac:spMkLst>
        </pc:spChg>
      </pc:sldChg>
      <pc:sldChg chg="del">
        <pc:chgData name="" userId="495979f9a431ddb0" providerId="LiveId" clId="{F19792DC-B909-488A-855D-502D8A1D0FDB}" dt="2020-11-14T22:56:26.241" v="483" actId="2696"/>
        <pc:sldMkLst>
          <pc:docMk/>
          <pc:sldMk cId="1003131816" sldId="328"/>
        </pc:sldMkLst>
      </pc:sldChg>
      <pc:sldChg chg="modSp add">
        <pc:chgData name="" userId="495979f9a431ddb0" providerId="LiveId" clId="{F19792DC-B909-488A-855D-502D8A1D0FDB}" dt="2020-11-14T23:26:54.520" v="1217" actId="20577"/>
        <pc:sldMkLst>
          <pc:docMk/>
          <pc:sldMk cId="2792780533" sldId="328"/>
        </pc:sldMkLst>
        <pc:spChg chg="mod">
          <ac:chgData name="" userId="495979f9a431ddb0" providerId="LiveId" clId="{F19792DC-B909-488A-855D-502D8A1D0FDB}" dt="2020-11-14T22:56:43.077" v="511" actId="20577"/>
          <ac:spMkLst>
            <pc:docMk/>
            <pc:sldMk cId="2792780533" sldId="328"/>
            <ac:spMk id="2" creationId="{C38DB2E2-2D76-42BF-88B5-B767FC4A4CDC}"/>
          </ac:spMkLst>
        </pc:spChg>
        <pc:spChg chg="mod">
          <ac:chgData name="" userId="495979f9a431ddb0" providerId="LiveId" clId="{F19792DC-B909-488A-855D-502D8A1D0FDB}" dt="2020-11-14T23:26:54.520" v="1217" actId="20577"/>
          <ac:spMkLst>
            <pc:docMk/>
            <pc:sldMk cId="2792780533" sldId="328"/>
            <ac:spMk id="3" creationId="{BFBBAB77-9A21-494E-8342-BF9A5D1D156C}"/>
          </ac:spMkLst>
        </pc:spChg>
      </pc:sldChg>
      <pc:sldChg chg="del">
        <pc:chgData name="" userId="495979f9a431ddb0" providerId="LiveId" clId="{F19792DC-B909-488A-855D-502D8A1D0FDB}" dt="2020-11-14T22:56:26.285" v="484" actId="2696"/>
        <pc:sldMkLst>
          <pc:docMk/>
          <pc:sldMk cId="2500687503" sldId="329"/>
        </pc:sldMkLst>
      </pc:sldChg>
      <pc:sldChg chg="modSp add">
        <pc:chgData name="" userId="495979f9a431ddb0" providerId="LiveId" clId="{F19792DC-B909-488A-855D-502D8A1D0FDB}" dt="2020-11-14T22:58:36.418" v="908" actId="5793"/>
        <pc:sldMkLst>
          <pc:docMk/>
          <pc:sldMk cId="3587723297" sldId="329"/>
        </pc:sldMkLst>
        <pc:spChg chg="mod">
          <ac:chgData name="" userId="495979f9a431ddb0" providerId="LiveId" clId="{F19792DC-B909-488A-855D-502D8A1D0FDB}" dt="2020-11-14T22:58:18.599" v="786" actId="20577"/>
          <ac:spMkLst>
            <pc:docMk/>
            <pc:sldMk cId="3587723297" sldId="329"/>
            <ac:spMk id="2" creationId="{42C6CF73-B6B6-471C-BE46-8203C14916C7}"/>
          </ac:spMkLst>
        </pc:spChg>
        <pc:spChg chg="mod">
          <ac:chgData name="" userId="495979f9a431ddb0" providerId="LiveId" clId="{F19792DC-B909-488A-855D-502D8A1D0FDB}" dt="2020-11-14T22:58:36.418" v="908" actId="5793"/>
          <ac:spMkLst>
            <pc:docMk/>
            <pc:sldMk cId="3587723297" sldId="329"/>
            <ac:spMk id="3" creationId="{0B125B8E-1746-48C8-9C28-E9BA9CC1AF13}"/>
          </ac:spMkLst>
        </pc:spChg>
      </pc:sldChg>
      <pc:sldChg chg="del">
        <pc:chgData name="" userId="495979f9a431ddb0" providerId="LiveId" clId="{F19792DC-B909-488A-855D-502D8A1D0FDB}" dt="2020-11-14T22:56:26.306" v="485" actId="2696"/>
        <pc:sldMkLst>
          <pc:docMk/>
          <pc:sldMk cId="74367675" sldId="330"/>
        </pc:sldMkLst>
      </pc:sldChg>
      <pc:sldChg chg="modSp add">
        <pc:chgData name="" userId="495979f9a431ddb0" providerId="LiveId" clId="{F19792DC-B909-488A-855D-502D8A1D0FDB}" dt="2020-11-14T23:27:23.980" v="1389" actId="20577"/>
        <pc:sldMkLst>
          <pc:docMk/>
          <pc:sldMk cId="4145442881" sldId="330"/>
        </pc:sldMkLst>
        <pc:spChg chg="mod">
          <ac:chgData name="" userId="495979f9a431ddb0" providerId="LiveId" clId="{F19792DC-B909-488A-855D-502D8A1D0FDB}" dt="2020-11-14T23:26:28.899" v="1131" actId="20577"/>
          <ac:spMkLst>
            <pc:docMk/>
            <pc:sldMk cId="4145442881" sldId="330"/>
            <ac:spMk id="2" creationId="{D4B4C7D2-E539-41AD-B47A-4B41855A24F9}"/>
          </ac:spMkLst>
        </pc:spChg>
        <pc:spChg chg="mod">
          <ac:chgData name="" userId="495979f9a431ddb0" providerId="LiveId" clId="{F19792DC-B909-488A-855D-502D8A1D0FDB}" dt="2020-11-14T23:27:23.980" v="1389" actId="20577"/>
          <ac:spMkLst>
            <pc:docMk/>
            <pc:sldMk cId="4145442881" sldId="330"/>
            <ac:spMk id="3" creationId="{5C44FC7C-BA46-453D-8789-2D7291C06952}"/>
          </ac:spMkLst>
        </pc:spChg>
      </pc:sldChg>
      <pc:sldChg chg="del">
        <pc:chgData name="" userId="495979f9a431ddb0" providerId="LiveId" clId="{F19792DC-B909-488A-855D-502D8A1D0FDB}" dt="2020-11-14T22:56:26.579" v="488" actId="2696"/>
        <pc:sldMkLst>
          <pc:docMk/>
          <pc:sldMk cId="781938995" sldId="331"/>
        </pc:sldMkLst>
      </pc:sldChg>
      <pc:sldChg chg="del">
        <pc:chgData name="" userId="495979f9a431ddb0" providerId="LiveId" clId="{F19792DC-B909-488A-855D-502D8A1D0FDB}" dt="2020-11-14T22:56:26.396" v="486" actId="2696"/>
        <pc:sldMkLst>
          <pc:docMk/>
          <pc:sldMk cId="1877990635" sldId="332"/>
        </pc:sldMkLst>
      </pc:sldChg>
      <pc:sldChg chg="del">
        <pc:chgData name="" userId="495979f9a431ddb0" providerId="LiveId" clId="{F19792DC-B909-488A-855D-502D8A1D0FDB}" dt="2020-11-14T22:56:26.466" v="487" actId="2696"/>
        <pc:sldMkLst>
          <pc:docMk/>
          <pc:sldMk cId="2838593576" sldId="333"/>
        </pc:sldMkLst>
      </pc:sldChg>
      <pc:sldChg chg="del">
        <pc:chgData name="" userId="495979f9a431ddb0" providerId="LiveId" clId="{F19792DC-B909-488A-855D-502D8A1D0FDB}" dt="2020-11-14T22:56:26.665" v="489" actId="2696"/>
        <pc:sldMkLst>
          <pc:docMk/>
          <pc:sldMk cId="3717090407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_g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supervisi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ran_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no-signal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SUPERVISION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250201" cy="4351338"/>
          </a:xfrm>
        </p:spPr>
        <p:txBody>
          <a:bodyPr>
            <a:normAutofit/>
          </a:bodyPr>
          <a:lstStyle/>
          <a:p>
            <a:r>
              <a:rPr lang="en-US" dirty="0"/>
              <a:t>Distinguish between supervised and unsupervised learning.</a:t>
            </a:r>
          </a:p>
          <a:p>
            <a:r>
              <a:rPr lang="en-US" dirty="0"/>
              <a:t>Project data into lower-dimensional space with matrix factorization.</a:t>
            </a:r>
          </a:p>
          <a:p>
            <a:r>
              <a:rPr lang="en-US" dirty="0"/>
              <a:t>Cluster data points.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823971" y="6378982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 err="1">
                <a:hlinkClick r:id="rId3"/>
              </a:rPr>
              <a:t>Benedikt</a:t>
            </a:r>
            <a:r>
              <a:rPr lang="en-US" sz="1200" i="1" dirty="0">
                <a:hlinkClick r:id="rId3"/>
              </a:rPr>
              <a:t> Geyer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CE745-A492-4667-B760-6403123EC2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79672" y="0"/>
            <a:ext cx="5112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90A-A44A-4329-802F-A21B69D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2C6C-7FC7-48AB-B44B-996846B2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learn to </a:t>
            </a:r>
            <a:r>
              <a:rPr lang="en-US" b="1" dirty="0">
                <a:solidFill>
                  <a:schemeClr val="accent4"/>
                </a:solidFill>
              </a:rPr>
              <a:t>predict a label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/>
              <a:t>Categorical label → classification</a:t>
            </a:r>
          </a:p>
          <a:p>
            <a:r>
              <a:rPr lang="en-US" dirty="0"/>
              <a:t>Continuous label →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called </a:t>
            </a:r>
            <a:r>
              <a:rPr lang="en-US" b="1" dirty="0">
                <a:solidFill>
                  <a:schemeClr val="accent2"/>
                </a:solidFill>
              </a:rPr>
              <a:t>supervised learning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We have ground truth for outcome</a:t>
            </a:r>
          </a:p>
          <a:p>
            <a:r>
              <a:rPr lang="en-US" dirty="0"/>
              <a:t>Sometimes called </a:t>
            </a:r>
            <a:r>
              <a:rPr lang="en-US" i="1" dirty="0"/>
              <a:t>supervision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B2E2-2D76-42BF-88B5-B767FC4A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AB77-9A21-494E-8342-BF9A5D1D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can we do </a:t>
            </a:r>
            <a:r>
              <a:rPr lang="en-US" b="1" dirty="0"/>
              <a:t>without</a:t>
            </a:r>
            <a:r>
              <a:rPr lang="en-US" dirty="0"/>
              <a:t> a supervision signal?</a:t>
            </a:r>
          </a:p>
          <a:p>
            <a:r>
              <a:rPr lang="en-US" dirty="0"/>
              <a:t>Group instances together (clustering)</a:t>
            </a:r>
          </a:p>
          <a:p>
            <a:r>
              <a:rPr lang="en-US" dirty="0"/>
              <a:t>Learn vector spaces for items</a:t>
            </a:r>
          </a:p>
          <a:p>
            <a:r>
              <a:rPr lang="en-US" dirty="0"/>
              <a:t>Learn relationships between items</a:t>
            </a:r>
          </a:p>
          <a:p>
            <a:r>
              <a:rPr lang="en-US" dirty="0"/>
              <a:t>Learn relationships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27927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CF73-B6B6-471C-BE46-8203C149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Ground: Self-Supervised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5B8E-1746-48C8-9C28-E9BA9CC1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we can extract supervision signals </a:t>
            </a:r>
            <a:r>
              <a:rPr lang="en-US" i="1" dirty="0"/>
              <a:t>from data</a:t>
            </a:r>
            <a:endParaRPr lang="en-US" dirty="0"/>
          </a:p>
          <a:p>
            <a:r>
              <a:rPr lang="en-US" dirty="0"/>
              <a:t>Word embeddings: predict if two words appear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C7D2-E539-41AD-B47A-4B41855A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FC7C-BA46-453D-8789-2D7291C0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data</a:t>
            </a:r>
          </a:p>
          <a:p>
            <a:r>
              <a:rPr lang="en-US" dirty="0"/>
              <a:t>Reducing data complexity</a:t>
            </a:r>
          </a:p>
          <a:p>
            <a:pPr lvl="1"/>
            <a:r>
              <a:rPr lang="en-US" dirty="0"/>
              <a:t>For visualization</a:t>
            </a:r>
          </a:p>
          <a:p>
            <a:pPr lvl="1"/>
            <a:r>
              <a:rPr lang="en-US" dirty="0"/>
              <a:t>For learning (“curse of dimensionality”)</a:t>
            </a:r>
          </a:p>
          <a:p>
            <a:r>
              <a:rPr lang="en-US" dirty="0"/>
              <a:t>Inputs into other models</a:t>
            </a:r>
          </a:p>
          <a:p>
            <a:r>
              <a:rPr lang="en-US" dirty="0"/>
              <a:t>Sometimes it’s all we have</a:t>
            </a:r>
          </a:p>
        </p:txBody>
      </p:sp>
    </p:spTree>
    <p:extLst>
      <p:ext uri="{BB962C8B-B14F-4D97-AF65-F5344CB8AC3E}">
        <p14:creationId xmlns:p14="http://schemas.microsoft.com/office/powerpoint/2010/main" val="414544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25" y="365125"/>
            <a:ext cx="6505575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225" y="1825625"/>
            <a:ext cx="6505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Unsupervised learning learns patterns from data without labels.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useful for grouping items together, exploration, and as input to other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Fran </a:t>
            </a:r>
            <a:r>
              <a:rPr lang="en-US" i="1" dirty="0" err="1">
                <a:hlinkClick r:id="rId3"/>
              </a:rPr>
              <a:t>Jacquier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BD396-E87F-414E-ADE3-227D89831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19733</TotalTime>
  <Words>188</Words>
  <Application>Microsoft Office PowerPoint</Application>
  <PresentationFormat>Widescreen</PresentationFormat>
  <Paragraphs>41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Oswald</vt:lpstr>
      <vt:lpstr>Office Theme</vt:lpstr>
      <vt:lpstr>CS 533 INTRO TO DATA SCIENCE</vt:lpstr>
      <vt:lpstr>NO SUPERVISION</vt:lpstr>
      <vt:lpstr>Learning Outcomes (Week)</vt:lpstr>
      <vt:lpstr>Learning So Far</vt:lpstr>
      <vt:lpstr>Unsupervised Learning</vt:lpstr>
      <vt:lpstr>Middle Ground: Self-Supervised Learning</vt:lpstr>
      <vt:lpstr>Why?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596</cp:revision>
  <dcterms:created xsi:type="dcterms:W3CDTF">2020-03-17T14:53:53Z</dcterms:created>
  <dcterms:modified xsi:type="dcterms:W3CDTF">2020-11-15T05:59:49Z</dcterms:modified>
</cp:coreProperties>
</file>