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27" r:id="rId5"/>
    <p:sldId id="311" r:id="rId6"/>
    <p:sldId id="328" r:id="rId7"/>
    <p:sldId id="329" r:id="rId8"/>
    <p:sldId id="330" r:id="rId9"/>
    <p:sldId id="331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Oswald" pitchFamily="2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">
        <pc:chgData name="" userId="495979f9a431ddb0" providerId="LiveId" clId="{C22D2A47-FD74-44BE-8702-FE7F6607CF55}" dt="2020-11-08T00:11:21.681" v="927" actId="20577"/>
        <pc:sldMkLst>
          <pc:docMk/>
          <pc:sldMk cId="2735585706" sldId="311"/>
        </pc:sldMkLst>
        <pc:spChg chg="mod">
          <ac:chgData name="" userId="495979f9a431ddb0" providerId="LiveId" clId="{C22D2A47-FD74-44BE-8702-FE7F6607CF55}" dt="2020-11-08T00:07:07.488" v="217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C22D2A47-FD74-44BE-8702-FE7F6607CF55}" dt="2020-11-08T00:11:21.681" v="927" actId="20577"/>
          <ac:spMkLst>
            <pc:docMk/>
            <pc:sldMk cId="2735585706" sldId="311"/>
            <ac:spMk id="4" creationId="{D18FE833-8C07-4990-9023-337F80F5B1A2}"/>
          </ac:spMkLst>
        </pc:spChg>
      </pc:sldChg>
      <pc:sldChg chg="modSp add">
        <pc:chgData name="" userId="495979f9a431ddb0" providerId="LiveId" clId="{C22D2A47-FD74-44BE-8702-FE7F6607CF55}" dt="2020-11-08T00:33:22.502" v="2626" actId="20577"/>
        <pc:sldMkLst>
          <pc:docMk/>
          <pc:sldMk cId="1084867891" sldId="327"/>
        </pc:sldMkLst>
        <pc:spChg chg="mod">
          <ac:chgData name="" userId="495979f9a431ddb0" providerId="LiveId" clId="{C22D2A47-FD74-44BE-8702-FE7F6607CF55}" dt="2020-11-08T00:33:22.502" v="2626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C22D2A47-FD74-44BE-8702-FE7F6607CF55}" dt="2020-11-08T00:09:11.499" v="580" actId="20577"/>
          <ac:spMkLst>
            <pc:docMk/>
            <pc:sldMk cId="1084867891" sldId="327"/>
            <ac:spMk id="3" creationId="{C23C2C6C-7FC7-48AB-B44B-996846B28C11}"/>
          </ac:spMkLst>
        </pc:sp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  <pc:sldChg chg="modSp">
        <pc:chgData name="" userId="495979f9a431ddb0" providerId="LiveId" clId="{4E3F7EB4-93C1-48E7-B854-0AB921734FD2}" dt="2020-11-07T18:54:16.288" v="476" actId="27636"/>
        <pc:sldMkLst>
          <pc:docMk/>
          <pc:sldMk cId="2735585706" sldId="311"/>
        </pc:sldMkLst>
        <pc:spChg chg="mod">
          <ac:chgData name="" userId="495979f9a431ddb0" providerId="LiveId" clId="{4E3F7EB4-93C1-48E7-B854-0AB921734FD2}" dt="2020-11-07T18:44:23.314" v="131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4E3F7EB4-93C1-48E7-B854-0AB921734FD2}" dt="2020-11-07T18:54:16.288" v="476" actId="27636"/>
          <ac:spMkLst>
            <pc:docMk/>
            <pc:sldMk cId="2735585706" sldId="311"/>
            <ac:spMk id="4" creationId="{D18FE833-8C07-4990-9023-337F80F5B1A2}"/>
          </ac:spMkLst>
        </pc:spChg>
      </pc:sldChg>
    </pc:docChg>
  </pc:docChgLst>
  <pc:docChgLst>
    <pc:chgData userId="495979f9a431ddb0" providerId="LiveId" clId="{B75E79CC-B8A0-49E2-BD20-1FFCF21D6A65}"/>
    <pc:docChg chg="undo custSel addSld delSld modSld">
      <pc:chgData name="" userId="495979f9a431ddb0" providerId="LiveId" clId="{B75E79CC-B8A0-49E2-BD20-1FFCF21D6A65}" dt="2020-11-15T03:52:06.672" v="2641" actId="2696"/>
      <pc:docMkLst>
        <pc:docMk/>
      </pc:docMkLst>
      <pc:sldChg chg="modSp">
        <pc:chgData name="" userId="495979f9a431ddb0" providerId="LiveId" clId="{B75E79CC-B8A0-49E2-BD20-1FFCF21D6A65}" dt="2020-11-15T02:04:05.722" v="9" actId="20577"/>
        <pc:sldMkLst>
          <pc:docMk/>
          <pc:sldMk cId="1753943686" sldId="298"/>
        </pc:sldMkLst>
        <pc:spChg chg="mod">
          <ac:chgData name="" userId="495979f9a431ddb0" providerId="LiveId" clId="{B75E79CC-B8A0-49E2-BD20-1FFCF21D6A65}" dt="2020-11-15T02:04:05.722" v="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75E79CC-B8A0-49E2-BD20-1FFCF21D6A65}" dt="2020-11-15T03:30:35.159" v="159" actId="114"/>
        <pc:sldMkLst>
          <pc:docMk/>
          <pc:sldMk cId="3777021594" sldId="303"/>
        </pc:sldMkLst>
        <pc:spChg chg="mod">
          <ac:chgData name="" userId="495979f9a431ddb0" providerId="LiveId" clId="{B75E79CC-B8A0-49E2-BD20-1FFCF21D6A65}" dt="2020-11-15T03:30:35.159" v="159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B75E79CC-B8A0-49E2-BD20-1FFCF21D6A65}" dt="2020-11-15T03:30:10.064" v="154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B75E79CC-B8A0-49E2-BD20-1FFCF21D6A65}" dt="2020-11-15T03:30:33.125" v="157" actId="1076"/>
          <ac:picMkLst>
            <pc:docMk/>
            <pc:sldMk cId="3777021594" sldId="303"/>
            <ac:picMk id="3" creationId="{EBF4293B-FAC1-4469-AB0D-9608C6D2117D}"/>
          </ac:picMkLst>
        </pc:picChg>
        <pc:picChg chg="del">
          <ac:chgData name="" userId="495979f9a431ddb0" providerId="LiveId" clId="{B75E79CC-B8A0-49E2-BD20-1FFCF21D6A65}" dt="2020-11-15T03:30:22.724" v="155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B75E79CC-B8A0-49E2-BD20-1FFCF21D6A65}" dt="2020-11-15T03:39:47.914" v="1300" actId="20577"/>
        <pc:sldMkLst>
          <pc:docMk/>
          <pc:sldMk cId="4232748695" sldId="307"/>
        </pc:sldMkLst>
        <pc:spChg chg="mod">
          <ac:chgData name="" userId="495979f9a431ddb0" providerId="LiveId" clId="{B75E79CC-B8A0-49E2-BD20-1FFCF21D6A65}" dt="2020-11-15T03:31:07.120" v="16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B75E79CC-B8A0-49E2-BD20-1FFCF21D6A65}" dt="2020-11-15T03:39:47.914" v="1300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75E79CC-B8A0-49E2-BD20-1FFCF21D6A65}" dt="2020-11-15T03:30:55.994" v="162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B75E79CC-B8A0-49E2-BD20-1FFCF21D6A65}" dt="2020-11-15T03:31:01.677" v="164" actId="1076"/>
          <ac:picMkLst>
            <pc:docMk/>
            <pc:sldMk cId="4232748695" sldId="307"/>
            <ac:picMk id="5" creationId="{9EF10C8A-A277-44C0-95BF-D60EE80DF529}"/>
          </ac:picMkLst>
        </pc:picChg>
        <pc:picChg chg="del">
          <ac:chgData name="" userId="495979f9a431ddb0" providerId="LiveId" clId="{B75E79CC-B8A0-49E2-BD20-1FFCF21D6A65}" dt="2020-11-15T03:30:53.997" v="160" actId="478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">
        <pc:chgData name="" userId="495979f9a431ddb0" providerId="LiveId" clId="{B75E79CC-B8A0-49E2-BD20-1FFCF21D6A65}" dt="2020-11-15T03:35:53.266" v="671" actId="20577"/>
        <pc:sldMkLst>
          <pc:docMk/>
          <pc:sldMk cId="2735585706" sldId="311"/>
        </pc:sldMkLst>
        <pc:spChg chg="mod">
          <ac:chgData name="" userId="495979f9a431ddb0" providerId="LiveId" clId="{B75E79CC-B8A0-49E2-BD20-1FFCF21D6A65}" dt="2020-11-15T03:35:11.403" v="409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B75E79CC-B8A0-49E2-BD20-1FFCF21D6A65}" dt="2020-11-15T03:35:53.266" v="671" actId="20577"/>
          <ac:spMkLst>
            <pc:docMk/>
            <pc:sldMk cId="2735585706" sldId="311"/>
            <ac:spMk id="4" creationId="{D18FE833-8C07-4990-9023-337F80F5B1A2}"/>
          </ac:spMkLst>
        </pc:spChg>
      </pc:sldChg>
      <pc:sldChg chg="modSp">
        <pc:chgData name="" userId="495979f9a431ddb0" providerId="LiveId" clId="{B75E79CC-B8A0-49E2-BD20-1FFCF21D6A65}" dt="2020-11-15T03:34:52.155" v="381" actId="20577"/>
        <pc:sldMkLst>
          <pc:docMk/>
          <pc:sldMk cId="1084867891" sldId="327"/>
        </pc:sldMkLst>
        <pc:spChg chg="mod">
          <ac:chgData name="" userId="495979f9a431ddb0" providerId="LiveId" clId="{B75E79CC-B8A0-49E2-BD20-1FFCF21D6A65}" dt="2020-11-15T03:31:21.419" v="201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B75E79CC-B8A0-49E2-BD20-1FFCF21D6A65}" dt="2020-11-15T03:34:52.155" v="381" actId="20577"/>
          <ac:spMkLst>
            <pc:docMk/>
            <pc:sldMk cId="1084867891" sldId="327"/>
            <ac:spMk id="3" creationId="{C23C2C6C-7FC7-48AB-B44B-996846B28C11}"/>
          </ac:spMkLst>
        </pc:spChg>
      </pc:sldChg>
      <pc:sldChg chg="del">
        <pc:chgData name="" userId="495979f9a431ddb0" providerId="LiveId" clId="{B75E79CC-B8A0-49E2-BD20-1FFCF21D6A65}" dt="2020-11-15T03:36:02.413" v="672" actId="2696"/>
        <pc:sldMkLst>
          <pc:docMk/>
          <pc:sldMk cId="1003131816" sldId="328"/>
        </pc:sldMkLst>
      </pc:sldChg>
      <pc:sldChg chg="modSp add">
        <pc:chgData name="" userId="495979f9a431ddb0" providerId="LiveId" clId="{B75E79CC-B8A0-49E2-BD20-1FFCF21D6A65}" dt="2020-11-15T03:39:41.659" v="1276" actId="20577"/>
        <pc:sldMkLst>
          <pc:docMk/>
          <pc:sldMk cId="2837551020" sldId="328"/>
        </pc:sldMkLst>
        <pc:spChg chg="mod">
          <ac:chgData name="" userId="495979f9a431ddb0" providerId="LiveId" clId="{B75E79CC-B8A0-49E2-BD20-1FFCF21D6A65}" dt="2020-11-15T03:39:41.659" v="1276" actId="20577"/>
          <ac:spMkLst>
            <pc:docMk/>
            <pc:sldMk cId="2837551020" sldId="328"/>
            <ac:spMk id="2" creationId="{7EFD5B54-07CD-49C7-889F-A9536936E7D2}"/>
          </ac:spMkLst>
        </pc:spChg>
        <pc:spChg chg="mod">
          <ac:chgData name="" userId="495979f9a431ddb0" providerId="LiveId" clId="{B75E79CC-B8A0-49E2-BD20-1FFCF21D6A65}" dt="2020-11-15T03:39:09.709" v="1248" actId="20577"/>
          <ac:spMkLst>
            <pc:docMk/>
            <pc:sldMk cId="2837551020" sldId="328"/>
            <ac:spMk id="3" creationId="{009933F2-4FD5-4831-8463-0EA0DD67166E}"/>
          </ac:spMkLst>
        </pc:spChg>
      </pc:sldChg>
      <pc:sldChg chg="modSp add">
        <pc:chgData name="" userId="495979f9a431ddb0" providerId="LiveId" clId="{B75E79CC-B8A0-49E2-BD20-1FFCF21D6A65}" dt="2020-11-15T03:47:35.195" v="2151" actId="20577"/>
        <pc:sldMkLst>
          <pc:docMk/>
          <pc:sldMk cId="1573579628" sldId="329"/>
        </pc:sldMkLst>
        <pc:spChg chg="mod">
          <ac:chgData name="" userId="495979f9a431ddb0" providerId="LiveId" clId="{B75E79CC-B8A0-49E2-BD20-1FFCF21D6A65}" dt="2020-11-15T03:39:58.088" v="1317" actId="20577"/>
          <ac:spMkLst>
            <pc:docMk/>
            <pc:sldMk cId="1573579628" sldId="329"/>
            <ac:spMk id="2" creationId="{E658EFEC-5DD3-424E-B485-B4EAF8C9EF95}"/>
          </ac:spMkLst>
        </pc:spChg>
        <pc:spChg chg="mod">
          <ac:chgData name="" userId="495979f9a431ddb0" providerId="LiveId" clId="{B75E79CC-B8A0-49E2-BD20-1FFCF21D6A65}" dt="2020-11-15T03:47:35.195" v="2151" actId="20577"/>
          <ac:spMkLst>
            <pc:docMk/>
            <pc:sldMk cId="1573579628" sldId="329"/>
            <ac:spMk id="3" creationId="{503ABD2F-D2A5-4BA2-BC68-4EC1C205197B}"/>
          </ac:spMkLst>
        </pc:spChg>
      </pc:sldChg>
      <pc:sldChg chg="del">
        <pc:chgData name="" userId="495979f9a431ddb0" providerId="LiveId" clId="{B75E79CC-B8A0-49E2-BD20-1FFCF21D6A65}" dt="2020-11-15T03:36:02.452" v="673" actId="2696"/>
        <pc:sldMkLst>
          <pc:docMk/>
          <pc:sldMk cId="2500687503" sldId="329"/>
        </pc:sldMkLst>
      </pc:sldChg>
      <pc:sldChg chg="del">
        <pc:chgData name="" userId="495979f9a431ddb0" providerId="LiveId" clId="{B75E79CC-B8A0-49E2-BD20-1FFCF21D6A65}" dt="2020-11-15T03:36:02.470" v="674" actId="2696"/>
        <pc:sldMkLst>
          <pc:docMk/>
          <pc:sldMk cId="74367675" sldId="330"/>
        </pc:sldMkLst>
      </pc:sldChg>
      <pc:sldChg chg="modSp add">
        <pc:chgData name="" userId="495979f9a431ddb0" providerId="LiveId" clId="{B75E79CC-B8A0-49E2-BD20-1FFCF21D6A65}" dt="2020-11-15T03:48:35.872" v="2240" actId="2711"/>
        <pc:sldMkLst>
          <pc:docMk/>
          <pc:sldMk cId="1715761970" sldId="330"/>
        </pc:sldMkLst>
        <pc:spChg chg="mod">
          <ac:chgData name="" userId="495979f9a431ddb0" providerId="LiveId" clId="{B75E79CC-B8A0-49E2-BD20-1FFCF21D6A65}" dt="2020-11-15T03:43:13.323" v="1782" actId="20577"/>
          <ac:spMkLst>
            <pc:docMk/>
            <pc:sldMk cId="1715761970" sldId="330"/>
            <ac:spMk id="2" creationId="{566D2D1B-F53A-4A02-87BE-9DC6E20AE7B6}"/>
          </ac:spMkLst>
        </pc:spChg>
        <pc:spChg chg="mod">
          <ac:chgData name="" userId="495979f9a431ddb0" providerId="LiveId" clId="{B75E79CC-B8A0-49E2-BD20-1FFCF21D6A65}" dt="2020-11-15T03:48:35.872" v="2240" actId="2711"/>
          <ac:spMkLst>
            <pc:docMk/>
            <pc:sldMk cId="1715761970" sldId="330"/>
            <ac:spMk id="3" creationId="{DC4CAE1A-A0BD-46FA-AEB7-33A7A0B7E9EC}"/>
          </ac:spMkLst>
        </pc:spChg>
      </pc:sldChg>
      <pc:sldChg chg="del">
        <pc:chgData name="" userId="495979f9a431ddb0" providerId="LiveId" clId="{B75E79CC-B8A0-49E2-BD20-1FFCF21D6A65}" dt="2020-11-15T03:36:02.702" v="677" actId="2696"/>
        <pc:sldMkLst>
          <pc:docMk/>
          <pc:sldMk cId="781938995" sldId="331"/>
        </pc:sldMkLst>
      </pc:sldChg>
      <pc:sldChg chg="modSp add">
        <pc:chgData name="" userId="495979f9a431ddb0" providerId="LiveId" clId="{B75E79CC-B8A0-49E2-BD20-1FFCF21D6A65}" dt="2020-11-15T03:51:20.847" v="2620" actId="20577"/>
        <pc:sldMkLst>
          <pc:docMk/>
          <pc:sldMk cId="3713597295" sldId="331"/>
        </pc:sldMkLst>
        <pc:spChg chg="mod">
          <ac:chgData name="" userId="495979f9a431ddb0" providerId="LiveId" clId="{B75E79CC-B8A0-49E2-BD20-1FFCF21D6A65}" dt="2020-11-15T03:49:39.099" v="2259" actId="20577"/>
          <ac:spMkLst>
            <pc:docMk/>
            <pc:sldMk cId="3713597295" sldId="331"/>
            <ac:spMk id="2" creationId="{6C5774FD-BEB4-4BE9-82CA-841AB45D3D7A}"/>
          </ac:spMkLst>
        </pc:spChg>
        <pc:spChg chg="mod">
          <ac:chgData name="" userId="495979f9a431ddb0" providerId="LiveId" clId="{B75E79CC-B8A0-49E2-BD20-1FFCF21D6A65}" dt="2020-11-15T03:51:20.847" v="2620" actId="20577"/>
          <ac:spMkLst>
            <pc:docMk/>
            <pc:sldMk cId="3713597295" sldId="331"/>
            <ac:spMk id="3" creationId="{76A156BA-B843-4229-951B-5A46948A0195}"/>
          </ac:spMkLst>
        </pc:spChg>
      </pc:sldChg>
      <pc:sldChg chg="add del">
        <pc:chgData name="" userId="495979f9a431ddb0" providerId="LiveId" clId="{B75E79CC-B8A0-49E2-BD20-1FFCF21D6A65}" dt="2020-11-15T03:52:06.672" v="2641" actId="2696"/>
        <pc:sldMkLst>
          <pc:docMk/>
          <pc:sldMk cId="133730228" sldId="332"/>
        </pc:sldMkLst>
      </pc:sldChg>
      <pc:sldChg chg="del">
        <pc:chgData name="" userId="495979f9a431ddb0" providerId="LiveId" clId="{B75E79CC-B8A0-49E2-BD20-1FFCF21D6A65}" dt="2020-11-15T03:36:02.546" v="675" actId="2696"/>
        <pc:sldMkLst>
          <pc:docMk/>
          <pc:sldMk cId="1877990635" sldId="332"/>
        </pc:sldMkLst>
      </pc:sldChg>
      <pc:sldChg chg="modSp add del">
        <pc:chgData name="" userId="495979f9a431ddb0" providerId="LiveId" clId="{B75E79CC-B8A0-49E2-BD20-1FFCF21D6A65}" dt="2020-11-15T03:51:36.284" v="2639" actId="2696"/>
        <pc:sldMkLst>
          <pc:docMk/>
          <pc:sldMk cId="2354689059" sldId="332"/>
        </pc:sldMkLst>
        <pc:spChg chg="mod">
          <ac:chgData name="" userId="495979f9a431ddb0" providerId="LiveId" clId="{B75E79CC-B8A0-49E2-BD20-1FFCF21D6A65}" dt="2020-11-15T03:51:30.637" v="2638" actId="20577"/>
          <ac:spMkLst>
            <pc:docMk/>
            <pc:sldMk cId="2354689059" sldId="332"/>
            <ac:spMk id="2" creationId="{AB9616F0-EA6C-4C86-BA0C-BB2793557070}"/>
          </ac:spMkLst>
        </pc:spChg>
      </pc:sldChg>
      <pc:sldChg chg="del">
        <pc:chgData name="" userId="495979f9a431ddb0" providerId="LiveId" clId="{B75E79CC-B8A0-49E2-BD20-1FFCF21D6A65}" dt="2020-11-15T03:36:02.600" v="676" actId="2696"/>
        <pc:sldMkLst>
          <pc:docMk/>
          <pc:sldMk cId="2838593576" sldId="333"/>
        </pc:sldMkLst>
      </pc:sldChg>
      <pc:sldChg chg="del">
        <pc:chgData name="" userId="495979f9a431ddb0" providerId="LiveId" clId="{B75E79CC-B8A0-49E2-BD20-1FFCF21D6A65}" dt="2020-11-15T03:36:02.778" v="678" actId="2696"/>
        <pc:sldMkLst>
          <pc:docMk/>
          <pc:sldMk cId="3717090407" sldId="334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igsmil?utm_source=unsplash&amp;utm_medium=referral&amp;utm_content=creditCopyTe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cluster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rkuswinkler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cluste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396" y="365125"/>
            <a:ext cx="600040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396" y="1825625"/>
            <a:ext cx="60004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Clustering allows us to identify groups of items from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May or may not make sense.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 quality depends on features, metric, cluster count,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Igor Milicevic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10C8A-A277-44C0-95BF-D60EE80DF5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idea of ‘clustering’</a:t>
            </a:r>
          </a:p>
          <a:p>
            <a:r>
              <a:rPr lang="en-US" dirty="0"/>
              <a:t>Interpret the results of clustering with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Markus Winkler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4293B-FAC1-4469-AB0D-9608C6D211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90A-A44A-4329-802F-A21B69D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Things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2C6C-7FC7-48AB-B44B-996846B2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want to find groups in our data points?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don’t know the groups (or we would classify)</a:t>
            </a:r>
          </a:p>
          <a:p>
            <a:r>
              <a:rPr lang="en-US" dirty="0"/>
              <a:t>Find them from the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</a:t>
            </a:r>
            <a:r>
              <a:rPr lang="en-US" b="1" dirty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E6FEE-18BD-4BE2-AF79-DF93DC4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Kinds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FE833-8C07-4990-9023-337F80F5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Mixed-membership:</a:t>
            </a:r>
            <a:r>
              <a:rPr lang="en-US" dirty="0"/>
              <a:t> point can be in more than one cluster</a:t>
            </a:r>
          </a:p>
          <a:p>
            <a:r>
              <a:rPr lang="en-US" dirty="0"/>
              <a:t>Matrix factorization can be a kind of clustering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Single-membership:</a:t>
            </a:r>
            <a:r>
              <a:rPr lang="en-US" dirty="0"/>
              <a:t> point is in precisely one cluster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55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5B54-07CD-49C7-889F-A9536936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933F2-4FD5-4831-8463-0EA0DD671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a </a:t>
                </a:r>
                <a:r>
                  <a:rPr lang="en-US" b="1" dirty="0"/>
                  <a:t>distance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Typical: Euclidean distance between vectors</a:t>
                </a:r>
              </a:p>
              <a:p>
                <a:r>
                  <a:rPr lang="en-US" dirty="0"/>
                  <a:t>May be after dimensionality reduction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Goal: find centroids of clusters</a:t>
                </a:r>
              </a:p>
              <a:p>
                <a:r>
                  <a:rPr lang="en-US" dirty="0"/>
                  <a:t>Each item associates with closest cluster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933F2-4FD5-4831-8463-0EA0DD671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55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EFEC-5DD3-424E-B485-B4EAF8C9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ABD2F-D2A5-4BA2-BC68-4EC1C2051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clusters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random points as cluster centers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Repeat until convergence (centers stop moving):</a:t>
                </a:r>
              </a:p>
              <a:p>
                <a:pPr marL="971550" lvl="1" indent="-514350">
                  <a:buAutoNum type="arabicPeriod"/>
                </a:pPr>
                <a:r>
                  <a:rPr lang="en-US" dirty="0"/>
                  <a:t>Associate each data point with closest cluster</a:t>
                </a:r>
              </a:p>
              <a:p>
                <a:pPr marL="971550" lvl="1" indent="-514350">
                  <a:buAutoNum type="arabicPeriod"/>
                </a:pPr>
                <a:r>
                  <a:rPr lang="en-US" dirty="0"/>
                  <a:t>Compute new centers from points in cluster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Requires us to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Optimizations improve it in various ways (e.g. picking better start)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ABD2F-D2A5-4BA2-BC68-4EC1C2051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57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2D1B-F53A-4A02-87BE-9DC6E20A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AE1A-A0BD-46FA-AEB7-33A7A0B7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KMeans</a:t>
            </a:r>
            <a:r>
              <a:rPr lang="en-US" dirty="0"/>
              <a:t> class</a:t>
            </a:r>
          </a:p>
          <a:p>
            <a:r>
              <a:rPr lang="en-US" dirty="0">
                <a:latin typeface="Consolas" panose="020B0609020204030204" pitchFamily="49" charset="0"/>
              </a:rPr>
              <a:t>fit(X)</a:t>
            </a:r>
            <a:r>
              <a:rPr lang="en-US" dirty="0"/>
              <a:t> learns cluster centers (can take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but will ignore)</a:t>
            </a:r>
          </a:p>
          <a:p>
            <a:r>
              <a:rPr lang="en-US" dirty="0">
                <a:latin typeface="Consolas" panose="020B0609020204030204" pitchFamily="49" charset="0"/>
              </a:rPr>
              <a:t>predict(X)</a:t>
            </a:r>
            <a:r>
              <a:rPr lang="en-US" dirty="0"/>
              <a:t> maps data points to cluster numbers</a:t>
            </a:r>
          </a:p>
          <a:p>
            <a:r>
              <a:rPr lang="en-US" dirty="0" err="1">
                <a:latin typeface="Consolas" panose="020B0609020204030204" pitchFamily="49" charset="0"/>
              </a:rPr>
              <a:t>cluster_centers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 has cluster centers (in input space)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clustering algorithms have similar interface.</a:t>
            </a:r>
          </a:p>
        </p:txBody>
      </p:sp>
    </p:spTree>
    <p:extLst>
      <p:ext uri="{BB962C8B-B14F-4D97-AF65-F5344CB8AC3E}">
        <p14:creationId xmlns:p14="http://schemas.microsoft.com/office/powerpoint/2010/main" val="17157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74FD-BEB4-4BE9-82CA-841AB45D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56BA-B843-4229-951B-5A46948A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them</a:t>
            </a:r>
          </a:p>
          <a:p>
            <a:pPr lvl="1"/>
            <a:r>
              <a:rPr lang="en-US" dirty="0"/>
              <a:t>Seriously. Look at them.</a:t>
            </a:r>
          </a:p>
          <a:p>
            <a:r>
              <a:rPr lang="en-US" dirty="0"/>
              <a:t>If you have labels, compare</a:t>
            </a:r>
          </a:p>
          <a:p>
            <a:pPr lvl="1"/>
            <a:r>
              <a:rPr lang="en-US" dirty="0"/>
              <a:t>Useful for understanding behavior</a:t>
            </a:r>
          </a:p>
          <a:p>
            <a:r>
              <a:rPr lang="en-US" dirty="0"/>
              <a:t>Quality scores</a:t>
            </a:r>
          </a:p>
          <a:p>
            <a:pPr lvl="1"/>
            <a:r>
              <a:rPr lang="en-US" dirty="0"/>
              <a:t>E.g. </a:t>
            </a:r>
            <a:r>
              <a:rPr lang="en-US" i="1" dirty="0"/>
              <a:t>silhouette</a:t>
            </a:r>
            <a:r>
              <a:rPr lang="en-US" dirty="0"/>
              <a:t> compares inter- and intra-cluster distances</a:t>
            </a:r>
          </a:p>
          <a:p>
            <a:pPr lvl="1"/>
            <a:r>
              <a:rPr lang="en-US" dirty="0"/>
              <a:t>Can be used to compare </a:t>
            </a:r>
            <a:r>
              <a:rPr lang="en-US" dirty="0" err="1"/>
              <a:t>clusterings</a:t>
            </a:r>
            <a:r>
              <a:rPr lang="en-US" dirty="0"/>
              <a:t>, no absolute quality values</a:t>
            </a:r>
          </a:p>
        </p:txBody>
      </p:sp>
    </p:spTree>
    <p:extLst>
      <p:ext uri="{BB962C8B-B14F-4D97-AF65-F5344CB8AC3E}">
        <p14:creationId xmlns:p14="http://schemas.microsoft.com/office/powerpoint/2010/main" val="371359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19768</TotalTime>
  <Words>323</Words>
  <Application>Microsoft Office PowerPoint</Application>
  <PresentationFormat>Widescreen</PresentationFormat>
  <Paragraphs>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Consolas</vt:lpstr>
      <vt:lpstr>Arial</vt:lpstr>
      <vt:lpstr>Calibri</vt:lpstr>
      <vt:lpstr>Lato</vt:lpstr>
      <vt:lpstr>Oswald</vt:lpstr>
      <vt:lpstr>Cambria Math</vt:lpstr>
      <vt:lpstr>Office Theme</vt:lpstr>
      <vt:lpstr>CS 533 INTRO TO DATA SCIENCE</vt:lpstr>
      <vt:lpstr>CLUSTERING</vt:lpstr>
      <vt:lpstr>Learning Outcomes</vt:lpstr>
      <vt:lpstr>Grouping Things Together</vt:lpstr>
      <vt:lpstr>Membership Kinds</vt:lpstr>
      <vt:lpstr>Centroid-Based Clustering</vt:lpstr>
      <vt:lpstr>K-Means Algorithm</vt:lpstr>
      <vt:lpstr>Clustering in SKlearn</vt:lpstr>
      <vt:lpstr>Evaluating Clusters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596</cp:revision>
  <dcterms:created xsi:type="dcterms:W3CDTF">2020-03-17T14:53:53Z</dcterms:created>
  <dcterms:modified xsi:type="dcterms:W3CDTF">2020-11-15T06:00:39Z</dcterms:modified>
</cp:coreProperties>
</file>