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27" r:id="rId5"/>
    <p:sldId id="328" r:id="rId6"/>
    <p:sldId id="329" r:id="rId7"/>
    <p:sldId id="330" r:id="rId8"/>
    <p:sldId id="333" r:id="rId9"/>
    <p:sldId id="332" r:id="rId10"/>
    <p:sldId id="331" r:id="rId11"/>
    <p:sldId id="334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53A3A4E2-48F8-4F26-AB7C-72649EAFED46}"/>
    <pc:docChg chg="custSel modSld">
      <pc:chgData name="" userId="495979f9a431ddb0" providerId="LiveId" clId="{53A3A4E2-48F8-4F26-AB7C-72649EAFED46}" dt="2020-11-15T05:37:22.478" v="2" actId="478"/>
      <pc:docMkLst>
        <pc:docMk/>
      </pc:docMkLst>
      <pc:sldChg chg="addSp">
        <pc:chgData name="" userId="495979f9a431ddb0" providerId="LiveId" clId="{53A3A4E2-48F8-4F26-AB7C-72649EAFED46}" dt="2020-11-15T05:09:23.047" v="0"/>
        <pc:sldMkLst>
          <pc:docMk/>
          <pc:sldMk cId="3322185724" sldId="330"/>
        </pc:sldMkLst>
        <pc:inkChg chg="add">
          <ac:chgData name="" userId="495979f9a431ddb0" providerId="LiveId" clId="{53A3A4E2-48F8-4F26-AB7C-72649EAFED46}" dt="2020-11-15T05:09:23.047" v="0"/>
          <ac:inkMkLst>
            <pc:docMk/>
            <pc:sldMk cId="3322185724" sldId="330"/>
            <ac:inkMk id="4" creationId="{CBEFBD89-CE88-40FA-9615-E57225CD94B4}"/>
          </ac:inkMkLst>
        </pc:inkChg>
      </pc:sldChg>
      <pc:sldChg chg="addSp">
        <pc:chgData name="" userId="495979f9a431ddb0" providerId="LiveId" clId="{53A3A4E2-48F8-4F26-AB7C-72649EAFED46}" dt="2020-11-15T05:09:23.047" v="0"/>
        <pc:sldMkLst>
          <pc:docMk/>
          <pc:sldMk cId="1199660186" sldId="331"/>
        </pc:sldMkLst>
        <pc:inkChg chg="add">
          <ac:chgData name="" userId="495979f9a431ddb0" providerId="LiveId" clId="{53A3A4E2-48F8-4F26-AB7C-72649EAFED46}" dt="2020-11-15T05:09:23.047" v="0"/>
          <ac:inkMkLst>
            <pc:docMk/>
            <pc:sldMk cId="1199660186" sldId="331"/>
            <ac:inkMk id="4" creationId="{989DFB4F-53DE-4560-B5FF-FCC93D83B6ED}"/>
          </ac:inkMkLst>
        </pc:inkChg>
      </pc:sldChg>
      <pc:sldChg chg="addSp">
        <pc:chgData name="" userId="495979f9a431ddb0" providerId="LiveId" clId="{53A3A4E2-48F8-4F26-AB7C-72649EAFED46}" dt="2020-11-15T05:09:23.047" v="0"/>
        <pc:sldMkLst>
          <pc:docMk/>
          <pc:sldMk cId="2702992884" sldId="333"/>
        </pc:sldMkLst>
        <pc:inkChg chg="add">
          <ac:chgData name="" userId="495979f9a431ddb0" providerId="LiveId" clId="{53A3A4E2-48F8-4F26-AB7C-72649EAFED46}" dt="2020-11-15T05:09:23.047" v="0"/>
          <ac:inkMkLst>
            <pc:docMk/>
            <pc:sldMk cId="2702992884" sldId="333"/>
            <ac:inkMk id="4" creationId="{37CB6AF5-8B02-4426-B8ED-F14159CDF858}"/>
          </ac:inkMkLst>
        </pc:inkChg>
      </pc:sldChg>
      <pc:sldChg chg="addSp delSp modSp">
        <pc:chgData name="" userId="495979f9a431ddb0" providerId="LiveId" clId="{53A3A4E2-48F8-4F26-AB7C-72649EAFED46}" dt="2020-11-15T05:37:22.478" v="2" actId="478"/>
        <pc:sldMkLst>
          <pc:docMk/>
          <pc:sldMk cId="1627380428" sldId="334"/>
        </pc:sldMkLst>
        <pc:spChg chg="mod">
          <ac:chgData name="" userId="495979f9a431ddb0" providerId="LiveId" clId="{53A3A4E2-48F8-4F26-AB7C-72649EAFED46}" dt="2020-11-15T05:37:17.462" v="1" actId="20577"/>
          <ac:spMkLst>
            <pc:docMk/>
            <pc:sldMk cId="1627380428" sldId="334"/>
            <ac:spMk id="3" creationId="{393B83A6-15E5-4BDD-BECC-444086A892F2}"/>
          </ac:spMkLst>
        </pc:spChg>
        <pc:inkChg chg="add del">
          <ac:chgData name="" userId="495979f9a431ddb0" providerId="LiveId" clId="{53A3A4E2-48F8-4F26-AB7C-72649EAFED46}" dt="2020-11-15T05:37:22.478" v="2" actId="478"/>
          <ac:inkMkLst>
            <pc:docMk/>
            <pc:sldMk cId="1627380428" sldId="334"/>
            <ac:inkMk id="4" creationId="{66914D09-C548-4105-A036-2104506781ED}"/>
          </ac:inkMkLst>
        </pc:inkChg>
      </pc:sldChg>
    </pc:docChg>
  </pc:docChgLst>
  <pc:docChgLst>
    <pc:chgData userId="495979f9a431ddb0" providerId="LiveId" clId="{B75E79CC-B8A0-49E2-BD20-1FFCF21D6A65}"/>
    <pc:docChg chg="undo custSel addSld delSld modSld">
      <pc:chgData name="" userId="495979f9a431ddb0" providerId="LiveId" clId="{B75E79CC-B8A0-49E2-BD20-1FFCF21D6A65}" dt="2020-11-15T04:21:18.444" v="2876" actId="20577"/>
      <pc:docMkLst>
        <pc:docMk/>
      </pc:docMkLst>
      <pc:sldChg chg="modSp">
        <pc:chgData name="" userId="495979f9a431ddb0" providerId="LiveId" clId="{B75E79CC-B8A0-49E2-BD20-1FFCF21D6A65}" dt="2020-11-15T03:52:33.354" v="12" actId="20577"/>
        <pc:sldMkLst>
          <pc:docMk/>
          <pc:sldMk cId="1753943686" sldId="298"/>
        </pc:sldMkLst>
        <pc:spChg chg="mod">
          <ac:chgData name="" userId="495979f9a431ddb0" providerId="LiveId" clId="{B75E79CC-B8A0-49E2-BD20-1FFCF21D6A65}" dt="2020-11-15T03:52:33.354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75E79CC-B8A0-49E2-BD20-1FFCF21D6A65}" dt="2020-11-15T03:53:27.178" v="181" actId="1076"/>
        <pc:sldMkLst>
          <pc:docMk/>
          <pc:sldMk cId="3777021594" sldId="303"/>
        </pc:sldMkLst>
        <pc:spChg chg="mod">
          <ac:chgData name="" userId="495979f9a431ddb0" providerId="LiveId" clId="{B75E79CC-B8A0-49E2-BD20-1FFCF21D6A65}" dt="2020-11-15T03:53:00.790" v="178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75E79CC-B8A0-49E2-BD20-1FFCF21D6A65}" dt="2020-11-15T03:53:07.434" v="179" actId="478"/>
          <ac:picMkLst>
            <pc:docMk/>
            <pc:sldMk cId="3777021594" sldId="303"/>
            <ac:picMk id="3" creationId="{EBF4293B-FAC1-4469-AB0D-9608C6D2117D}"/>
          </ac:picMkLst>
        </pc:picChg>
        <pc:picChg chg="add mod">
          <ac:chgData name="" userId="495979f9a431ddb0" providerId="LiveId" clId="{B75E79CC-B8A0-49E2-BD20-1FFCF21D6A65}" dt="2020-11-15T03:53:27.178" v="181" actId="1076"/>
          <ac:picMkLst>
            <pc:docMk/>
            <pc:sldMk cId="3777021594" sldId="303"/>
            <ac:picMk id="9" creationId="{D86300F6-8FA6-4B74-9E80-8071A9961856}"/>
          </ac:picMkLst>
        </pc:picChg>
      </pc:sldChg>
      <pc:sldChg chg="addSp delSp modSp">
        <pc:chgData name="" userId="495979f9a431ddb0" providerId="LiveId" clId="{B75E79CC-B8A0-49E2-BD20-1FFCF21D6A65}" dt="2020-11-15T04:11:25.321" v="1755" actId="20577"/>
        <pc:sldMkLst>
          <pc:docMk/>
          <pc:sldMk cId="4232748695" sldId="307"/>
        </pc:sldMkLst>
        <pc:spChg chg="mod">
          <ac:chgData name="" userId="495979f9a431ddb0" providerId="LiveId" clId="{B75E79CC-B8A0-49E2-BD20-1FFCF21D6A65}" dt="2020-11-15T04:11:25.321" v="175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75E79CC-B8A0-49E2-BD20-1FFCF21D6A65}" dt="2020-11-15T04:10:28.308" v="1558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75E79CC-B8A0-49E2-BD20-1FFCF21D6A65}" dt="2020-11-15T04:10:31.035" v="1559" actId="478"/>
          <ac:picMkLst>
            <pc:docMk/>
            <pc:sldMk cId="4232748695" sldId="307"/>
            <ac:picMk id="5" creationId="{9EF10C8A-A277-44C0-95BF-D60EE80DF529}"/>
          </ac:picMkLst>
        </pc:picChg>
        <pc:picChg chg="add mod modCrop">
          <ac:chgData name="" userId="495979f9a431ddb0" providerId="LiveId" clId="{B75E79CC-B8A0-49E2-BD20-1FFCF21D6A65}" dt="2020-11-15T04:10:44.431" v="1563" actId="18131"/>
          <ac:picMkLst>
            <pc:docMk/>
            <pc:sldMk cId="4232748695" sldId="307"/>
            <ac:picMk id="9" creationId="{6311C8CE-2B2C-44A6-A003-3991F9F5B3ED}"/>
          </ac:picMkLst>
        </pc:picChg>
      </pc:sldChg>
      <pc:sldChg chg="del">
        <pc:chgData name="" userId="495979f9a431ddb0" providerId="LiveId" clId="{B75E79CC-B8A0-49E2-BD20-1FFCF21D6A65}" dt="2020-11-15T03:55:20.103" v="182" actId="2696"/>
        <pc:sldMkLst>
          <pc:docMk/>
          <pc:sldMk cId="2735585706" sldId="311"/>
        </pc:sldMkLst>
      </pc:sldChg>
      <pc:sldChg chg="modSp">
        <pc:chgData name="" userId="495979f9a431ddb0" providerId="LiveId" clId="{B75E79CC-B8A0-49E2-BD20-1FFCF21D6A65}" dt="2020-11-15T03:57:54.434" v="421" actId="20577"/>
        <pc:sldMkLst>
          <pc:docMk/>
          <pc:sldMk cId="1084867891" sldId="327"/>
        </pc:sldMkLst>
        <pc:spChg chg="mod">
          <ac:chgData name="" userId="495979f9a431ddb0" providerId="LiveId" clId="{B75E79CC-B8A0-49E2-BD20-1FFCF21D6A65}" dt="2020-11-15T03:55:28.420" v="205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B75E79CC-B8A0-49E2-BD20-1FFCF21D6A65}" dt="2020-11-15T03:57:54.434" v="421" actId="20577"/>
          <ac:spMkLst>
            <pc:docMk/>
            <pc:sldMk cId="1084867891" sldId="327"/>
            <ac:spMk id="3" creationId="{C23C2C6C-7FC7-48AB-B44B-996846B28C11}"/>
          </ac:spMkLst>
        </pc:spChg>
      </pc:sldChg>
      <pc:sldChg chg="modSp add">
        <pc:chgData name="" userId="495979f9a431ddb0" providerId="LiveId" clId="{B75E79CC-B8A0-49E2-BD20-1FFCF21D6A65}" dt="2020-11-15T04:11:14.266" v="1720" actId="20577"/>
        <pc:sldMkLst>
          <pc:docMk/>
          <pc:sldMk cId="266946432" sldId="328"/>
        </pc:sldMkLst>
        <pc:spChg chg="mod">
          <ac:chgData name="" userId="495979f9a431ddb0" providerId="LiveId" clId="{B75E79CC-B8A0-49E2-BD20-1FFCF21D6A65}" dt="2020-11-15T03:58:00.074" v="439" actId="20577"/>
          <ac:spMkLst>
            <pc:docMk/>
            <pc:sldMk cId="266946432" sldId="328"/>
            <ac:spMk id="2" creationId="{16B79A9A-C246-4511-ADE2-F36ECD64B58B}"/>
          </ac:spMkLst>
        </pc:spChg>
        <pc:spChg chg="mod">
          <ac:chgData name="" userId="495979f9a431ddb0" providerId="LiveId" clId="{B75E79CC-B8A0-49E2-BD20-1FFCF21D6A65}" dt="2020-11-15T04:11:14.266" v="1720" actId="20577"/>
          <ac:spMkLst>
            <pc:docMk/>
            <pc:sldMk cId="266946432" sldId="328"/>
            <ac:spMk id="3" creationId="{0662C701-FCB7-4490-8629-BF25DA0A2AFB}"/>
          </ac:spMkLst>
        </pc:spChg>
      </pc:sldChg>
      <pc:sldChg chg="del">
        <pc:chgData name="" userId="495979f9a431ddb0" providerId="LiveId" clId="{B75E79CC-B8A0-49E2-BD20-1FFCF21D6A65}" dt="2020-11-15T03:55:20.160" v="183" actId="2696"/>
        <pc:sldMkLst>
          <pc:docMk/>
          <pc:sldMk cId="2837551020" sldId="328"/>
        </pc:sldMkLst>
      </pc:sldChg>
      <pc:sldChg chg="del">
        <pc:chgData name="" userId="495979f9a431ddb0" providerId="LiveId" clId="{B75E79CC-B8A0-49E2-BD20-1FFCF21D6A65}" dt="2020-11-15T03:55:20.217" v="184" actId="2696"/>
        <pc:sldMkLst>
          <pc:docMk/>
          <pc:sldMk cId="1573579628" sldId="329"/>
        </pc:sldMkLst>
      </pc:sldChg>
      <pc:sldChg chg="modSp add">
        <pc:chgData name="" userId="495979f9a431ddb0" providerId="LiveId" clId="{B75E79CC-B8A0-49E2-BD20-1FFCF21D6A65}" dt="2020-11-15T04:01:51.510" v="773" actId="20577"/>
        <pc:sldMkLst>
          <pc:docMk/>
          <pc:sldMk cId="1983659722" sldId="329"/>
        </pc:sldMkLst>
        <pc:spChg chg="mod">
          <ac:chgData name="" userId="495979f9a431ddb0" providerId="LiveId" clId="{B75E79CC-B8A0-49E2-BD20-1FFCF21D6A65}" dt="2020-11-15T04:00:23.037" v="635" actId="20577"/>
          <ac:spMkLst>
            <pc:docMk/>
            <pc:sldMk cId="1983659722" sldId="329"/>
            <ac:spMk id="2" creationId="{ECBAFA2C-6FC5-4D86-977E-209C376FB10F}"/>
          </ac:spMkLst>
        </pc:spChg>
        <pc:spChg chg="mod">
          <ac:chgData name="" userId="495979f9a431ddb0" providerId="LiveId" clId="{B75E79CC-B8A0-49E2-BD20-1FFCF21D6A65}" dt="2020-11-15T04:01:51.510" v="773" actId="20577"/>
          <ac:spMkLst>
            <pc:docMk/>
            <pc:sldMk cId="1983659722" sldId="329"/>
            <ac:spMk id="3" creationId="{FEC5A82B-F02D-4D49-BBF9-FF7B9F31B958}"/>
          </ac:spMkLst>
        </pc:spChg>
      </pc:sldChg>
      <pc:sldChg chg="del">
        <pc:chgData name="" userId="495979f9a431ddb0" providerId="LiveId" clId="{B75E79CC-B8A0-49E2-BD20-1FFCF21D6A65}" dt="2020-11-15T03:55:20.223" v="185" actId="2696"/>
        <pc:sldMkLst>
          <pc:docMk/>
          <pc:sldMk cId="1715761970" sldId="330"/>
        </pc:sldMkLst>
      </pc:sldChg>
      <pc:sldChg chg="modSp add">
        <pc:chgData name="" userId="495979f9a431ddb0" providerId="LiveId" clId="{B75E79CC-B8A0-49E2-BD20-1FFCF21D6A65}" dt="2020-11-15T04:15:57.772" v="2271" actId="20577"/>
        <pc:sldMkLst>
          <pc:docMk/>
          <pc:sldMk cId="3322185724" sldId="330"/>
        </pc:sldMkLst>
        <pc:spChg chg="mod">
          <ac:chgData name="" userId="495979f9a431ddb0" providerId="LiveId" clId="{B75E79CC-B8A0-49E2-BD20-1FFCF21D6A65}" dt="2020-11-15T04:01:59.923" v="807" actId="20577"/>
          <ac:spMkLst>
            <pc:docMk/>
            <pc:sldMk cId="3322185724" sldId="330"/>
            <ac:spMk id="2" creationId="{9C4050AB-5C3D-42DB-B991-F3AB2CF5DB71}"/>
          </ac:spMkLst>
        </pc:spChg>
        <pc:spChg chg="mod">
          <ac:chgData name="" userId="495979f9a431ddb0" providerId="LiveId" clId="{B75E79CC-B8A0-49E2-BD20-1FFCF21D6A65}" dt="2020-11-15T04:15:57.772" v="2271" actId="20577"/>
          <ac:spMkLst>
            <pc:docMk/>
            <pc:sldMk cId="3322185724" sldId="330"/>
            <ac:spMk id="3" creationId="{8FA6457D-7D3A-4139-B287-3F47605B7135}"/>
          </ac:spMkLst>
        </pc:spChg>
      </pc:sldChg>
      <pc:sldChg chg="modSp add">
        <pc:chgData name="" userId="495979f9a431ddb0" providerId="LiveId" clId="{B75E79CC-B8A0-49E2-BD20-1FFCF21D6A65}" dt="2020-11-15T04:09:04.160" v="1469" actId="20577"/>
        <pc:sldMkLst>
          <pc:docMk/>
          <pc:sldMk cId="1199660186" sldId="331"/>
        </pc:sldMkLst>
        <pc:spChg chg="mod">
          <ac:chgData name="" userId="495979f9a431ddb0" providerId="LiveId" clId="{B75E79CC-B8A0-49E2-BD20-1FFCF21D6A65}" dt="2020-11-15T04:06:31.934" v="1136" actId="20577"/>
          <ac:spMkLst>
            <pc:docMk/>
            <pc:sldMk cId="1199660186" sldId="331"/>
            <ac:spMk id="2" creationId="{79F53882-614F-4F56-AF27-ABAE4837105A}"/>
          </ac:spMkLst>
        </pc:spChg>
        <pc:spChg chg="mod">
          <ac:chgData name="" userId="495979f9a431ddb0" providerId="LiveId" clId="{B75E79CC-B8A0-49E2-BD20-1FFCF21D6A65}" dt="2020-11-15T04:09:04.160" v="1469" actId="20577"/>
          <ac:spMkLst>
            <pc:docMk/>
            <pc:sldMk cId="1199660186" sldId="331"/>
            <ac:spMk id="3" creationId="{D7BF2816-DF87-4F10-BC74-B2340938FBA8}"/>
          </ac:spMkLst>
        </pc:spChg>
      </pc:sldChg>
      <pc:sldChg chg="del">
        <pc:chgData name="" userId="495979f9a431ddb0" providerId="LiveId" clId="{B75E79CC-B8A0-49E2-BD20-1FFCF21D6A65}" dt="2020-11-15T03:55:20.228" v="186" actId="2696"/>
        <pc:sldMkLst>
          <pc:docMk/>
          <pc:sldMk cId="3713597295" sldId="331"/>
        </pc:sldMkLst>
      </pc:sldChg>
      <pc:sldChg chg="add del">
        <pc:chgData name="" userId="495979f9a431ddb0" providerId="LiveId" clId="{B75E79CC-B8A0-49E2-BD20-1FFCF21D6A65}" dt="2020-11-15T04:06:20.436" v="1116" actId="2696"/>
        <pc:sldMkLst>
          <pc:docMk/>
          <pc:sldMk cId="4168954870" sldId="331"/>
        </pc:sldMkLst>
      </pc:sldChg>
      <pc:sldChg chg="add del">
        <pc:chgData name="" userId="495979f9a431ddb0" providerId="LiveId" clId="{B75E79CC-B8A0-49E2-BD20-1FFCF21D6A65}" dt="2020-11-15T04:09:48.936" v="1556" actId="2696"/>
        <pc:sldMkLst>
          <pc:docMk/>
          <pc:sldMk cId="242786161" sldId="332"/>
        </pc:sldMkLst>
      </pc:sldChg>
      <pc:sldChg chg="modSp add">
        <pc:chgData name="" userId="495979f9a431ddb0" providerId="LiveId" clId="{B75E79CC-B8A0-49E2-BD20-1FFCF21D6A65}" dt="2020-11-15T04:14:53.646" v="2098" actId="313"/>
        <pc:sldMkLst>
          <pc:docMk/>
          <pc:sldMk cId="2926032602" sldId="332"/>
        </pc:sldMkLst>
        <pc:spChg chg="mod">
          <ac:chgData name="" userId="495979f9a431ddb0" providerId="LiveId" clId="{B75E79CC-B8A0-49E2-BD20-1FFCF21D6A65}" dt="2020-11-15T04:12:00.511" v="1784" actId="20577"/>
          <ac:spMkLst>
            <pc:docMk/>
            <pc:sldMk cId="2926032602" sldId="332"/>
            <ac:spMk id="2" creationId="{23B83714-FF14-4011-BF88-9A2C85FE857B}"/>
          </ac:spMkLst>
        </pc:spChg>
        <pc:spChg chg="mod">
          <ac:chgData name="" userId="495979f9a431ddb0" providerId="LiveId" clId="{B75E79CC-B8A0-49E2-BD20-1FFCF21D6A65}" dt="2020-11-15T04:14:53.646" v="2098" actId="313"/>
          <ac:spMkLst>
            <pc:docMk/>
            <pc:sldMk cId="2926032602" sldId="332"/>
            <ac:spMk id="3" creationId="{7BFE701C-9EAB-4333-9A42-D2467CA69450}"/>
          </ac:spMkLst>
        </pc:spChg>
      </pc:sldChg>
      <pc:sldChg chg="addSp delSp modSp add">
        <pc:chgData name="" userId="495979f9a431ddb0" providerId="LiveId" clId="{B75E79CC-B8A0-49E2-BD20-1FFCF21D6A65}" dt="2020-11-15T04:17:07.971" v="2495" actId="20577"/>
        <pc:sldMkLst>
          <pc:docMk/>
          <pc:sldMk cId="2702992884" sldId="333"/>
        </pc:sldMkLst>
        <pc:spChg chg="mod">
          <ac:chgData name="" userId="495979f9a431ddb0" providerId="LiveId" clId="{B75E79CC-B8A0-49E2-BD20-1FFCF21D6A65}" dt="2020-11-15T04:15:06.273" v="2115" actId="20577"/>
          <ac:spMkLst>
            <pc:docMk/>
            <pc:sldMk cId="2702992884" sldId="333"/>
            <ac:spMk id="2" creationId="{1EA0750F-6675-414C-850B-44424C0411E0}"/>
          </ac:spMkLst>
        </pc:spChg>
        <pc:spChg chg="add del mod">
          <ac:chgData name="" userId="495979f9a431ddb0" providerId="LiveId" clId="{B75E79CC-B8A0-49E2-BD20-1FFCF21D6A65}" dt="2020-11-15T04:17:07.971" v="2495" actId="20577"/>
          <ac:spMkLst>
            <pc:docMk/>
            <pc:sldMk cId="2702992884" sldId="333"/>
            <ac:spMk id="3" creationId="{C6BB548D-8866-4948-B4B9-3AA8FA66A7EE}"/>
          </ac:spMkLst>
        </pc:spChg>
        <pc:spChg chg="add del mod">
          <ac:chgData name="" userId="495979f9a431ddb0" providerId="LiveId" clId="{B75E79CC-B8A0-49E2-BD20-1FFCF21D6A65}" dt="2020-11-15T04:15:27.050" v="2199" actId="478"/>
          <ac:spMkLst>
            <pc:docMk/>
            <pc:sldMk cId="2702992884" sldId="333"/>
            <ac:spMk id="5" creationId="{98D5897B-463F-4C9B-B909-B6221157990A}"/>
          </ac:spMkLst>
        </pc:spChg>
      </pc:sldChg>
      <pc:sldChg chg="modSp add">
        <pc:chgData name="" userId="495979f9a431ddb0" providerId="LiveId" clId="{B75E79CC-B8A0-49E2-BD20-1FFCF21D6A65}" dt="2020-11-15T04:21:18.444" v="2876" actId="20577"/>
        <pc:sldMkLst>
          <pc:docMk/>
          <pc:sldMk cId="1627380428" sldId="334"/>
        </pc:sldMkLst>
        <pc:spChg chg="mod">
          <ac:chgData name="" userId="495979f9a431ddb0" providerId="LiveId" clId="{B75E79CC-B8A0-49E2-BD20-1FFCF21D6A65}" dt="2020-11-15T04:18:04.805" v="2510" actId="20577"/>
          <ac:spMkLst>
            <pc:docMk/>
            <pc:sldMk cId="1627380428" sldId="334"/>
            <ac:spMk id="2" creationId="{0446B58A-A085-417D-8FB6-90F861F36DD6}"/>
          </ac:spMkLst>
        </pc:spChg>
        <pc:spChg chg="mod">
          <ac:chgData name="" userId="495979f9a431ddb0" providerId="LiveId" clId="{B75E79CC-B8A0-49E2-BD20-1FFCF21D6A65}" dt="2020-11-15T04:21:18.444" v="2876" actId="20577"/>
          <ac:spMkLst>
            <pc:docMk/>
            <pc:sldMk cId="1627380428" sldId="334"/>
            <ac:spMk id="3" creationId="{393B83A6-15E5-4BDD-BECC-444086A892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5T05:03:41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17814 1781 175 0,'0'0'0'0,"0"0"3"15,0 0-1-15,0 0 1 0,0 0-1 16,0 0 0-16,0-17-1 0,0 17 1 0,0 0 0 0,0 0 15 16,0 0 0-16,0 0 0 0,0 0 0 15,0 0-12-15,0 0-1 0,0 0 1 0,0 0-1 0,0 0 6 0,0 17 0 16,0-17 0-16,0 18 0 0,-17 0-6 0,17 18 0 16,0-2 0-16,-17 2 0 0,17 17 5 0,0-18 1 15,0 18 0-15,-18-18 0 0,18 19-6 0,-17-2 0 0,17 1 0 16,-19 0 0-16,19 0 1 0,-17 17 0 0,17 1 0 15,-18 18 0-15,18-1-2 16,-17-18 0-16,-2 18 0 0,19 1 0 0,-17-1-2 0,0-18 1 0,17 19 0 16,-18 16 0-16,18-35-1 0,-18 1 0 0,0 17 0 15,18-17 1-15,-17-1-1 0,17 1 1 0,-18 0 0 16,18-18-1-16,-17 17 1 0,17-17-1 0,-19-17 0 16,19 17 0-16,0-18 0 0,-17-1 0 0,17 2 1 15,-16-1-1-15,16-16 0 0,0-2 0 0,0 18-1 16,0-16 2-16,-18-2-2 0,18-17 2 0,0 17-2 15,0 1 2-15,-18-18-1 0,18 0 0 0,0 0 0 16,0 17 1-16,0-17 0 0,0 0 0 0,0 0 0 16,0 19 0-16,-18-19-1 0,18 0 1 0,0 0-1 15,0 0 3-15,0 0 0 0,0 0 1 0,0 0-1 16,0 0-2-16,0 0 1 0,0 0-1 0,0 0 0 0,0 0 3 16,0 0 0-16,0 0 0 0,0 0 0 15,0 0-3-15,0 0 1 0,0 0-1 0,0 0 1 0,18 0 2 16,-18-19 0-16,0 19-1 0,18 0 1 15,-18 0-2-15,0 0-1 0,0 0 1 0,0 0-1 0,0 0 3 0,18 0-1 16,-18 0 1-16,0 0 0 16,0 0-3-16,0 0 1 0,0 0-1 0,0 0 1 0,0 0 1 0,0 0-1 15,0 0 1-15,0 19 0 0,0-2-2 16,0-17 0-16,0 17 0 0,0 0 0 0,0 2 1 16,0-2 1-16,0 1-1 0,0 0 0 0,0-2-1 15,0-16 0 1,-18 19 0-16,18-2 0 0,0 1 1 0,0-1-1 0,-18 2 1 15,18-2 0-15,-18 1-2 0,18-18 1 0</inkml:trace>
  <inkml:trace contextRef="#ctx0" brushRef="#br0" timeOffset="1300.504">17286 4622 307 0,'0'0'0'0,"0"0"22"15,0 0-1 1,18-17 0-16,-18-2 1 0,17 2-18 0,0-1 1 0,2 18-1 16,16-17 1-16,-18-2 6 0,1 19 1 0,0-16 0 31,0 16 0-31,-2 0-8 0,-16 0 1 0,17 0-1 0,2 0 0 0,-2 16 2 0,1-16 0 0,-1 19-1 0,1-2 1 15,0 1-3-15,-18-1 0 0,18 2 0 16,-1-2 0-16,0-17-1 0,2 18 0 0,-2-1-1 0,1-17 1 16,-1 0 0-16,2 0-1 0,-19 0 0 0,17 0 0 15,-17 0 0-15,18 0-1 0</inkml:trace>
  <inkml:trace contextRef="#ctx0" brushRef="#br0" timeOffset="1935.109">17850 1870 257 0,'0'0'0'0,"0"0"3"0,-17 0 0 16,17 17 0-16,0-17 0 0,-19 0-1 0,19 19-1 15,0-19 1-15,0 17 0 0,-17 0 5 0,17-17 0 16,-17 18 0-16,17 0 0 0,0 0-4 0,0-1 0 15,0 0 1-15,17 1-1 0,-17 0 1 0,0-18 0 0,17 0 1 16,2 18-1-16,-2-18-2 0,1 0 1 0,-1 0-1 16,2 17 1-16,15-34-1 0,2 17 0 0,-1 0 0 15,-17 0 1-15,18-18-2 0,-3 18 1 0,-15 0-1 16</inkml:trace>
  <inkml:trace contextRef="#ctx0" brushRef="#br0" timeOffset="2997.281">21430 1923 238 0,'0'0'0'0,"0"0"4"16,0 0 1-16,0 0-1 0,19-17 0 15,-2-2-2-15,-17 19 1 0,0 0-1 16,17-17 1-16,1 17 6 0,-18 0 0 0,18 0 1 0,-18-17-1 16,18 17-5-16,-18 0 0 0,0 0-1 15,17 0 1-15,-17 0 3 0,17 0 1 0,-17 0-1 0,19 0 0 16,-1 0-3-16,-1 0-1 0,-17 0 0 15,17 17 1-15,1-17-1 0,18 0 1 0,-19 17 0 0,0-17 0 16,19 0-2-16,-18 0 0 0,17 0 1 0,-17 0-1 0,17 19 0 16,1-19 0-16,-20 0 0 0,19 17 0 15,-16-17-1-15,16 0 1 16,-18 0-1-16,0 17 0 0,2-17 0 0,-2 0 1 0,1 0-1 0,-1 0 0 0,2 0 0 16,-19 0 0-16,0 0 0 0,0 0 0 0,17 0-1 0,-17 0 1 15,0 0 0-15,0 0 0 0,0 0 0 16,0 0 0-16,0 0 0 0,0 0 0 15,0 0 0-15,0 18 1 0,0-18-1 16,0 0 0-16,0 18 0 0,0-18 0 0,0 18 1 16,-17-1-1-16,17 0 1 0,0 1-2 0,-19 18 1 0,19-19 1 15,0 19-1-15,0-18 0 0,0 16 1 0,-17 2 0 16,17-1 0-16,0 1-1 0,0-2 1 0,0 2-1 16,0 16 1-16,0 2 0 0,0-19 0 0,0 18 0 15,0 18 0-15,0-18-1 0,0-1 1 0,0 2-1 16,0-2 0-16,0 1 2 0,0 0-1 0,0 0 0 15,0-1 1-15,0-16-2 0,0-1 1 0,0 1-1 16,0 18 1-16,0-20 1 0,0 1-1 0,17 1 1 16,-17-2 0-16,0 20-1 0,0-18 0 0,0-2-1 0,0 1 1 15,0 1 2-15,0 18-1 0,0-20 0 0,0 19 1 16,0-18-2-16,0 1 0 0,0-1 0 0,-17 18 1 16,17-19 0-16,0 20 1 0,0-19-1 0,0 1 1 15,-18 17-2-15,18-18 0 0,0-1 0 0,-17 20 1 16,17-18-2-16,0 16 1 0,0-16 0 0,0 16 1 15,-19-16-2-15,19-2 0 0,0 2 1 0,0-18-1 0,0 16 0 16,0 2 1-16,-17-18-1 0,17-1 0 16,0-17 0-16,-17 19 0 0,17-2 0 0,-18-17 0 0,18 18 0 15,-17-18 0-15,-2 17-1 0,-16-17 1 0,19 19 0 16,-20-19-1-16,19 17 1 0,-19 0 0 0,1-17-1 0,0 18 0 16,-18-18 0-16,17 17 0 0,1 2 0 15,-19-2 1-15,2 0-1 0,16 0 0 0,2 2 0 0,-20-2 0 16,19 1 0-16,-18 0 0 0,17 18 0 15,2-36 0-15</inkml:trace>
  <inkml:trace contextRef="#ctx0" brushRef="#br0" timeOffset="3441.359">18538 2416 342 0,'0'0'0'0,"-17"36"0"0,17-36 6 0,-19 18 1 16,19-18-1-16,0 17 1 0,0 1-4 0,0-18 0 16,0 0 0-16,0 18 0 0,0 0 7 0,0-18 0 0,0 17-1 15,19 19 1-15,-2-1-6 0,1-1-1 16,-18 2 1-16</inkml:trace>
  <inkml:trace contextRef="#ctx0" brushRef="#br0" timeOffset="4018.112">20390 2399 254 0,'0'0'0'0,"18"0"4"0,-1-17 0 0,-17 17 1 16,19 0-1-16,-2-18-2 0,0 18 1 0,-17 0-1 16,36-18 1-16,-18 0 4 0,17 18 0 15,-18-17-1-15,2 17 1 0,14-17-4 0,-15 17 1 0,0 0-1 16,0-19 1-16,-18 19 1 0,17 19 0 15,0-19 0-15,-17 0 0 0,19 17-2 0,-19-17-1 0,0 17 1 16,-19 19 0-16,2-1 0 0,17 18 0 0,-35 0 0 16,17 0 0-16,0 0-2 0,-15-1 1 0,-3 1 0 15,18 1 0-15,1 0 0 0,-1-20 0 0,0 1 0 0,0 1 0 16,18-2 0-16,-17 2-1 0,17-18 1 16,0 16-1-16,17-15 0 0,-17-2 0 0,18 0 0 15,0 1-1-15,0 0 1 0,17-18 0 0,-18 0-1 0,19 0 1 16,-2 0 0-16,2 0 0 0,17 0 0 15,-18-18 0-15,0 18-1 0,1 0 1 0,-2 0 0 0,20-18-1 16,-19 1 2-16,-17 17 0 0</inkml:trace>
  <inkml:trace contextRef="#ctx0" brushRef="#br0" timeOffset="4648.621">18255 3775 285 0,'0'0'0'0,"0"0"9"16,0 0-1-16,0 0 1 0,36-17-1 0,-18 17-4 15,-1 0 0-15,19-19-1 0,-1 2 1 0,18 0 9 0,-1-1-1 16,-16 1 1-16,-1 17 0 0,1-19-9 0,-1 19 0 16,1-17 1-16,-1 17-1 0,0 0 1 0,-1 0 0 15,-16 0-1-15,18 0 1 16,-19 17-2-16,1-17-1 0,-1 19 1 0,-17-2 0 0,19 1-2 0,-19-1 1 16,0 19-1-16,0-1 1 0,-19 1-1 0,19-1 0 15,-17-1 0-15,-1 20 0 0,1-1 0 0,-1 0-1 0,-18-1 1 16,2 19 0-16,15-18-1 0,-15 1 1 0,-2-2-1 15,2 1 1-15,-1 0-1 0,16 0 1 0,-16-1-1 16,-1 2 1-16,19-2-1 0,0-16 1 0</inkml:trace>
  <inkml:trace contextRef="#ctx0" brushRef="#br0" timeOffset="5384.797">20354 3880 276 0,'0'0'0'16,"0"0"3"-16,-34 0 1 0,34 0 0 16,0 0 0-16,0 0-2 0,0 0 0 0,0 0 0 15,0 0 1-15,0 0 0 0,0 0 0 0,0 0 0 16,0-16 0-16,34-2-1 0,-15 1 0 0,16-2 0 16,1 2 0-16,-19-1 0 0,0 18-1 0,19-17 1 15,-18 17 0-15,-1 0-1 0,1 0 0 0,-18 0 0 16,17 0 0-16,2 0 0 0,-2 17-1 0,-17-17 1 15,0 18-1-15,16-18 0 0,-32 17 0 16,16 2 0-16,0-19 1 0,0 17-1 0,-17 1 0 16,-2-2 0-16,2 20 0 0,-1-36 0 0,1 36 0 15,-1-19 1-15,18 2-1 0,-18-2 0 0,0 0 1 16,1 0-1-16,17 2 0 16,0-2 1-16,-17-17-1 0,34 0 0 15,-17 0 1-15,0 18-1 0,17-18 0 0,19 0 0 0,-18 17 1 16,17-17-1-16,-18 0 0 0,19 0 1 15,-2 17-1-15,-16-17 0 0,17 19 0 0,-18-19 1 16,20 0-1-16,-3 0 1 0,-16 0-1 0,0 17 1 0,0-17-1 16,-1 0 0-16,0 0 1 0,-17 18 0 0,0-18 0 15,0 0 0-15,0 0 1 0,0 0-1 0,-17 17 0 16,17-17 0-16,-17 36 2 0,-19-18-1 0,18-1 0 16,-16 19 1-16,-20-19-2 0,37 1 1 15,-37-1 0-15,21 19-1 0,-3-19 2 0,18 0-1 16,-17 2 0-16,-1-2 1 0,2 1-2 0,15-18 1 0,-16 18 0 15,18-2-1-15,-19-16 1 0,19 19 0 0</inkml:trace>
  <inkml:trace contextRef="#ctx0" brushRef="#br0" timeOffset="5834.791">20972 3829 304 0,'0'0'0'0,"0"0"4"0,0 0-1 0,0 0 1 0,0 0 0 15,0 0-2-15,0 0 1 0,0 0-1 0,0 0 0 0,0 0 4 16,36 0 0-16,-36 0-1 0,0 0 1 15,17-19-3-15,0 19 0 0,-17-17 0 0,19 17 0 0,16-18 1 0,-18 1 0 16,-17 17 0-16,19 0 0 0,-2 0-1 16,-17 0-1-16,0 0 0 0,0 0 1 0,18 0-2 0,-18 0 0 15,0 0 1-15,0 0-1 16,0 17 0-16,0-17 0 0,0 18 0 0,0-1 0 16,-18 19 0-16,-18-2 0 0,19 2 0 0,-1-18 0 0,1 17 0 15,-2-16 0-15,2 15 0 0,0-17-1 0,-1 19 1 0,0-18 0 16,18-1-1-16,0 0 1 0,0 2-1 0,0-2 1 0,0 1-1 15,0-1 1-15,18-17 0 16,0 19 0-16,-1-19-1 16,0 0 0-16,2 0 1 0,16 0 0 0,-18 0 1 15,2 0-1-15,16 0 1 0,-18 0-2 0,0 0 2 0,2-19-1 16,-2 19 0-16,1 0 1 0,-2 0 1 0,3 0-1 16,-2-17 1-16,-17 17-2 0,17 0 1 0</inkml:trace>
  <inkml:trace contextRef="#ctx0" brushRef="#br0" timeOffset="6588.839">18521 2487 298 0,'0'0'0'0,"0"0"6"15,0 0 1-15,0 0-1 0,0-35 1 0,0 35-4 0,0 0 0 16,0 0 0-16,0 0 0 0,0-18 6 0,0 18 0 16,17-18 0-16,-17 18 0 0,0-17-6 0,18 0 1 15,-18-1 0-15,0 0 0 0,17 18 1 0,-17-18 0 16,0 18 0-16,19 0 0 0,-19 0-2 0,0 0-1 15,0 0 1-15,17 0 0 0,-17 0 0 0,0 0-1 0,0 0 1 16,18 18-1-16,-18 18 0 0,17-2 0 0,0 2-1 16,-17-1 1-16,19 19 0 0,-19-20 0 0,17 2 0 15,1 16 0-15,-18-16-1 0,0-1 1 0,0 1-1 16,0-2 1-16,16-14-2 0,-16 14 1 0,-16-17 0 16,16 19-1-16,0-1 1 0,0-18 0 0,-18 19-1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5T05:04:46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17655 1199 3 0,'0'0'0'0,"19"-17"0"31</inkml:trace>
  <inkml:trace contextRef="#ctx0" brushRef="#br0" timeOffset="3146.616">17392 811 153 0,'0'0'0'0,"0"36"8"0,-17-19 0 15,17-17 0-15,0 18 0 0,-18 0-4 16,18-18-1-16,0 18 1 0,-19-1 0 0,19-17 8 0,0 17 2 0,0-17-1 15,0 17 0-15,-17 19-9 0,17-18 0 0,0-18 1 16,-17 36-1-16,17-1 4 0,0 0 0 0,-18 0 1 16,18 0-1-16,0 1-5 0,0-1 1 0,-18 1 0 15,18 17-1-15,-18-1 1 0,18-16-1 0,-17 16 0 16,0 1 1-16,17 18-2 0,0-18 0 0,-19 0 0 16,19-1 0-16,-17 2 1 0,17-2 0 0,-18 1-1 15,18 18 1-15,-17-18-1 0,17 0-1 0,0-1 1 0,-18 20 0 16,18-19-1-16,0-19 0 0,0 20 0 0,0-20-1 15,0 20 1-15,-18-19 0 0,18 18-1 16,0 0 1-16,0-1 0 0,0-16 0 0,0 17 0 0,0-1 0 16,0 2 0-16,0-1 0 0,-18-1-1 0,18 19 1 15,0-18 0-15,0 0 0 0,0 19 0 0,0-3 0 16,-17 1 0-16,17 1 0 0,0-1 0 0,0 2 0 16,0-2 0-16,0 1 0 0,0-1 0 0,0 1 0 15,0-1 0-15,0 2 0 0,0-21 0 0,0 20-1 0,0 0 2 16,0 0-1-16,0-1 1 0,0 1-1 15,0-18 0-15,-17 0 0 0,17 17 0 0,0 1 0 0,0-18 1 0,0-1 0 16,0 1 0-16,0 18 1 16,-19-17-2-16,19-3 0 0,-17 3 1 0,17 16 0 0,0-16 0 0,0-3 1 15,-18 3 0-15,18 0-1 0,0 16 0 16,-17-35 0-16,17 18 0 0,0 0-1 0,-19-1 1 0,19-16 0 16,-17 17 0-16,17 0-1 0,0-17 0 0,-17-2 0 15,17 1 1-15,-18 1-1 0,18-1 0 0,0 1 0 16,0-1 0-16,-17-18 0 0,17 2 0 0,0 15 0 15,0-16 0-15,0 0 0 0,0 0-1 0,0-18 1 0,0 17 0 16,0 0 0-16,0 2 0 0,0-19 0 16,0 0-1-16,0 17 1 0,0-17-1 0,0 0 1 15,0 17-1-15,17-17 1 0,-17 0-1 0,0 0 1 16,18 0 0-16,-18 18 0 0,17-18 0 16,0 17 0-16,2-17-1 0,-2 19 1 15,1-19 0-15,18 17 0 0,-19 0-1 0,0-17 1 16,1 18 0-16,0-18 0 0,0 18 0 0,-1 0 0 15,1-1 1-15,-1-17 0 0,2 18-1 16,15 0 1-16,-16 0-1 0,0 16 0 0,0-16 0 0,-1-18 1 16,-17 18 0-16,17 0 0 0,-17-1 1 0,19 0-1 15,-19 2 0-15,0-2 0 0</inkml:trace>
  <inkml:trace contextRef="#ctx0" brushRef="#br0" timeOffset="3657.344">17567 652 345 0,'0'0'0'0,"36"0"5"0,16-17 0 16,-16 17 0-16,18-18 1 0,-19 18-4 15,18 0 1-15,-1-17 0 0,1 17 0 0,1 0 4 0,17 0 0 16</inkml:trace>
  <inkml:trace contextRef="#ctx0" brushRef="#br0" timeOffset="5051.347">24377 652 219 0,'0'0'0'16,"0"0"2"-16,0 0 0 0,0 0 0 16,0 0 0-16,18 19-1 0,-1-19 0 0,-17 0 1 15,16 17-1-15,20-17 1 0,-18 0 0 0,18 0 0 16,-1 17 0-16,-18-17-1 0,0 18 0 0,19-18 1 16,-1 0-1-16,-16 0 0 0,15 0-1 0,2 18 1 15,-1 0 0-15,0-18 0 0,1 0-1 0,-1 17 1 16,1 1 0-16,-2-1-1 0,3 2 0 0,-3-2 0 15,2 0 0-15,-2 1 0 0,2 18 0 0,-19-19 0 0,18 17 1 16,-17 2-1-16,0-18 0 0,0 18 0 16,-1-1 0-16,19 18 0 0,-19-18 0 0,1 1 0 0,-1 16 0 15,2 1 0-15,-19 0 0 0,17 18 0 0,-17 0 0 16,0-19 0-16,18 18 0 0,-18 1 0 0,0-1 0 16,0 2 0-16,0-2 0 0,0 18 0 0,0 0 1 15,0-18-1-15,0 2 0 0,0-2 0 0,-18 18 0 16,18 0 0-16,0 0 1 0,0 0 0 0,-17 1-1 15,17-1 1-15,0 1-1 0,-19-1 1 0,19-1-1 0,-17 21 1 16,17-21 0-16,0-16 0 0,-18 17 1 0,1 0-2 16,17-17 1-16,-19 17 0 0,2 0 0 0,17-1 0 15,-17-15 1-15,17 15-1 0,-18 1 1 0,18-17-1 16,0 19 0-16,-18-21 0 0,18 1 0 0,0 18 0 0,0-17 1 16,-18 0-1-16,18 0 1 0,0-1-2 15,-17 1 2-15,17-1-2 0,0 1 2 0,0 0-2 0,0-18 2 16,0 16-1-16,0 3 0 0,0-19 0 0,0 17-1 15,0-16 1-15,0 16 0 0,0-1 0 0,0-15 0 0,17 17-1 16,-17-18 1-16,0-1 0 0,0 1-1 16,0 1 1-16,0-2 0 0,18 1 0 0,-18-17-1 0,0 16 1 15,0 1 0-15,0-18 0 0,0 1-1 16,0-1 1-16,18 1 0 0,-18-1 0 0,0-17 0 0,0 17 0 16,0 0 0-16,0-17 0 0,-18 0 0 0,18 16 0 15,-18-15-1-15,1-2 2 0,-1 18-1 0,1-16 1 16,-19-2-1-16,-16 1 0 0,17-2 0 0,-36 2 0 15,18 0 0-15,1 17 1 0,-19-17 0 0,-17 0-1 16,-19 0 1-16,1-1-1 0,1 0 0 0,-18 1 0 0,-19 0 1 16,1 0-1-16,18 16 1 0,-18-15 0 0,-18-2 0 15,0 1-1-15,35-1 1 0,-16 19-1 0,-2-18 0 16,2-1 1-16,33-17 1 0,-16 17-1 0,0-17 1 16,17 0-2-16,17-17 1 0</inkml:trace>
  <inkml:trace contextRef="#ctx0" brushRef="#br0" timeOffset="6479.256">17904 882 175 0,'0'0'0'0,"0"18"8"0,0 0 0 15,0-1-1-15,0 0 1 0,-19-17-4 0,19 0-1 16,0 17 1-16,0 2-1 0,0-19 7 0,19 17 0 16,-19 1-1-16,0-1 1 0,17 2-6 0,0-2 0 0,-17 1 0 15,18-18-1-15,0 17-1 0,0 1-1 0,-1 0 1 16,1-1-1-16,18 1 0 0,-19-1 0 0,-1-17 0 16,2 19 1-16,0-2-2 0,0 0 0 15,16-17 0-15,-15 18 0 0,-1 0 0 0,16 0 0 0,-16-1 0 16,0 0 0-16,17 2 0 0,1-2 0 0,-1-17 0 15,-18 35 0-15,19-18-1 0,-18 2 1 0,16-1 0 16,2-1 0-16,-1 19 0 0,1-19 0 0,-1 0 0 16,1 1 0-16,-1-1-1 0,-19 2 1 0,20 15 0 0,-1-16 0 15,1 0 0-15,-1 0 0 0,1 17 0 0,-2-17 0 16,2-1 0-16,-18 0 0 0,16 1 0 0,3 0 0 16,-3 0 0-16,2 0 0 0,-1 16 0 0,18-15 0 15,-35-2-1-15,17 0 1 0,-17 1 0 0,33 18 0 16,-31-19 0-16,14 0 0 0,-17 19 0 0,19-18 0 15,-1 17 0-15,1-17 0 0,-1 16 0 0,1-16 0 16,-19 18 0-16,18-18 0 0,1 16 0 0,-1-15 0 16,1 15 0-16,-2-16 0 0,2 0 0 0,-1 17 0 0,1-18 0 15,-1 1 0-15,0 0 1 0,1 17-1 16,-3-17 0-16,3 0 1 0,-1 0-1 0,-17-1 0 0,18 0 2 16,-2 2 0-16,20-2 0 0,-18 18 0 0,-1-18-1 15,-1 2 0-15,2-2 0 0,-18 0 1 0,18 1 0 0,-2 0 1 16,2 0 0-16,-1 0 0 0,0 18-1 15,-16-20 0-15,14 2-1 0,3 17 1 0,-1-17 1 0,-18 17 1 16,20-18-1-16,-3 19 0 0,2-1-1 0,-1-18 0 16,1 19 0-16,-1-1 0 0,0 1 0 0,1-18 1 0,-2 18 1 15,2-19-1-15,-1 17-2 0,1 2 1 16,-1-18 0-16,1-1 0 0,-19 19 1 0,17-19-1 0,2 18 1 16,-1-16-1-16,1 15 0 0,-1-17 0 0,1 19-1 15,-2 0 1-15,2-19 1 0,-1 19-1 0,1-2 1 16,-1 2-1-16,0-18 0 0,1 16 0 0,-2-15-1 15,20 33 1-15,-19-16 1 0,1-2 1 0,-3 2-1 16,3 0 0-16,-1 0-1 0,1-2 0 0,-1 2 0 16,1-1 0-16,-1-1 1 0,1 2 0 0,-2-1 0 15,2 1 0-15,-1-1-1 0,-17 1 0 0,18-19 0 0,-2 18 0 16,2 1 0-16,-18-2 0 0,16 2 0 16,3 0 0-16,-20-1-1 0,18-18 1 0,1 18-1 0,-20 1 1 15,20-1-1-15,-1 1 1 0,-18-1 0 0,1 1 0 16,18-2-1-16,-19-17 0 0,19 19 0 0,-19 0 1 15,1 0-1-15,-1-20 1 0,2 19-1 0,-2 1 1 16,1-1-1-16,16-16 0 0,-15 15 0 0,-2 2 0 16,1-1 1-16,-1-1-1 0,2-15 1 0,-2 16-1 15,0 1 0-15,1-1 0 0,18-18 0 0,-19 19 0 0,1-1 0 16,-1-18 1-16,19 19-1 0,-20-19 0 16,2 19 0-16,0-1 0 0,17-18 0 0,1 19 0 0,-18-1 1 15,-1-17-1-15,18 0 0 0,-17 17 1 0,0-18-1 16,16 19 0-16,-15-1 0 0,16-18 0 0,-18 19 0 15,19-19 0-15,-18 19 0 0,16-18 0 0,-15-1 0 16,16 18 0-16,-18-16 0 0,19 15 0 0,-1 2 0 0,-18-18 0 16,19 16 0-16,-2-15 1 0,2-2-1 0,-1 18 0 15,1-18 0-15,-1 19 0 0,1-19 0 0,-19 1-1 16,18 0 1-16,1 17 0 0,-2-17 0 0,3 0 0 16,15 0 0-16,-16-1 0 0,-2 0-1 0,-15 1 1 0,16 0-1 15,0 0 1-15,1-1 0 0,-3 0-1 0,3 2 1 16,-1-2 0-16,-16-17-1 0,16 18 0 0,-18-1 1 15,19 2 0-15,-19-19-1 0,1 17 0 0</inkml:trace>
  <inkml:trace contextRef="#ctx0" brushRef="#br0" timeOffset="7825.667">17833 2558 122 0,'0'0'0'0,"0"0"12"0,0 0 1 15,0 0 0-15,-19 17-1 0,2-17-7 0,17 19-1 16,0-19 0-16,0 17 0 0,-17 1 9 0,17 16 0 16,0 2 0-16,-18-1 0 0,1 1-9 15,17-2 0-15,0 2 1 0,-19-1-1 0,19 19 4 0,-17-20 0 0,17 20-1 16,-18-20 1-16,18 19-4 0,0-17-1 15,0 17 1-15,0 0-1 0,0 0 2 0,18-1-1 0,-1 2 0 16,-17-18 0-16,19 15-2 0,-2-15 1 0,1 0-1 16,16-19 1-16,-15 19 0 0,-2-19-1 0,18-17 1 15,1 0-1-15,-19 0 0 0,19 0 0 0,-1-34-1 16,-17 15 1-16,18-16-1 0,-3 17 0 0,-15-35 0 16,18 0 1-16,-2 1-2 0,-15-1 1 0,16-1 0 0,-18-33 0 15,1 15 0-15,0 19 0 0,0-16-1 16,-1-20 2-16,0 0-2 0,-17 19 1 0,19-1 0 0,-19-17 0 15,-19 36 0-15,19-19 0 0,0 18 0 0,-17 0 0 16,0 1 0-16,-19 33 0 0,18-15 0 0,-16 16 0 16,16 18 1-16,-18 0-1 0,-17 0 1 0,19 18 0 15,-2 16-1-15,1 2 0 0,-18-1 0 0,18 35 0 16,-1-16 1-16,1-1-1 0,-1 18 1 0,2 17-1 16,16 0 0-16,-18-18 0 0,19 36 0 0,17-18 0 0,-18 0 1 15,18-34 1 1</inkml:trace>
  <inkml:trace contextRef="#ctx0" brushRef="#br0" timeOffset="8175.613">18538 3193 317 0,'0'0'0'16,"0"0"4"-1,0 0 0-15,0 0 1 0,0 0-1 0,0 0-1 0,0 0-1 0,0 19 1 16,0 15-1-16,-17 1 11 0,-2 18 0 0,2 0-1 15,0 1 1-15,-1-3-9 0,18 3 0 0,0 0 1 16,-18-3-1-16,18 3 3 0,0-1-1 16,0-1 1-16,0 2-1 0,18-20-3 0,0 2 0 0,-1-1 0 15,0-16 1-15,2 15-2 0,-2-34 2 0,18 17-1 16,-16-17 0-16,16-17-2 0,-18 0 1 0,19 0 0 16,-1-19 0-16,0 0 0 0,-1-16 0 0,2-2 1 15,-18 2-1-15,17-1-1 0,1-1 1 0,-19-16-1 0,18 17 1 16,-17-17-1-16,0 17 0 0,-1-18-1 0,-17 0 1 15,17 20 0-15,-17-21 0 0,0 19-1 0,-17-17 1 16,0 16 0-16,17 2 0 0,-36 16 0 0,18 1-1 16,1 19 1-16,-19-4 0 0,19 4-1 0,-18 16 1 15,17 16 0-15,-18 4-1 0,2-4 1 0,-1 19 0 16,0 19-1-16,16-1 1 0,2-1-1 0,-18 1 1 0,18 18-1 16,-2-17 1-16</inkml:trace>
  <inkml:trace contextRef="#ctx0" brushRef="#br0" timeOffset="8525.49">19685 3810 339 0,'0'0'0'0,"-18"54"0"0,18 16 0 0,0-16 7 0,-18 16 0 0,18-18 0 16,0 19 1-16,0-18-5 0,18 18 0 0,-18-19 1 15,18 1-1-15,-1-17 3 0,18-1 1 0,-16-1-1 16,15-15 1-16,2-2-4 0,-18-17 0 0,16-17 0 16,-15-2 0-16,16 3 1 0,0-2-1 0,-17-17 0 15,16-1 1-15,-17 2-2 0,19-20 0 0,-18 1 0 16,-1 18 0-16,1-18-1 0,18-1 1 0,-19 2-1 16,0-1 0-16,2 0 0 0,-2 0 0 0,1-17 0 15,-1 17 1-15,2-1-2 0,-19 2 1 0,0 16 0 16,0-15 0-16,0-3-1 0,0 36 1 0,-19 0-1 0,2 0 1 15,-1 1-1-15,1 17 1 0,-2 0-1 0,2 17 1 16,-18 19-1-16,-1-18 1 0,1 36-1 0,-1-3 1 16,3 3-1-16,-3-1 0 0,18 18 0 0,-16 16 1 15,-3-15-1-15,3-21 0 0,16 20 0 0</inkml:trace>
  <inkml:trace contextRef="#ctx0" brushRef="#br0" timeOffset="8825.106">20690 4569 313 0,'0'0'0'0,"17"36"0"0,-17-1 0 0,17 1 5 0,-17 16-1 0,0-16 0 0,0 34 1 0,0-17-3 0,0-17 1 15,0 15-1-15,0 3 1 0,19-18 4 0,-19-2 0 0,18 2 1 16,-1-1-1-16,0-18-4 0,1 0 1 0,0-17-1 15,0 19 1-15,16-19 2 0,-15-19 1 0,-2 19 0 16,1-34 0-16,17 17-4 0,-17-19 0 0,0 1 0 16,16-1 1-16,-15 1-1 0,-2-18 1 0,18 19 0 15,-16-20-1-15,-2-17-1 0,1 18 0 0,-1 1 1 16,0-1-1-16,2-18 0 0,-2 17 1 0,-17 2-1 16,-17-1 1-16,17 0-2 0,-19 18 1 0,2 1 0 15,-18-2-1-15,-1 18 0 0,-16 1 0 0,-1 34 0 16</inkml:trace>
  <inkml:trace contextRef="#ctx0" brushRef="#br0" timeOffset="9225.99">18132 5452 339 0,'0'0'0'0,"-18"52"0"0,0-16 0 16,2 15 5-16,-1 3 0 0,-2 17 1 0,2-18-1 0,17-1-2 16,-18 1 0-16,18 1 0 0,0-19 0 0,0 18 3 0,0-36 0 15,18 19-1-15,-1-1 2 16,-17-18-5-16,19 2 2 0,-2-2-1 0,-1-17 0 0,2-17 2 0,-18 17 0 0,18 0 0 15,0-19 0-15,16-15-3 0,3-2 1 16,-20 1 0-16,18-18 0 0,-17 18-1 0,17-19 0 0,-18 1 0 16,19-16 0-16,-18 16-1 0,17-1 0 0,-17-17 1 15,0 19-1-15,-1-1 1 0,0 0 0 16,-17-1-1-16,0 20 1 0,0-19-1 0,0 17 1 0,-17 0-1 16,0 19 0-16,17 0 0 0,-18 0-1 15,0 17 1-15,0 0 0 0,1 17-1 0,-1-17 0 0,18 17 1 16,-17 19 0-16,-2-1-1 0,19 1 1 0,-17 16 0 15,17 1 0-15,0 1 0 0,0-2-1 0</inkml:trace>
  <inkml:trace contextRef="#ctx0" brushRef="#br0" timeOffset="9545.849">19315 5557 301 0,'0'0'0'0,"0"0"10"15,0 0 1-15,0 0-1 0,0 0 0 16,0 0-6-16,0 0 0 0,0 0 0 0,0 0 0 0,0 0 6 0,0 34 1 16,0-34-1-16,0 19 1 0,-18-1-7 15,0-1 0-15,18 1 0 0,0 0 0 0,0 0 3 0,18-18-1 16,-18 0 1-16,18 0 0 0,-1-18-4 0,-1 18 0 16,20-18 0-16,-18 0 1 0,18 1-2 15,-19-1 1-15,1-1 0 0,-18 2 0 0,17 0-1 0,-17 17 0 16,0 0-1-16,0 0 1 0,0 0 0 0,0 0-1 0,0-17 0 15,-17 34 1-15,17-17-1 0,-18 17 0 0,1-17 0 16,-19 54 0-16,2-19 0 0,-19 18-1 16,17 0 1-16,1-1 0 0,17 1-1 0,-18 1 1 0,2-2-1 15,-2 1 1-15,18 1-1 0,1-1 1 16,0-19-1-16,-1 20 1 0,-1-20-1 0,19-16 0 0,0 0 1 16</inkml:trace>
  <inkml:trace contextRef="#ctx0" brushRef="#br0" timeOffset="9992.429">21784 2046 313 0,'0'0'0'0,"0"0"7"16,-35 0 0-16,35 0 0 0,-19 18 0 0,2 0-4 15,17-1 1-15,-17 1-1 0,-19 18 0 0,18-2 9 0,-16 20-1 16,-3-1 0-16,20-1 0 0,-18 18-7 0,17-16 0 16,-17 17 1-16,18-18-1 0,-2-1 5 15,2 1-1-15,17-18 1 0,-18 19 0 0,18-18-6 16,0-2 1-16,18-17 0 0,-18 1-1 0,17 0 2 0,2-18 0 15,-2 0 0-15,18-18 0 0,1-17-3 0,-2 1 1 0,-15-2-1 16,16-18 1-16,0 2 1 0,1-1 0 0,-19-18 0 16,19 0 0-16,-1-17-2 0,-18 17 0 0,1 1 1 15,0-19-1-15,0 19-1 0,-1-18 0 0,-17 0 0 16,0 18 0-16,0-19 0 0,0 19 0 0,-17-1-1 16,-1 0 1-16,0 1 0 0,0 16 0 0,-17 19 1 15,-1-18-1-15,2 19 0 0,-2 16-1 0,1 18 1 16,0-18 0-16,-18 36 0 0,17 0-1 0,1-1 1 15,-18 19 0-15,18-2-1 0,-1 20 1 0,1-19 0 16,18 35-1-16,-2-16 0 0,3 16 1 0</inkml:trace>
  <inkml:trace contextRef="#ctx0" brushRef="#br0" timeOffset="10382.358">22489 2117 336 0,'0'0'0'0,"0"52"0"0,-17 2 0 0,17 17 3 15,0-1 0-15,-17 0 1 0,17 19-1 0,0-18-1 16,0-2 0-16,17 2 0 0,0-17 0 0,1-2 4 16,18 1 1-16,-20 0-1 0,20-17 0 0,-1-1-3 15,18-18 0-15,-18-17 0 0,1 0 0 0,-1-17 1 0,18-1 0 16,-18-18 0-16,18 2 1 0,-18-2-3 15,1-17 0-15,-1 1 1 0,1-2-1 0,-19 2 0 0,18-1-1 0,-16-1 1 16,-2-16 0-16,-1-1-1 0,-16 19 1 0,18-19-1 16,-18 1 0-16,-18 16 2 0,18-16 1 0,0 17-1 15,-16-35 0-15,-1 35-1 0,-2 0 0 16,2 0 0-16,-18 0 0 0,-1 18-1 0,18 17-1 0,-16 1 0 16,-2-1 1-16,-18 18-1 0,20 0 0 0,-20 18 0 15,2-1 1-15,-1 19 0 0,17-2 1 0,-17 2-1 16,17 17 1-16,-15-17-1 0,15 16 0 0,2 18 0 15,-3-16 1-15,20-1 0 0,0-1 1 0,-1 2 0 16,0-1 0-16,18-1-1 0,0-16 0 0,18-2 0 16,0 2 0-16,-1-1 0 0,19-17 0 0</inkml:trace>
  <inkml:trace contextRef="#ctx0" brushRef="#br0" timeOffset="10697.883">23459 2505 342 0,'0'0'0'0,"18"53"0"0,-1-36 3 16,-17 19-1-16,0-1 1 0,18 18 0 16,-18 0-1-16,0 19 0 0,0-21 0 0,0 20 0 0,0 17 2 15,-18-18 1-15,18 2-1 0,18-19 1 0,-18-1-3 16,18 1 1-16,0-17-1 0,-1-1 1 0,19 1-1 16,-1-19 1-16,1 0-1 0,-1-17 1 0,-1-17-2 15,20 0 1-15,-19-2 0 0,17-33-1 0,1-1 0 16,-18 17 0-16,1-33 0 0,17-3 0 0,-18 2-1 0,19-1 1 15,-20-17-1-15,20 1 1 0,-20-21-1 0,2 21 1 16,-1-1-1-16,1-19 1 0,-18 19-1 0,15 0 1 0,-33 17-1 16,20-17 0-16,-20 0 1 0,0 35-1 0,0 1 0 15,0-1 1-15,-20 17-1 0,4 0 0 0,-1 19 1 16,-19 0-1-16,1 17 0 0,0 17 1 0,-18 0-1 16,-1 1 0-16,2 0 0 0,-1 35 0 0,-18 0 1 15,18 0-1-15,-18-1 0 0,19 2 0 0</inkml:trace>
  <inkml:trace contextRef="#ctx0" brushRef="#br0" timeOffset="11162.206">20549 900 320 0,'0'0'0'0,"-17"-36"4"0,-1 36 0 15,18 0 0-15,0 0 0 0,0 0-2 0,0 0 1 16,-18 18-1-16,18 0 1 0,-35 17 3 0,18-1 1 15,-2 37 0-15,-16 0 0 0,18 0-4 0,-2 17 0 16,2-18 1-16,0 1-1 0,17 0 2 0,-18-18 0 16,18 18 1-16,0-37-1 0,0 20-2 15,0-19-1-15,0-17 1 0,18 16 0 0,-18-16 0 0,17-18 1 16,0 0-1-16,2 0 1 0,-19 0-2 0,17-18 0 0,1 18 0 16,-1-52 0-16,2 17 1 0,-2-1 0 0,18-16-1 15,-17-2 1-15,0 1-1 0,17 1 0 0,-18-2 0 16,2-16 0-16,-2-1-1 0,17 1-1 0,-34-18 1 15,18 17 0-15,-18 0 0 0,18 1 0 0,-18 18-1 16,-18-2 1-16,18 1 0 0,-18 18 0 0,0 18 1 16,2-2-1-16,-1 2 0 0,-2 34 0 0,-16 2 0 15,0 15 0-15,17 2 0 0,-17-1 1 0,-1 0-1 0,19 18 1 16,-18-17-2-16,16 16 1 0</inkml:trace>
  <inkml:trace contextRef="#ctx0" brushRef="#br0" timeOffset="21527.828">19332 1023 75 0,'0'0'0'0,"0"0"9"15,0 0 0-15,0 0 1 16,0 0-1-16,0 0-5 0,0 0 0 0,0 0 0 0,36 17 0 16,-36 2 5-16,16-19 1 0,-16 17 0 0,18-17 0 15,-1 18-6-15,2 17 0 0,-2-17-1 0,1-1 1 16,-1 1 3-16,0-1 0 0,2 19 0 0,-2-19 1 15,1 19-5-15,-1-18 0 0,2 16 1 0,15-15-1 0,-16 15 7 16,18 1 0-16,-19 2-1 0,18-3 1 0,1 2-6 16,-1-1 0-16,-17 1 0 0,17 16 0 0,1-16 1 15,-1 17 0-15,0-1 0 0,1 2 0 16,-3-20-2-16,3 19 0 0,-1 1 0 0,1-2 0 0,16 1-2 0,-16 1 1 16,18-2-1-16,-19 18 1 0,18 1-1 0,-18-18 0 15,35 18 0-15,-34 0 1 0,17-1-1 0,0-18 1 16,-1 19 0-16,0-1 0 0,2 1-1 0,-1 0 1 15,18 0-1-15,-19-18 0 0,19-1 1 0,-18 2 0 0,18-1 0 16,0-1 1-16,-1-16-2 0,-18 17 0 16,19-18 1-16,17 1-1 0,-18-2 1 0,1 1 0 0,17 1 0 15,1-1 0-15,-20 1-1 0,21-19 1 0,-2 0-1 16,0 19 0-16,18-1 1 0,-18-18 0 0,1 2-1 16,17 16 1-16,-19 1 0 0,18-19-1 0,-15 1 0 15,15 16 0-15,1 2 1 0,-18-1 0 0,0 1-1 16,18-2 1-16,-1 2-1 0,-16-18 0 0,0 16 0 15,17 2 1-15,-2-18-1 0,-15 18 1 0,0-19 0 16,16 18-1-16,-17 1 1 0,0-19-1 0,1 1 0 0,16 18 0 16,-16-19 1-16,-1 0 0 0,0-17 0 0,0 0-1 15,1 0 1-15,-18 0-1 0,17 0 0 0,-1-17 1 16,2 0 0-16,-1-2 0 0,-17-16 1 0,17 1-1 16,-18 15-1-16,1-16 1 0,0-18 0 0,-1 18 0 15,1-1 1-15,-1-16 0 0,-18 16 0 0,19-17 0 16,-17 0-1-16,-1 1 0 0,-18-2 0 0,18 2 0 0,-1-1 1 15,-33-1 0-15,16-16 0 0,0 17 0 16,-18-17-2-16,18 17 1 0,-35-18 0 0,18-17 0 0,0 18 0 16,-18-19 1-16,17 19 0 0,-17-36 0 15,0 19-2-15,0-21 1 0,0 21 0 0,0-19 0 0,0-1-1 0,-17 19 1 16,17-17 0-16,-18-1-1 0,0 17 1 16,0 1-1-16,-16 1 0 0,15-19 0 0,-15 17 0 0,-2 18 1 15,2 2-1-15,-20-21 0 0,2 21 0 16,-1-2 0-16,-1 1 0 0,2-1 0 0,-19 0 0 0,18 18 1 15,-18-18 0-15,-16 19-1 0,16-18 1 16,0 16-1-16,1 1 0 0,-18 1 0 0,-1-2 1 0,1 18 0 0,0-15 0 16,-18-3 0-16,18 20-1 0,0-2 1 0,-18 1-1 15,-18-1 1-15,19 1 0 0,-1-1 0 0,-17 1 0 16,-1 18 0-16,0-19-1 0,1 19 1 0,0-19-1 16,-19 36 0-16,1-18 2 0,18 1 0 0,-2-1 0 15,-15 2 0-15,0 16-1 0,16-20 0 0,-1 4 0 16,-15-19 0-16,17 16 1 0,17 2-1 0,-18-1 1 15,0 1 0-15,19 0-1 0,0-2 0 0,-19 2 0 16,18-1 0-16,-1 18 1 0,2 0 0 0,17 0 0 16,-19 18 0-16,20-1-1 0,-1 2 0 0,0-2 0 0,-1 35 0 15,19-16 2-15,16-2-1 0,-17 20 0 0</inkml:trace>
  <inkml:trace contextRef="#ctx0" brushRef="#br0" timeOffset="23024.627">19014 2135 244 0,'0'0'0'0,"-17"-18"0"0,-19 0 0 16,18-17 21-16,-16 17 1 0,-2-17-1 0,18 0 0 15,-17-1-17-15,-1 19 1 0,2-19-1 0,-1-16 1 16,0 16 11-16,-1 18 0 0,1-16 0 0,-1-19 0 16,1 17-11-16,-1 1-1 0,2 18 1 0,-20-19-1 0,19 18 4 15,-18 1 1-15,18 17-1 0,-18 0 0 16,-1-17-4-16,20 17-1 0,-20 17 1 0,2-17 0 0,0 0-3 0,-2 17 1 16,20 1 0-16,-37 18 0 0,18-2-1 15,-1 2 1-15,2 17-1 0,-19-1 1 0,18 2-1 0,-1-2 0 16,3 1 0-16,-19 18 0 15,16 0 0-15,19 0 0 0,-18 17 0 0,0-1 0 0,0 19-1 0,0-17 1 16,-18 34 0-16,18-17 0 0,1 17-1 0,16-16 1 16,-18 15 0-16,21 3-1 0,-3-3 1 0,1-15-1 15,0-1 1-15,-1 17 0 0,1 0-1 0,17-17 0 0,0 0 1 16,1 18-1-16,0-18 1 0,-1-1-1 0,-1 1 0 16,19 0 1-16,-17-18-1 0,17 19 1 0,0-20-1 15,17 1 0-15,-17 18 1 0,19-17 0 0,-1-1-1 16,-1 18 1-16,0-18-1 0,1 0 0 0,18-1 1 15,-2 3-1-15,2-2 1 0,-1 0 0 0,19 0-1 16,-1 0 1-16,-2-17 0 0,3-18-1 0,-1 18 1 16,18-1-1-16,-1 1 1 0,0-19 0 0,1 19-1 15,-1-18 1-15,19 1 0 0,-20-3-1 0,20-15 1 0,17 17-1 16,-17-17 1-16,-1-2 0 0,18-16 0 16,0 0-1-16,-2 0 1 0,-15-1 0 0,17 0-1 0,0 2 1 15,1-2-1-15,-2-17 1 0,0 18-1 0,19-18 1 16,-19 0-1-16,2 0 1 0,-1 0-1 0,18 17 1 15,-19-17 0-15,19-17-1 0,-1 17 1 0,-17 0 0 16,17-18-1-16,-17 18 1 0,0-17-1 0,-1 17 1 0,2-19 0 16,-2 19 0-16,-16-17 0 0,16 0-1 15,-16-1 1-15,-1 0-1 0,0 0 1 0,17 1 0 0,-15 0 0 16,-21-19 1-16,20 18-1 0,-1 1 0 0,-17-1 0 16,17-18 0-16,-17 20 0 0,17-19 0 0,-18-1 1 0,-17 18 0 15,16-18-1-15,2 2 1 0,-17-20-1 16,-1 20 0-16,18-20 1 0,-19-17-1 0,1 18 0 0,-18-16 0 15,18-2 0-15,-17-18 0 0,-1 1 0 0,-18 0 0 16,2-17 0-16,-1-3 0 0,-18 21 0 0,0-1 0 16,0-17 0-16,-18-3-1 0,-1 3 1 0,-15 0 0 0,16-1-1 15,-35-17 1-15,0 16-1 0,0 1 1 0,-17-18-1 16,-20 2 1-16,2-20-1 0,1 37 0 16,-19-19 0-16,0 0 1 0,0 19-1 0,1 0 0 0,-2 15 0 15,-15-15 0-15,-20 17 0 0,18 17 0 0,1 1 0 16,-18-2 1-16,0 19-1 0,17 19 0 0,-16-1 0 15,-20-1 0-15,20 19 0 0,-1-1 0 0,-18 18 0 16,17 0 0-16,1 18 0 0,18-1 0 0,0 19 0 16,-2-19 0-16,20 18 0 0,17 1 0 0,0-2 0 15,-1 2 0-15,37 0-1 0,-1-19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5T05:07:06.0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18838 900 65 0,'0'0'0'0,"0"0"3"16,0 0-1-16,0 0 1 0,0-18 0 16,0 0-2-16,0 18 1 0,0 0 0 0,0 0 0 0,0-17 9 0,0 17 0 15,0 0 0-15,0-17 0 0,0 17-7 16,0 0 0-16,0-19 0 0,0 19 0 0,0-17 12 15,0 17-1-15,0 0 1 0,0-18 0 0,0 18-12 16,0 0 1-16,0 0-1 0,0 0 1 0,0 0 11 0,0 0 2 16,0 0-1-16,0 0 0 0,0 0-13 0,0 0 1 15,0 0-1-15,17 35 1 0,1-16 2 0,18 15 1 16,-19 2-1-16,0-1 1 0,1-1-5 0,18 2 1 0,-19 18-1 16,0-2 1-1,20 1-2-15,-20 1 0 0,0-20 1 0,19 20-1 0,-18-1-1 0,16-1 1 16,-15-16 0-16,16-1 0 0,-18 1 0 0,1-19 0 0,18 18 1 15,-19-18-1-15,-1 2-1 0,4-2 1 0,-4 0 0 16,2-17 0-16,18 0 0 0,-19 0 0 0,1-17 0 16</inkml:trace>
  <inkml:trace contextRef="#ctx0" brushRef="#br0" timeOffset="837.665">19737 442 182 0,'0'0'0'0,"0"0"11"16,0 0 0-16,0 0 1 0,0 0-1 16,-17 0-7-16,17 17 0 0,-18-17 0 0,18 0 1 0,-17 0 9 0,-1 17 0 15,0-17 1-15,-17 0 0 0,18 18-11 16,-19 0 0-16,18-18 1 0,1 18-1 0,-2-18 4 0,-15 17 1 0,16-17-1 16,1 17 0-16,-2 0-4 0,2-17-1 0,-1 19 1 15,18-19-1-15,-16 17 1 0,-4 1 1 0,4-1-1 16,16 19 0-16,-17-1-2 0,-1 1 1 0,0-1-1 15,0 1 1-15,1 16 0 0,17 1 1 0,-18 0 0 16,18-1 1-16,-17 2-3 0,17 16 0 0,-19-16 0 16,19 16 1-16,0-18-3 0,0 19 1 0,0-17 0 15,0-1 0-15,19-1-1 0,-19-16 1 0,17-2 0 16,1 2-1-16,-18-1 2 0,17 1-1 0,1-19 1 16,0 0 0-16,0 1-1 0,-1-18 0 0,19 0 0 0,-20 0 0 15,2 0 4-15,-1 0 0 0,19-18-1 16,-18 1 1-16,16 0-2 0,-15-1 0 0,-2 0-1 0</inkml:trace>
  <inkml:trace contextRef="#ctx0" brushRef="#br0" timeOffset="1511.226">20107 723 339 0,'0'0'0'0,"36"-18"0"0,-18 1 12 0,-1 0 1 16,0 17-1-16,2-19 1 0,-2 19-9 0,1-17 0 15,18 17 0-15,-36-18 0 0,17 18 10 0,1 0 1 16,-1 0-1-16,0 18 0 0,-17-18-10 16,19 17 1-16,-2-17-1 0,-17 36 0 0,18-19 4 0,-18 19 1 15,17 17-1-15,-17 0 0 0,19 0-5 0,-19-1 1 0,0 1 0 16,0 1-1-16,0 16 0 0,0 0 1 15,0-17-1-15,0 35 0 0,0-17-1 0,0-17 0 0,0 16 0 16,0 1 0-16,0-19-1 0,0-16 0 0,17 17 0 16,-17-19-1-16,17-16 1 15,-17 18 0-15</inkml:trace>
  <inkml:trace contextRef="#ctx0" brushRef="#br0" timeOffset="1787.881">21255 1781 326 0,'0'0'0'0,"-18"36"0"0,18 0 0 0,-17-2 10 0,-2 19 0 16,2-17 0-16,0-1 0 0,-18 18-6 15,16-18 0-15,2 1 0 0,-18-2 0 0,-1 20 3 0,19-36-1 16,-19 16 1-16</inkml:trace>
  <inkml:trace contextRef="#ctx0" brushRef="#br0" timeOffset="2219.845">22225 671 339 0,'0'0'0'0,"0"0"3"0,0 0 0 0,0 0 0 0,35 17 0 16,-18-17-1-16,2 0 0 0,15 0 0 0,2-17 0 16,-1 17 3-16,1-19 0 0,-1 19 0 0,0-17 0 15,17 17-2-15,-16-18 0 0,16 18-1 0,2 0 1 0,-20-17 4 16,2 17-1-16,-1 0 1 0,19-19 0 15,-1 19-4-15,-18 0 0 0,18 0 0 0,-18 0 1 0,1 19-2 0,-1-19 0 16,1 17-1-16,-19 18 1 16,-1-16 0-16,2-2-1 0,-18 18 0 0,18 18 1 15,-36 1-1-15,18-2 1 0,-18 18-1 0,-15 1 1 0,14 17-1 0,-16-17 0 16,0-1 0-16,-1 18 0 0,-17 0 0 0,18-17 0 16,-1 0 0-16,-16-1 0 0,-1-16-1 0,18-1 1 15,-1-1-1-15,-17 2 1 0,18-20 0 0,17 2 0 16,-18-19-1-16,19 19 1 15,1-18 0-15,16-18-1 0,0 17 1 0</inkml:trace>
  <inkml:trace contextRef="#ctx0" brushRef="#br0" timeOffset="2549.983">23830 317 298 0,'0'0'0'0,"0"0"6"15,0 0 1-15,0 0 0 0,34 18 0 16,2-1-4-16,17 2 1 0,-17-19-1 0,-2 17 0 16,2 18 8-16,-1-16-1 0,19 15 0 0,-20 2 1 15,20 16-7-15,-20-16-1 0,20 35 1 0,-1-19 1 0,-2 19 2 16,-15-18 0-16,18 18 1 0,-2 16-1 15,1 2-4-15,-18-19 1 0,1 1-1 0,-19 17 1 0,19-18-1 16,-36-16 1-16,0 17-1 0,0-2 1 16,-18 2-2-16,-17-18 0 0,-1 17 1 0,1 2-1 0,-35-2 1 0,16-17 1 15,-17 17 0-15,2-17-1 0,-20 17 0 16,19-16-1-16,-19-2 0 0,19 19 0 0,-18-18-1 0,17 0 0 16,0 0-1-16</inkml:trace>
  <inkml:trace contextRef="#ctx0" brushRef="#br0" timeOffset="4201.73">25716 1164 380 0,'0'0'0'0,"18"0"0"0,0 0 12 0,-18 0 0 16,18 0 0-16,16 0 1 0,20 0-9 16,17 0 0-16,-1 0 0 0,1 0 1 0,0 0 6 0,0 0 1 0,-2 0-1 15,1 0 1-15,1 0-8 0,0 0 0 16,-1 0 0-16,1 0 0 0,0 0 5 0,0-17 0 16,-1 34 0-16,-17-17 0 0,16-17-6 0,-15 17 1 0,-18 0 0 15,16 0 0-15,-16 0-6 0,-1 17 0 0,1-17 1 16</inkml:trace>
  <inkml:trace contextRef="#ctx0" brushRef="#br0" timeOffset="4455.976">25453 1976 295 0,'0'0'0'0,"0"35"9"16,17-35 0-16,-17 0 1 0,54 0-1 16,-20 0-5-16,37-17 0 0,-17 17 0 0,15-18 0 0,2 18 4 15,-1-18 0-15,0 0 1 0,19 18 0 0,0-17-6 16,-18 0 1-16,17-2 0 0,-1 2-1 16,1 0 1-16,-17-19 0 0,0 18 0 0,17 0 0 0,-17 1-2 15,-18 0 0-15,17-1 1 0,-17-17-1 0,17 17-2 0,-17 0 0 16,-18 0 0-16</inkml:trace>
  <inkml:trace contextRef="#ctx0" brushRef="#br0" timeOffset="5037.952">26810 688 273 0,'0'0'0'16,"36"17"0"-16,-36-17 2 0,18 0 1 15,-18 0-1-15,53 0 0 0,-2 0 0 0,3-17-1 0,-1 34 1 16,-1-17-1-16,2 18 3 0,-1 0 0 0,0 0 0 16,0 17 0-16,0 1-1 15,-18-2-1-15,1 20 0 0,-2-3 1 0,-34 3-2 0,19 17 1 16,-19-1 0-16,-19 18-1 0,2 0 1 0,-18-17-1 15,-1 0 0-15,-17 17 0 0,18-18 0 0,-18-16 0 0,1 33 0 16,-19-15 0-16,0-2-1 0,0-17 1 0,2 17 0 16,-2 1-1-16,0-19 2 0,18 20-1 0,-17-19 0 15,17-1 1-15,-1-16-1 0,1 16 0 0,1-16 0 0,-2 17 0 16,20-18-1-16,-1-18 1 0</inkml:trace>
  <inkml:trace contextRef="#ctx0" brushRef="#br0" timeOffset="5999.472">29544 512 279 0,'0'0'0'0,"0"0"5"15,0 35 0-15,0-18 0 0,0 0 0 0,0 19-3 16,0-1 1-16,0 1 0 0,0 17 0 0,18 0 7 0,-18 0-1 15,-18 18 1-15,18-1 0 0,-16 1-6 16,16 17 0-16,-20-17 0 0,4 17 0 0,16-1 2 0,-17 2-1 16</inkml:trace>
  <inkml:trace contextRef="#ctx0" brushRef="#br1" timeOffset="40200.598">23160 4234 229 0,'0'0'0'0,"0"18"6"15,0-1 0 1,0-17 0-16,0 19 0 0,0 15-3 0,0-16 0 0,0-1 0 0,0 19 0 15,0-2 6-15,0 20-1 0,16-20 1 0,-32 20 0 16,16-1-6-16,0 1 1 0,0 15 0 0,-17 1 0 16,17 20 3-16,-19-21 0 0,19 21 0 0,-17-2 0 15,-1 17-4-15,1-17 1 0,-1 36-1 0,0-19 0 0,0 20 1 16,1-20-1-16,0 1 0 0,-2 17 1 16,2-16-2-16,-1-2 0 0,1 1 0 0,-2-18 0 15,19 1 0-15,-17-18 1 0,0-2-1 0,17 20 0 16,-18-37 0-16,1 2 0 0,17-1-1 0,-19-18 1 0,2 18-1 15,17-18 0-15,0 0-1 0,0-17 2 0,-18 17-2 16,18-17 1-16,0-18 0 0,0 18 0 0,0-1 0 0,0 0 0 16,0-17 0-16,0 19 0 15,0-19 0 1,0 0 0-16,0 0 0 0,0 0 0 0,0 0 1 0,0 0-1 0,0 0 0 16,0 0 0-16,0 0 0 0,18 0 2 0,-18 0 0 0,0 0 0 15,17-19 0-15,-17 19-1 0,19-17 0 0,-2 0 0 16,1-1 0-16,-1 18 2 0,0-18 1 0,2 0 0 15,-19 1 0-15,17 17-2 0,1-18 0 0,-18 18-1 16,17 0 1-16,2-18 2 0,-19 18 1 0,17 0-1 16,0 0 0-16,1 0-2 0,0 0 0 0,0 0 0 15,-18 0-1-15,35 0 2 0,-18 0 1 0,2 18-1 16,-2-18 0-16,17 0-2 0,-16 18 1 0,17-18-1 16,-18 17 0-16,2-17 2 0,16 0-1 0,0 18 1 0,1 0-1 15,-2-18-1-15,2 0 1 0,-1 0-2 0,1 18 2 16,-1-1-1-16,1-17 0 0,16 17 1 0,-16 2 0 15,16-2-2-15,-16-17 1 0,17 18-1 0,-1-1 1 16,-16 0 0-16,16 2-1 0,1-2 1 0,1 1 0 16,-1-1-1-16,-1 2 0 0,2-2 0 0,-1 1 1 15,17-1-1-15,-17 0 1 0,17-17 0 0,1 19 0 16,-1-19 0-16,-16 17-1 0,16-17 1 0,0 0-1 0,19 0 1 16,-18 0 0-16,-1 0 0 0,-1 0 0 15,20 0-1-15,-19 0 0 0,1-17 1 0,0 17-1 0,0 0 1 16,-1 0-1-16,19 0 0 0,-20-19 1 0,2 19-1 15,0 0 0-15,0-17 0 0,17 17 0 0,-17-17 0 0,-1 17 0 16,1 0 1-16,0-18-1 0,-1 18 0 16,0-17 0-16,0 17 0 0,1 0 0 0,-18 0 0 0,1-19-1 15,16 19 1-15,1-17 0 0,-19 17 0 16,-16 0-1-16,15 0 1 0,-15 0 0 0,-1-18-1 0,-16 18 1 16,16 0 0-16,-18 18-1 0,-17-18 1 0,0 0-1 0,0 17 1 15,-17-17 0-15,17 19-1 0,-18-2 0 16</inkml:trace>
  <inkml:trace contextRef="#ctx0" brushRef="#br1" timeOffset="41086.407">22576 7127 260 0,'0'0'0'0,"0"0"11"15,0 0-1-15,0 0 0 0,0 0 1 16,0 0-7-16,-17 0 0 0,17 0-1 0,0 0 2 0,0 0 4 15,0 0 0-15,0 0 0 0,0 0 1 16,17-18-6-16,-17 18 0 0,19 0-1 0,16 0 1 0,0-17 0 0,1 17-1 16,-2 0 1-16,2 0 0 0,-18 0-2 0,18-18 0 15,-1 18 1-15,-1-18-1 0,20 18-1 16,-18 0 0-16,16-17 0 0,-16 0 0 0,16-1-1 16,-16 1 1-16,34-2 0 0,-17 2 0 0,17-1-1 0,-17 1 1 15,0-2-1-15,18 2 0 0,0-18 0 0,0 17 0 16,-2 0 1-16,20-16-1 0,-19 16 0 0,0-18 1 0,19 19-1 15,0-19 1-15,-19 18-1 0,1 2 1 0,17-2-1 16,-1-18 1-16,-16 36-1 0,0-35 0 0,0 18 1 16,17-2-1-16,-17 2 1 0,-1 0-1 0,1 17 0 15,-1-18 1-15,-18 0-1 0,1 0 0 0,0 18 1 16,0-17-1-16,0 0 0 0,-18-1 1 0,1 18-1 16,-1-18 0-16,1 18 2 0,-19 0 0 0,18-18 0 15,-16 18 0-15,-2 0-1 0,0 0 0 0,1 0 1 16,0-17-1-16,-18 17 2 0,0 0 0 0</inkml:trace>
  <inkml:trace contextRef="#ctx0" brushRef="#br2" timeOffset="46821.026">22806 7056 31 0,'0'0'0'0,"0"0"-1"16,0 0 0-1,0 0 0-15,0 0 0 16,36 18 1 62,-36-18 1-62,0 18-1-16,0-18 1 0,0 0 0 0,18 0 0 15,-18 0 0-15,17 0-1 16,-17-18 1-16,17 18 0 0,2-18-1 16,-2 18 0-16,1 0 1 0,-1 0 0 15,-17-17 0-15,19 17-1 0,-19 0 1 16,0 0-1-16,17-17 1 0,-17 17 0 15,17 0-1-15,-17 0 1 0,0 0 0 0,18 0 0 16,-18-18 0-16,18 18-1 0,-18-17 1 0,18 17 0 0,-18 0 0 16,17 0 1-16,-17 0 0 0,18-19 0 0,-1 19-1 15,2 0 1-15,-19 0-1 0,17 0 1 0,-1 0 0 0,-16-17 0 16,18 17 0-16,-18 0 1 0,18 0-2 0,0 0 1 16,-1 0-1-16,0 0 1 0,2 0 1 0,-19-18-1 15,18 18 1-15,-1 0 0 0,0 0-2 0,1-17 1 16,-18 17 0-16,18 0 0 0,0 0 0 0,-1 0 0 15,-17-19 1-15,17 19-1 0,2 0-1 16,-2 0 1-16,-17 0 0 0,18 0 0 0,-18 0 1 0,17 0 1 0,-17 0-1 16,18 0 1-16,-18 0-2 0,18 0 0 0,-18 0 0 15,18 0 0-15,-18 0 2 0,0 0 0 0,17 0-1 16,-17 0 1-16,17 0-1 0,-17 19-1 0,0-19 0 16,19 0 1-16,-19 0 0 0,17 0 0 0,-17 0 1 15,18 0-1-15,-18 0-1 0,17 0 0 0,-17 0 0 0,19 0 1 16,-19 0 1-16,17 0 0 0,-17 0 0 0,18 0 0 15,-18 0-1-15,0 0-1 0,17 0 0 0,-17 0 1 16,17 0 1-16,2 0 0 0,-19 0 1 0,17-19-1 16,-17 19-2-16,18 0 1 0,-18 0-1 0,16-17 1 15,3 17 0-15,-19-17 1 0,17 17 0 0,-17 0 0 16,17 0-1-16,-17 0-1 0,18 0 0 0,-18 0 1 16,0-18 0-16,18 18 2 0,-18 0-1 0,0 0 0 15,18-18-2-15,-18 18 1 0,17 0-1 0,-17 0 0 0,18 0 3 16,-18 0-1-16,0-18 1 0,17 18 0 15,2 0-3-15,-19 0 1 0,0 0-1 0,0-17 1 0,17 17 0 0,-17 0 1 16,17 0 0-16,-17 0 0 0,0-17-2 16,18 17 0-16,-18 0 0 0,0 0 1 0,0 0-1 0,0 0 1 15,18 0 0-15,-18 0 0 0,0 0-1 0,18-18 0 16,-18 18 0-16,0 0 0 0,0 0 0 0,0 0 1 16,0 0-1-16,17 0 1 0,-17 0-2 15,0 0 1-15,17 0 0 0,-17 0-1 0,0 0 2 0,0 0-1 16,0 0 1-16,0 0 0 0,0 0-2 0,0 0 1 0,0 0 0 15,19 0-1-15,-19 0 1 0,0 0 0 0,0 0 0 16,0 0 0-16,0 0 0 0,0 0-1 0,18 0 0 16,-18 0 1-16,0 0-1 0,0 0 1 0,0 0-1 15,0 0 1-15,0 0-1 0,0 0 0 0,0 0 0 16,0 0 0-16,0 0 0 0,0 0 0 0,0 0 0 16,0 0 0-16,0 0 0 0,0 0 0 15,-18 0 0-15,18 0 0 0,0 0 0 0</inkml:trace>
  <inkml:trace contextRef="#ctx0" brushRef="#br2" timeOffset="47108.026">24041 6616 279 0,'0'0'0'0,"0"0"3"16,0 0 0-16,0 0-1 15,0 0 1-15,0 0-1 0,18 0 0 0,-18 0-1 0,0 0 1 16,0 0 4-16,0 0 0 0,0 0-1 0,18 0 1 15,-18 0-3-15,17 18 0 0,-17-18 0 0,0 0 0 0,17 0 1 16,-17 0 0-16,0 0 1 0,0 0-1 0,19 0-2 16,-19 0 1-16,0 0-1 0,0 16 0 0,18-16 1 0,-18 0-1 15,0 0 1-15,0 0-1 0,0 18 0 16,17-18 0-16,-17 0-1 0,0 0 1 0,0 18 0 0,0-18 0 16,17 0-1-16,-17 18 1 15,18-18-1-15,-18 0 1 0,0 17-1 0,18 1 0 0,-18-18 0 0,0 18 0 16,18 0 0-16,-18-1 0 0,17 0-1 0,-17-17 1 0,0 18-1 15,17-18 1-15,-17 18 0 0,0-18 0 16,19 18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8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8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4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1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6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uricakoletic?utm_source=unsplash&amp;utm_medium=referral&amp;utm_content=creditCopyTe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transformation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kuswinkler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cluste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3882-614F-4F56-AF27-ABAE4837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2816-DF87-4F10-BC74-B2340938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by multiplying by a matrix:</a:t>
            </a:r>
          </a:p>
          <a:p>
            <a:r>
              <a:rPr lang="en-US" dirty="0"/>
              <a:t>Reduce (or increase) dimensionality</a:t>
            </a:r>
          </a:p>
          <a:p>
            <a:r>
              <a:rPr lang="en-US" dirty="0"/>
              <a:t>Translate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Skew</a:t>
            </a:r>
          </a:p>
          <a:p>
            <a:r>
              <a:rPr lang="en-US" dirty="0"/>
              <a:t>Rotate</a:t>
            </a:r>
          </a:p>
          <a:p>
            <a:pPr marL="0" indent="0">
              <a:buNone/>
            </a:pPr>
            <a:r>
              <a:rPr lang="en-US" dirty="0"/>
              <a:t>Any </a:t>
            </a:r>
            <a:r>
              <a:rPr lang="en-US" b="1" dirty="0"/>
              <a:t>linear transformation</a:t>
            </a:r>
            <a:r>
              <a:rPr lang="en-US" dirty="0"/>
              <a:t> (this is actually what linear means)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9DFB4F-53DE-4560-B5FF-FCC93D83B6ED}"/>
                  </a:ext>
                </a:extLst>
              </p14:cNvPr>
              <p14:cNvContentPartPr/>
              <p14:nvPr/>
            </p14:nvContentPartPr>
            <p14:xfrm>
              <a:off x="6781680" y="114120"/>
              <a:ext cx="3861000" cy="257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9DFB4F-53DE-4560-B5FF-FCC93D83B6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2320" y="104760"/>
                <a:ext cx="3879720" cy="25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66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B58A-A085-417D-8FB6-90F861F3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B83A6-15E5-4BDD-BECC-444086A89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Linear equations are written as matrix-vector ops: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Solve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If linear: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OLS, solve the </a:t>
                </a:r>
                <a:r>
                  <a:rPr lang="en-US" i="1" dirty="0"/>
                  <a:t>normal equations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Don’t invert</a:t>
                </a:r>
                <a:r>
                  <a:rPr lang="en-US" dirty="0"/>
                  <a:t>. Matrix inverse is almost always used for “solve system”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B83A6-15E5-4BDD-BECC-444086A89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120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8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396" y="365125"/>
            <a:ext cx="600040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396" y="1825625"/>
            <a:ext cx="60004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Vectors represent data points in a </a:t>
            </a:r>
            <a:r>
              <a:rPr lang="en-US" i="1" dirty="0"/>
              <a:t>vector space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can be manipulated and transformed.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Linear algebra teaches much more.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Jurica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Koletić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11C8CE-2B2C-44A6-A003-3991F9F5B3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6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Introduce more formally the concept of a vector space</a:t>
            </a:r>
          </a:p>
          <a:p>
            <a:r>
              <a:rPr lang="en-US" dirty="0"/>
              <a:t>Understand vector space transformations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Markus Winkler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6300F6-8FA6-4B74-9E80-8071A99618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140" y="0"/>
            <a:ext cx="4591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90A-A44A-4329-802F-A21B69D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C2C6C-7FC7-48AB-B44B-996846B28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Remember vectors?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</a:t>
                </a:r>
                <a:r>
                  <a:rPr lang="en-US" b="1" dirty="0"/>
                  <a:t>vector space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C2C6C-7FC7-48AB-B44B-996846B28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9A9A-C246-4511-ADE2-F36ECD64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C701-FCB7-4490-8629-BF25DA0A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(and subtraction)</a:t>
            </a:r>
          </a:p>
          <a:p>
            <a:r>
              <a:rPr lang="en-US" dirty="0"/>
              <a:t>Scalar multiplication</a:t>
            </a:r>
          </a:p>
          <a:p>
            <a:r>
              <a:rPr lang="en-US" dirty="0"/>
              <a:t>Inner products (sum of elementwise products)</a:t>
            </a:r>
          </a:p>
          <a:p>
            <a:r>
              <a:rPr lang="en-US" dirty="0"/>
              <a:t>Distance (inner product of subtraction with itself)</a:t>
            </a:r>
          </a:p>
        </p:txBody>
      </p:sp>
    </p:spTree>
    <p:extLst>
      <p:ext uri="{BB962C8B-B14F-4D97-AF65-F5344CB8AC3E}">
        <p14:creationId xmlns:p14="http://schemas.microsoft.com/office/powerpoint/2010/main" val="26694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FA2C-6FC5-4D86-977E-209C376F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of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5A82B-F02D-4D49-BBF9-FF7B9F31B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row is an instance</a:t>
                </a:r>
              </a:p>
              <a:p>
                <a:r>
                  <a:rPr lang="en-US" dirty="0"/>
                  <a:t>Instance is a </a:t>
                </a:r>
                <a:r>
                  <a:rPr lang="en-US" i="1" dirty="0"/>
                  <a:t>row vector</a:t>
                </a:r>
                <a:r>
                  <a:rPr lang="en-US" dirty="0"/>
                  <a:t> (row of a matrix)</a:t>
                </a:r>
              </a:p>
              <a:p>
                <a:r>
                  <a:rPr lang="en-US" dirty="0"/>
                  <a:t>Can do all the vector things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5A82B-F02D-4D49-BBF9-FF7B9F31B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65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50AB-5C3D-42DB-B991-F3AB2CF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457D-7D3A-4139-B287-3F47605B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collection of row vectors</a:t>
            </a:r>
          </a:p>
          <a:p>
            <a:r>
              <a:rPr lang="en-US" dirty="0"/>
              <a:t>A collection of column vectors</a:t>
            </a:r>
          </a:p>
          <a:p>
            <a:r>
              <a:rPr lang="en-US" dirty="0"/>
              <a:t>A linear map from one vector space to another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few matrix ops: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Multiplication (by scalar or compatible matrix or vector)</a:t>
            </a:r>
          </a:p>
          <a:p>
            <a:r>
              <a:rPr lang="en-US" dirty="0"/>
              <a:t>Transpose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EFBD89-CE88-40FA-9615-E57225CD94B4}"/>
                  </a:ext>
                </a:extLst>
              </p14:cNvPr>
              <p14:cNvContentPartPr/>
              <p14:nvPr/>
            </p14:nvContentPartPr>
            <p14:xfrm>
              <a:off x="6222960" y="635040"/>
              <a:ext cx="1752840" cy="113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EFBD89-CE88-40FA-9615-E57225CD94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3600" y="625680"/>
                <a:ext cx="1771560" cy="11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18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750F-6675-414C-850B-44424C04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548D-8866-4948-B4B9-3AA8FA66A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484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– a column vector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a row vector</a:t>
                </a:r>
              </a:p>
              <a:p>
                <a:r>
                  <a:rPr lang="en-US" dirty="0"/>
                  <a:t>Square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Diagonal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Identity matrix (diagonal of ones) 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Triangular matrix (only upper right or lower left is nonzero)</a:t>
                </a:r>
              </a:p>
              <a:p>
                <a:r>
                  <a:rPr lang="en-US" dirty="0"/>
                  <a:t>Symmetric matrix (square,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Orthogonal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548D-8866-4948-B4B9-3AA8FA66A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4845"/>
                <a:ext cx="10515600" cy="4351338"/>
              </a:xfrm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CB6AF5-8B02-4426-B8ED-F14159CDF858}"/>
                  </a:ext>
                </a:extLst>
              </p14:cNvPr>
              <p14:cNvContentPartPr/>
              <p14:nvPr/>
            </p14:nvContentPartPr>
            <p14:xfrm>
              <a:off x="5930640" y="-57240"/>
              <a:ext cx="3600720" cy="2597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CB6AF5-8B02-4426-B8ED-F14159CDF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1280" y="-66600"/>
                <a:ext cx="3619440" cy="26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29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3714-FF14-4011-BF88-9A2C85FE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E701C-9EAB-4333-9A42-D2467CA69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column vector)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have </a:t>
                </a:r>
                <a:r>
                  <a:rPr lang="en-US" i="1" dirty="0"/>
                  <a:t>mapped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another vector space</a:t>
                </a:r>
              </a:p>
              <a:p>
                <a:pPr lvl="1"/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 might be in another “view”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FE701C-9EAB-4333-9A42-D2467CA69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03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19818</TotalTime>
  <Words>397</Words>
  <Application>Microsoft Office PowerPoint</Application>
  <PresentationFormat>Widescreen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Oswald</vt:lpstr>
      <vt:lpstr>Cambria Math</vt:lpstr>
      <vt:lpstr>Office Theme</vt:lpstr>
      <vt:lpstr>CS 533 INTRO TO DATA SCIENCE</vt:lpstr>
      <vt:lpstr>VECTOR SPACES</vt:lpstr>
      <vt:lpstr>Learning Outcomes</vt:lpstr>
      <vt:lpstr>Vector Spaces</vt:lpstr>
      <vt:lpstr>Vector Operations</vt:lpstr>
      <vt:lpstr>Matrix of Data Points</vt:lpstr>
      <vt:lpstr>What Is A Matrix?</vt:lpstr>
      <vt:lpstr>Special Matrices</vt:lpstr>
      <vt:lpstr>Matrix-Vector Multiplication</vt:lpstr>
      <vt:lpstr>Transformations</vt:lpstr>
      <vt:lpstr>Linear Systems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596</cp:revision>
  <dcterms:created xsi:type="dcterms:W3CDTF">2020-03-17T14:53:53Z</dcterms:created>
  <dcterms:modified xsi:type="dcterms:W3CDTF">2020-11-15T06:00:22Z</dcterms:modified>
</cp:coreProperties>
</file>