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98" r:id="rId3"/>
    <p:sldId id="303" r:id="rId4"/>
    <p:sldId id="309" r:id="rId5"/>
    <p:sldId id="318" r:id="rId6"/>
    <p:sldId id="310" r:id="rId7"/>
    <p:sldId id="311" r:id="rId8"/>
    <p:sldId id="314" r:id="rId9"/>
    <p:sldId id="315" r:id="rId10"/>
    <p:sldId id="316" r:id="rId11"/>
    <p:sldId id="312" r:id="rId12"/>
    <p:sldId id="317" r:id="rId13"/>
    <p:sldId id="308" r:id="rId14"/>
    <p:sldId id="307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Oswald" pitchFamily="2" charset="0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C22D2A47-FD74-44BE-8702-FE7F6607CF55}"/>
    <pc:docChg chg="custSel addSld delSld modSld sldOrd">
      <pc:chgData name="" userId="495979f9a431ddb0" providerId="LiveId" clId="{C22D2A47-FD74-44BE-8702-FE7F6607CF55}" dt="2020-11-08T00:41:32.968" v="3670" actId="20577"/>
      <pc:docMkLst>
        <pc:docMk/>
      </pc:docMkLst>
      <pc:sldChg chg="modSp">
        <pc:chgData name="" userId="495979f9a431ddb0" providerId="LiveId" clId="{C22D2A47-FD74-44BE-8702-FE7F6607CF55}" dt="2020-11-08T00:04:16.441" v="21" actId="20577"/>
        <pc:sldMkLst>
          <pc:docMk/>
          <pc:sldMk cId="1753943686" sldId="298"/>
        </pc:sldMkLst>
        <pc:spChg chg="mod">
          <ac:chgData name="" userId="495979f9a431ddb0" providerId="LiveId" clId="{C22D2A47-FD74-44BE-8702-FE7F6607CF55}" dt="2020-11-08T00:04:16.441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22D2A47-FD74-44BE-8702-FE7F6607CF55}" dt="2020-11-08T00:26:55.304" v="2371" actId="114"/>
        <pc:sldMkLst>
          <pc:docMk/>
          <pc:sldMk cId="3777021594" sldId="303"/>
        </pc:sldMkLst>
        <pc:spChg chg="mod">
          <ac:chgData name="" userId="495979f9a431ddb0" providerId="LiveId" clId="{C22D2A47-FD74-44BE-8702-FE7F6607CF55}" dt="2020-11-08T00:26:55.304" v="237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22D2A47-FD74-44BE-8702-FE7F6607CF55}" dt="2020-11-08T00:06:57.036" v="17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22D2A47-FD74-44BE-8702-FE7F6607CF55}" dt="2020-11-08T00:26:50.593" v="2368" actId="478"/>
          <ac:picMkLst>
            <pc:docMk/>
            <pc:sldMk cId="3777021594" sldId="303"/>
            <ac:picMk id="3" creationId="{901261EA-1E2E-444D-816E-B7A77B10E5AA}"/>
          </ac:picMkLst>
        </pc:picChg>
        <pc:picChg chg="add mod">
          <ac:chgData name="" userId="495979f9a431ddb0" providerId="LiveId" clId="{C22D2A47-FD74-44BE-8702-FE7F6607CF55}" dt="2020-11-08T00:26:52.839" v="2369" actId="1076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C22D2A47-FD74-44BE-8702-FE7F6607CF55}" dt="2020-11-08T00:30:04.340" v="2607" actId="20577"/>
        <pc:sldMkLst>
          <pc:docMk/>
          <pc:sldMk cId="4232748695" sldId="307"/>
        </pc:sldMkLst>
        <pc:spChg chg="mod">
          <ac:chgData name="" userId="495979f9a431ddb0" providerId="LiveId" clId="{C22D2A47-FD74-44BE-8702-FE7F6607CF55}" dt="2020-11-08T00:27:53.532" v="2375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C22D2A47-FD74-44BE-8702-FE7F6607CF55}" dt="2020-11-08T00:30:04.340" v="260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C22D2A47-FD74-44BE-8702-FE7F6607CF55}" dt="2020-11-08T00:27:56.324" v="2377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22D2A47-FD74-44BE-8702-FE7F6607CF55}" dt="2020-11-08T00:27:35.054" v="2372" actId="478"/>
          <ac:picMkLst>
            <pc:docMk/>
            <pc:sldMk cId="4232748695" sldId="307"/>
            <ac:picMk id="5" creationId="{4109D833-13E6-4D80-BBBE-C91E3D290D7A}"/>
          </ac:picMkLst>
        </pc:picChg>
        <pc:picChg chg="add mod">
          <ac:chgData name="" userId="495979f9a431ddb0" providerId="LiveId" clId="{C22D2A47-FD74-44BE-8702-FE7F6607CF55}" dt="2020-11-08T00:27:45.646" v="2374" actId="1076"/>
          <ac:picMkLst>
            <pc:docMk/>
            <pc:sldMk cId="4232748695" sldId="307"/>
            <ac:picMk id="7" creationId="{042F7335-1B0B-4CA7-9238-5A6269947D83}"/>
          </ac:picMkLst>
        </pc:picChg>
      </pc:sldChg>
    </pc:docChg>
  </pc:docChgLst>
  <pc:docChgLst>
    <pc:chgData userId="495979f9a431ddb0" providerId="LiveId" clId="{4E3F7EB4-93C1-48E7-B854-0AB921734FD2}"/>
    <pc:docChg chg="custSel addSld delSld modSld">
      <pc:chgData name="" userId="495979f9a431ddb0" providerId="LiveId" clId="{4E3F7EB4-93C1-48E7-B854-0AB921734FD2}" dt="2020-11-07T19:21:27.033" v="947" actId="20577"/>
      <pc:docMkLst>
        <pc:docMk/>
      </pc:docMkLst>
      <pc:sldChg chg="modSp">
        <pc:chgData name="" userId="495979f9a431ddb0" providerId="LiveId" clId="{4E3F7EB4-93C1-48E7-B854-0AB921734FD2}" dt="2020-11-07T18:42:42.708" v="23" actId="20577"/>
        <pc:sldMkLst>
          <pc:docMk/>
          <pc:sldMk cId="1753943686" sldId="298"/>
        </pc:sldMkLst>
        <pc:spChg chg="mod">
          <ac:chgData name="" userId="495979f9a431ddb0" providerId="LiveId" clId="{4E3F7EB4-93C1-48E7-B854-0AB921734FD2}" dt="2020-11-07T18:42:42.70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4E3F7EB4-93C1-48E7-B854-0AB921734FD2}" dt="2020-11-07T18:44:37.922" v="236" actId="20577"/>
        <pc:sldMkLst>
          <pc:docMk/>
          <pc:sldMk cId="3777021594" sldId="303"/>
        </pc:sldMkLst>
        <pc:spChg chg="mod">
          <ac:chgData name="" userId="495979f9a431ddb0" providerId="LiveId" clId="{4E3F7EB4-93C1-48E7-B854-0AB921734FD2}" dt="2020-11-07T18:44:37.922" v="236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4E3F7EB4-93C1-48E7-B854-0AB921734FD2}" dt="2020-11-07T19:15:07.934" v="680" actId="20577"/>
        <pc:sldMkLst>
          <pc:docMk/>
          <pc:sldMk cId="4232748695" sldId="307"/>
        </pc:sldMkLst>
        <pc:spChg chg="mod">
          <ac:chgData name="" userId="495979f9a431ddb0" providerId="LiveId" clId="{4E3F7EB4-93C1-48E7-B854-0AB921734FD2}" dt="2020-11-07T19:15:07.934" v="680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63950EC9-D041-47ED-BF3C-E35121025AD2}"/>
    <pc:docChg chg="undo custSel addSld delSld modSld">
      <pc:chgData name="" userId="495979f9a431ddb0" providerId="LiveId" clId="{63950EC9-D041-47ED-BF3C-E35121025AD2}" dt="2020-11-08T00:03:41.820" v="5413" actId="20577"/>
      <pc:docMkLst>
        <pc:docMk/>
      </pc:docMkLst>
      <pc:sldChg chg="addSp delSp modSp">
        <pc:chgData name="" userId="495979f9a431ddb0" providerId="LiveId" clId="{63950EC9-D041-47ED-BF3C-E35121025AD2}" dt="2020-11-08T00:03:41.820" v="5413" actId="20577"/>
        <pc:sldMkLst>
          <pc:docMk/>
          <pc:sldMk cId="4232748695" sldId="307"/>
        </pc:sldMkLst>
        <pc:spChg chg="mod">
          <ac:chgData name="" userId="495979f9a431ddb0" providerId="LiveId" clId="{63950EC9-D041-47ED-BF3C-E35121025AD2}" dt="2020-11-08T00:03:18.226" v="531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63950EC9-D041-47ED-BF3C-E35121025AD2}" dt="2020-11-08T00:03:41.820" v="541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63950EC9-D041-47ED-BF3C-E35121025AD2}" dt="2020-11-08T00:02:57.670" v="5312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63950EC9-D041-47ED-BF3C-E35121025AD2}" dt="2020-11-08T00:03:14.864" v="5315" actId="1076"/>
          <ac:picMkLst>
            <pc:docMk/>
            <pc:sldMk cId="4232748695" sldId="307"/>
            <ac:picMk id="5" creationId="{4109D833-13E6-4D80-BBBE-C91E3D290D7A}"/>
          </ac:picMkLst>
        </pc:picChg>
        <pc:picChg chg="del">
          <ac:chgData name="" userId="495979f9a431ddb0" providerId="LiveId" clId="{63950EC9-D041-47ED-BF3C-E35121025AD2}" dt="2020-11-08T00:02:55.277" v="5311" actId="478"/>
          <ac:picMkLst>
            <pc:docMk/>
            <pc:sldMk cId="4232748695" sldId="307"/>
            <ac:picMk id="7" creationId="{DB45602A-E1AF-4B60-BBF6-8FBF4DFC2F3B}"/>
          </ac:picMkLst>
        </pc:picChg>
      </pc:sldChg>
    </pc:docChg>
  </pc:docChgLst>
  <pc:docChgLst>
    <pc:chgData userId="495979f9a431ddb0" providerId="LiveId" clId="{3913A029-EDC7-4AB9-981C-83967A5E30BD}"/>
    <pc:docChg chg="undo custSel addSld delSld modSld">
      <pc:chgData name="" userId="495979f9a431ddb0" providerId="LiveId" clId="{3913A029-EDC7-4AB9-981C-83967A5E30BD}" dt="2020-11-15T04:48:11.744" v="3330"/>
      <pc:docMkLst>
        <pc:docMk/>
      </pc:docMkLst>
      <pc:sldChg chg="modSp">
        <pc:chgData name="" userId="495979f9a431ddb0" providerId="LiveId" clId="{3913A029-EDC7-4AB9-981C-83967A5E30BD}" dt="2020-11-14T23:42:31.682" v="19" actId="20577"/>
        <pc:sldMkLst>
          <pc:docMk/>
          <pc:sldMk cId="1753943686" sldId="298"/>
        </pc:sldMkLst>
        <pc:spChg chg="mod">
          <ac:chgData name="" userId="495979f9a431ddb0" providerId="LiveId" clId="{3913A029-EDC7-4AB9-981C-83967A5E30BD}" dt="2020-11-14T23:42:31.682" v="1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913A029-EDC7-4AB9-981C-83967A5E30BD}" dt="2020-11-14T23:45:30.615" v="135" actId="1076"/>
        <pc:sldMkLst>
          <pc:docMk/>
          <pc:sldMk cId="3777021594" sldId="303"/>
        </pc:sldMkLst>
        <pc:spChg chg="mod">
          <ac:chgData name="" userId="495979f9a431ddb0" providerId="LiveId" clId="{3913A029-EDC7-4AB9-981C-83967A5E30BD}" dt="2020-11-14T23:45:30.615" v="135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3913A029-EDC7-4AB9-981C-83967A5E30BD}" dt="2020-11-14T23:44:38.253" v="130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913A029-EDC7-4AB9-981C-83967A5E30BD}" dt="2020-11-14T23:45:21.559" v="132" actId="1076"/>
          <ac:picMkLst>
            <pc:docMk/>
            <pc:sldMk cId="3777021594" sldId="303"/>
            <ac:picMk id="3" creationId="{7B6AD923-BBD3-446E-844E-9BAB6BE29FB2}"/>
          </ac:picMkLst>
        </pc:picChg>
        <pc:picChg chg="del">
          <ac:chgData name="" userId="495979f9a431ddb0" providerId="LiveId" clId="{3913A029-EDC7-4AB9-981C-83967A5E30BD}" dt="2020-11-14T23:44:18.842" v="22" actId="478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3913A029-EDC7-4AB9-981C-83967A5E30BD}" dt="2020-11-15T02:06:54.139" v="1493" actId="20577"/>
        <pc:sldMkLst>
          <pc:docMk/>
          <pc:sldMk cId="4232748695" sldId="307"/>
        </pc:sldMkLst>
        <pc:spChg chg="mod">
          <ac:chgData name="" userId="495979f9a431ddb0" providerId="LiveId" clId="{3913A029-EDC7-4AB9-981C-83967A5E30BD}" dt="2020-11-15T02:04:22.532" v="1123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3913A029-EDC7-4AB9-981C-83967A5E30BD}" dt="2020-11-15T02:06:54.139" v="149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913A029-EDC7-4AB9-981C-83967A5E30BD}" dt="2020-11-15T01:56:37.309" v="804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913A029-EDC7-4AB9-981C-83967A5E30BD}" dt="2020-11-15T01:56:34.614" v="802" actId="1076"/>
          <ac:picMkLst>
            <pc:docMk/>
            <pc:sldMk cId="4232748695" sldId="307"/>
            <ac:picMk id="5" creationId="{EC0C3928-68B5-4961-8262-55EC289AD426}"/>
          </ac:picMkLst>
        </pc:picChg>
        <pc:picChg chg="del">
          <ac:chgData name="" userId="495979f9a431ddb0" providerId="LiveId" clId="{3913A029-EDC7-4AB9-981C-83967A5E30BD}" dt="2020-11-15T01:56:28.845" v="800" actId="478"/>
          <ac:picMkLst>
            <pc:docMk/>
            <pc:sldMk cId="4232748695" sldId="307"/>
            <ac:picMk id="7" creationId="{042F7335-1B0B-4CA7-9238-5A6269947D83}"/>
          </ac:picMkLst>
        </pc:picChg>
      </pc:sldChg>
    </pc:docChg>
  </pc:docChgLst>
  <pc:docChgLst>
    <pc:chgData userId="495979f9a431ddb0" providerId="LiveId" clId="{F614B462-6072-40C3-9A57-188853A2CD53}"/>
    <pc:docChg chg="undo custSel addSld delSld modSld">
      <pc:chgData name="" userId="495979f9a431ddb0" providerId="LiveId" clId="{F614B462-6072-40C3-9A57-188853A2CD53}" dt="2020-11-29T02:18:58.833" v="5250" actId="20577"/>
      <pc:docMkLst>
        <pc:docMk/>
      </pc:docMkLst>
      <pc:sldChg chg="modSp">
        <pc:chgData name="" userId="495979f9a431ddb0" providerId="LiveId" clId="{F614B462-6072-40C3-9A57-188853A2CD53}" dt="2020-11-28T00:39:19.010" v="20" actId="20577"/>
        <pc:sldMkLst>
          <pc:docMk/>
          <pc:sldMk cId="1753943686" sldId="298"/>
        </pc:sldMkLst>
        <pc:spChg chg="mod">
          <ac:chgData name="" userId="495979f9a431ddb0" providerId="LiveId" clId="{F614B462-6072-40C3-9A57-188853A2CD53}" dt="2020-11-28T00:39:19.010" v="20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F614B462-6072-40C3-9A57-188853A2CD53}" dt="2020-11-29T02:00:22.736" v="4974" actId="20577"/>
        <pc:sldMkLst>
          <pc:docMk/>
          <pc:sldMk cId="3777021594" sldId="303"/>
        </pc:sldMkLst>
        <pc:spChg chg="mod">
          <ac:chgData name="" userId="495979f9a431ddb0" providerId="LiveId" clId="{F614B462-6072-40C3-9A57-188853A2CD53}" dt="2020-11-28T18:58:21.192" v="4590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F614B462-6072-40C3-9A57-188853A2CD53}" dt="2020-11-29T02:00:22.736" v="4974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F614B462-6072-40C3-9A57-188853A2CD53}" dt="2020-11-28T18:57:57.025" v="4584" actId="478"/>
          <ac:picMkLst>
            <pc:docMk/>
            <pc:sldMk cId="3777021594" sldId="303"/>
            <ac:picMk id="3" creationId="{7B6AD923-BBD3-446E-844E-9BAB6BE29FB2}"/>
          </ac:picMkLst>
        </pc:picChg>
        <pc:picChg chg="add mod modCrop">
          <ac:chgData name="" userId="495979f9a431ddb0" providerId="LiveId" clId="{F614B462-6072-40C3-9A57-188853A2CD53}" dt="2020-11-28T18:58:16.182" v="4588" actId="1076"/>
          <ac:picMkLst>
            <pc:docMk/>
            <pc:sldMk cId="3777021594" sldId="303"/>
            <ac:picMk id="5" creationId="{323141D0-AD46-4DB9-8169-15C4417EC48A}"/>
          </ac:picMkLst>
        </pc:picChg>
      </pc:sldChg>
      <pc:sldChg chg="addSp delSp modSp">
        <pc:chgData name="" userId="495979f9a431ddb0" providerId="LiveId" clId="{F614B462-6072-40C3-9A57-188853A2CD53}" dt="2020-11-28T18:58:45.462" v="4595" actId="114"/>
        <pc:sldMkLst>
          <pc:docMk/>
          <pc:sldMk cId="4232748695" sldId="307"/>
        </pc:sldMkLst>
        <pc:spChg chg="mod">
          <ac:chgData name="" userId="495979f9a431ddb0" providerId="LiveId" clId="{F614B462-6072-40C3-9A57-188853A2CD53}" dt="2020-11-28T00:42:27.924" v="698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F614B462-6072-40C3-9A57-188853A2CD53}" dt="2020-11-28T18:58:45.462" v="459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F614B462-6072-40C3-9A57-188853A2CD53}" dt="2020-11-28T18:58:33.580" v="4591" actId="478"/>
          <ac:picMkLst>
            <pc:docMk/>
            <pc:sldMk cId="4232748695" sldId="307"/>
            <ac:picMk id="5" creationId="{EC0C3928-68B5-4961-8262-55EC289AD426}"/>
          </ac:picMkLst>
        </pc:picChg>
        <pc:picChg chg="add mod">
          <ac:chgData name="" userId="495979f9a431ddb0" providerId="LiveId" clId="{F614B462-6072-40C3-9A57-188853A2CD53}" dt="2020-11-28T18:58:42.698" v="4593" actId="1076"/>
          <ac:picMkLst>
            <pc:docMk/>
            <pc:sldMk cId="4232748695" sldId="307"/>
            <ac:picMk id="7" creationId="{83833577-E6AA-4240-86C8-A0CE38A16EA4}"/>
          </ac:picMkLst>
        </pc:picChg>
      </pc:sldChg>
      <pc:sldChg chg="modSp add">
        <pc:chgData name="" userId="495979f9a431ddb0" providerId="LiveId" clId="{F614B462-6072-40C3-9A57-188853A2CD53}" dt="2020-11-28T18:57:27.805" v="4583" actId="20577"/>
        <pc:sldMkLst>
          <pc:docMk/>
          <pc:sldMk cId="154320245" sldId="308"/>
        </pc:sldMkLst>
        <pc:spChg chg="mod">
          <ac:chgData name="" userId="495979f9a431ddb0" providerId="LiveId" clId="{F614B462-6072-40C3-9A57-188853A2CD53}" dt="2020-11-28T18:56:44.231" v="4337" actId="20577"/>
          <ac:spMkLst>
            <pc:docMk/>
            <pc:sldMk cId="154320245" sldId="308"/>
            <ac:spMk id="2" creationId="{637950AA-1181-40BA-9F23-87D9F1F7433F}"/>
          </ac:spMkLst>
        </pc:spChg>
        <pc:spChg chg="mod">
          <ac:chgData name="" userId="495979f9a431ddb0" providerId="LiveId" clId="{F614B462-6072-40C3-9A57-188853A2CD53}" dt="2020-11-28T18:57:27.805" v="4583" actId="20577"/>
          <ac:spMkLst>
            <pc:docMk/>
            <pc:sldMk cId="154320245" sldId="308"/>
            <ac:spMk id="3" creationId="{488AC9C4-E3EC-49BF-93E6-FA027A914EF4}"/>
          </ac:spMkLst>
        </pc:spChg>
      </pc:sldChg>
      <pc:sldChg chg="addSp modSp add">
        <pc:chgData name="" userId="495979f9a431ddb0" providerId="LiveId" clId="{F614B462-6072-40C3-9A57-188853A2CD53}" dt="2020-11-29T02:14:58.814" v="4975"/>
        <pc:sldMkLst>
          <pc:docMk/>
          <pc:sldMk cId="2361220466" sldId="309"/>
        </pc:sldMkLst>
        <pc:spChg chg="mod">
          <ac:chgData name="" userId="495979f9a431ddb0" providerId="LiveId" clId="{F614B462-6072-40C3-9A57-188853A2CD53}" dt="2020-11-28T17:52:30.722" v="712" actId="20577"/>
          <ac:spMkLst>
            <pc:docMk/>
            <pc:sldMk cId="2361220466" sldId="309"/>
            <ac:spMk id="2" creationId="{97A58CAA-8C98-4721-AAFD-37A30A80C94B}"/>
          </ac:spMkLst>
        </pc:spChg>
        <pc:spChg chg="mod">
          <ac:chgData name="" userId="495979f9a431ddb0" providerId="LiveId" clId="{F614B462-6072-40C3-9A57-188853A2CD53}" dt="2020-11-28T17:57:49.417" v="1427" actId="20577"/>
          <ac:spMkLst>
            <pc:docMk/>
            <pc:sldMk cId="2361220466" sldId="309"/>
            <ac:spMk id="3" creationId="{40E158C0-96B8-421B-8AF5-A63B182ED1C1}"/>
          </ac:spMkLst>
        </pc:spChg>
        <pc:spChg chg="add mod">
          <ac:chgData name="" userId="495979f9a431ddb0" providerId="LiveId" clId="{F614B462-6072-40C3-9A57-188853A2CD53}" dt="2020-11-29T01:59:08.850" v="4969" actId="404"/>
          <ac:spMkLst>
            <pc:docMk/>
            <pc:sldMk cId="2361220466" sldId="309"/>
            <ac:spMk id="4" creationId="{C79F1D7C-8A07-4B6C-AC9D-2E05523BB656}"/>
          </ac:spMkLst>
        </pc:spChg>
        <pc:inkChg chg="add">
          <ac:chgData name="" userId="495979f9a431ddb0" providerId="LiveId" clId="{F614B462-6072-40C3-9A57-188853A2CD53}" dt="2020-11-29T02:14:58.814" v="4975"/>
          <ac:inkMkLst>
            <pc:docMk/>
            <pc:sldMk cId="2361220466" sldId="309"/>
            <ac:inkMk id="5" creationId="{2D37868E-C401-465F-BF50-6C30371DD868}"/>
          </ac:inkMkLst>
        </pc:inkChg>
      </pc:sldChg>
      <pc:sldChg chg="addSp delSp modSp add">
        <pc:chgData name="" userId="495979f9a431ddb0" providerId="LiveId" clId="{F614B462-6072-40C3-9A57-188853A2CD53}" dt="2020-11-28T18:05:45.118" v="2007" actId="20577"/>
        <pc:sldMkLst>
          <pc:docMk/>
          <pc:sldMk cId="1004505030" sldId="310"/>
        </pc:sldMkLst>
        <pc:spChg chg="del">
          <ac:chgData name="" userId="495979f9a431ddb0" providerId="LiveId" clId="{F614B462-6072-40C3-9A57-188853A2CD53}" dt="2020-11-28T18:00:51.964" v="1429"/>
          <ac:spMkLst>
            <pc:docMk/>
            <pc:sldMk cId="1004505030" sldId="310"/>
            <ac:spMk id="2" creationId="{5BA9BEA2-F6C1-48E5-B505-BD0EED597E19}"/>
          </ac:spMkLst>
        </pc:spChg>
        <pc:spChg chg="del">
          <ac:chgData name="" userId="495979f9a431ddb0" providerId="LiveId" clId="{F614B462-6072-40C3-9A57-188853A2CD53}" dt="2020-11-28T18:00:51.964" v="1429"/>
          <ac:spMkLst>
            <pc:docMk/>
            <pc:sldMk cId="1004505030" sldId="310"/>
            <ac:spMk id="3" creationId="{F3F081B2-CDD1-4E38-9C9B-084C4D9D3EC2}"/>
          </ac:spMkLst>
        </pc:spChg>
        <pc:spChg chg="del">
          <ac:chgData name="" userId="495979f9a431ddb0" providerId="LiveId" clId="{F614B462-6072-40C3-9A57-188853A2CD53}" dt="2020-11-28T18:00:51.964" v="1429"/>
          <ac:spMkLst>
            <pc:docMk/>
            <pc:sldMk cId="1004505030" sldId="310"/>
            <ac:spMk id="4" creationId="{7ED65A41-F014-417F-8AB4-EC5AA13253D9}"/>
          </ac:spMkLst>
        </pc:spChg>
        <pc:spChg chg="add mod">
          <ac:chgData name="" userId="495979f9a431ddb0" providerId="LiveId" clId="{F614B462-6072-40C3-9A57-188853A2CD53}" dt="2020-11-28T18:00:55.496" v="1451" actId="20577"/>
          <ac:spMkLst>
            <pc:docMk/>
            <pc:sldMk cId="1004505030" sldId="310"/>
            <ac:spMk id="5" creationId="{CFC19539-065F-4E38-BF33-491A7D5CC3C0}"/>
          </ac:spMkLst>
        </pc:spChg>
        <pc:spChg chg="add mod">
          <ac:chgData name="" userId="495979f9a431ddb0" providerId="LiveId" clId="{F614B462-6072-40C3-9A57-188853A2CD53}" dt="2020-11-28T18:05:45.118" v="2007" actId="20577"/>
          <ac:spMkLst>
            <pc:docMk/>
            <pc:sldMk cId="1004505030" sldId="310"/>
            <ac:spMk id="6" creationId="{75A35940-7FB5-434B-879B-03E8DCF8ECBD}"/>
          </ac:spMkLst>
        </pc:spChg>
      </pc:sldChg>
      <pc:sldChg chg="addSp modSp add">
        <pc:chgData name="" userId="495979f9a431ddb0" providerId="LiveId" clId="{F614B462-6072-40C3-9A57-188853A2CD53}" dt="2020-11-29T02:14:58.814" v="4975"/>
        <pc:sldMkLst>
          <pc:docMk/>
          <pc:sldMk cId="1785189469" sldId="311"/>
        </pc:sldMkLst>
        <pc:spChg chg="mod">
          <ac:chgData name="" userId="495979f9a431ddb0" providerId="LiveId" clId="{F614B462-6072-40C3-9A57-188853A2CD53}" dt="2020-11-28T18:11:18.226" v="2031" actId="20577"/>
          <ac:spMkLst>
            <pc:docMk/>
            <pc:sldMk cId="1785189469" sldId="311"/>
            <ac:spMk id="2" creationId="{CA83E0B7-CA23-4110-810D-2E2D27E90431}"/>
          </ac:spMkLst>
        </pc:spChg>
        <pc:spChg chg="mod">
          <ac:chgData name="" userId="495979f9a431ddb0" providerId="LiveId" clId="{F614B462-6072-40C3-9A57-188853A2CD53}" dt="2020-11-28T18:14:36.830" v="2493" actId="20577"/>
          <ac:spMkLst>
            <pc:docMk/>
            <pc:sldMk cId="1785189469" sldId="311"/>
            <ac:spMk id="3" creationId="{CA158703-970A-4811-BE61-7285C2E798D9}"/>
          </ac:spMkLst>
        </pc:spChg>
        <pc:spChg chg="add mod">
          <ac:chgData name="" userId="495979f9a431ddb0" providerId="LiveId" clId="{F614B462-6072-40C3-9A57-188853A2CD53}" dt="2020-11-28T18:13:09.496" v="2220" actId="403"/>
          <ac:spMkLst>
            <pc:docMk/>
            <pc:sldMk cId="1785189469" sldId="311"/>
            <ac:spMk id="4" creationId="{235EB88D-4A93-4BE0-B59B-81C9D79421B6}"/>
          </ac:spMkLst>
        </pc:spChg>
        <pc:inkChg chg="add">
          <ac:chgData name="" userId="495979f9a431ddb0" providerId="LiveId" clId="{F614B462-6072-40C3-9A57-188853A2CD53}" dt="2020-11-29T02:14:58.814" v="4975"/>
          <ac:inkMkLst>
            <pc:docMk/>
            <pc:sldMk cId="1785189469" sldId="311"/>
            <ac:inkMk id="5" creationId="{BE855FB4-86AA-4768-A5E5-A9DED428419B}"/>
          </ac:inkMkLst>
        </pc:inkChg>
      </pc:sldChg>
      <pc:sldChg chg="addSp delSp modSp add">
        <pc:chgData name="" userId="495979f9a431ddb0" providerId="LiveId" clId="{F614B462-6072-40C3-9A57-188853A2CD53}" dt="2020-11-28T18:56:34.343" v="4329" actId="20577"/>
        <pc:sldMkLst>
          <pc:docMk/>
          <pc:sldMk cId="529440094" sldId="312"/>
        </pc:sldMkLst>
        <pc:spChg chg="del">
          <ac:chgData name="" userId="495979f9a431ddb0" providerId="LiveId" clId="{F614B462-6072-40C3-9A57-188853A2CD53}" dt="2020-11-28T18:17:16.967" v="2495"/>
          <ac:spMkLst>
            <pc:docMk/>
            <pc:sldMk cId="529440094" sldId="312"/>
            <ac:spMk id="2" creationId="{02CD2830-7DB1-4CBF-AB65-4CF57CA263E4}"/>
          </ac:spMkLst>
        </pc:spChg>
        <pc:spChg chg="del">
          <ac:chgData name="" userId="495979f9a431ddb0" providerId="LiveId" clId="{F614B462-6072-40C3-9A57-188853A2CD53}" dt="2020-11-28T18:17:16.967" v="2495"/>
          <ac:spMkLst>
            <pc:docMk/>
            <pc:sldMk cId="529440094" sldId="312"/>
            <ac:spMk id="3" creationId="{7DC110A6-6AEE-43D5-9217-AD63AC2B60B4}"/>
          </ac:spMkLst>
        </pc:spChg>
        <pc:spChg chg="del">
          <ac:chgData name="" userId="495979f9a431ddb0" providerId="LiveId" clId="{F614B462-6072-40C3-9A57-188853A2CD53}" dt="2020-11-28T18:17:16.967" v="2495"/>
          <ac:spMkLst>
            <pc:docMk/>
            <pc:sldMk cId="529440094" sldId="312"/>
            <ac:spMk id="4" creationId="{A150DBA7-1C52-4256-91E5-F1CC9DA8C04E}"/>
          </ac:spMkLst>
        </pc:spChg>
        <pc:spChg chg="add mod">
          <ac:chgData name="" userId="495979f9a431ddb0" providerId="LiveId" clId="{F614B462-6072-40C3-9A57-188853A2CD53}" dt="2020-11-28T18:17:21.187" v="2508" actId="20577"/>
          <ac:spMkLst>
            <pc:docMk/>
            <pc:sldMk cId="529440094" sldId="312"/>
            <ac:spMk id="5" creationId="{D0859E4B-91C8-4B3A-8B77-1B6B3493D8AE}"/>
          </ac:spMkLst>
        </pc:spChg>
        <pc:spChg chg="add mod">
          <ac:chgData name="" userId="495979f9a431ddb0" providerId="LiveId" clId="{F614B462-6072-40C3-9A57-188853A2CD53}" dt="2020-11-28T18:56:34.343" v="4329" actId="20577"/>
          <ac:spMkLst>
            <pc:docMk/>
            <pc:sldMk cId="529440094" sldId="312"/>
            <ac:spMk id="6" creationId="{C8164D35-C992-4DAF-9AB1-71456B131102}"/>
          </ac:spMkLst>
        </pc:spChg>
      </pc:sldChg>
      <pc:sldChg chg="modSp add del">
        <pc:chgData name="" userId="495979f9a431ddb0" providerId="LiveId" clId="{F614B462-6072-40C3-9A57-188853A2CD53}" dt="2020-11-28T18:18:03.554" v="2697" actId="2696"/>
        <pc:sldMkLst>
          <pc:docMk/>
          <pc:sldMk cId="836154301" sldId="313"/>
        </pc:sldMkLst>
        <pc:spChg chg="mod">
          <ac:chgData name="" userId="495979f9a431ddb0" providerId="LiveId" clId="{F614B462-6072-40C3-9A57-188853A2CD53}" dt="2020-11-28T18:18:00.144" v="2695" actId="20577"/>
          <ac:spMkLst>
            <pc:docMk/>
            <pc:sldMk cId="836154301" sldId="313"/>
            <ac:spMk id="2" creationId="{41326245-7005-4DFF-BAE0-FCD7650A4A77}"/>
          </ac:spMkLst>
        </pc:spChg>
      </pc:sldChg>
      <pc:sldChg chg="addSp modSp add">
        <pc:chgData name="" userId="495979f9a431ddb0" providerId="LiveId" clId="{F614B462-6072-40C3-9A57-188853A2CD53}" dt="2020-11-29T02:14:58.814" v="4975"/>
        <pc:sldMkLst>
          <pc:docMk/>
          <pc:sldMk cId="3207519258" sldId="314"/>
        </pc:sldMkLst>
        <pc:spChg chg="mod">
          <ac:chgData name="" userId="495979f9a431ddb0" providerId="LiveId" clId="{F614B462-6072-40C3-9A57-188853A2CD53}" dt="2020-11-28T18:18:09.039" v="2714" actId="20577"/>
          <ac:spMkLst>
            <pc:docMk/>
            <pc:sldMk cId="3207519258" sldId="314"/>
            <ac:spMk id="2" creationId="{CA83E0B7-CA23-4110-810D-2E2D27E90431}"/>
          </ac:spMkLst>
        </pc:spChg>
        <pc:spChg chg="mod">
          <ac:chgData name="" userId="495979f9a431ddb0" providerId="LiveId" clId="{F614B462-6072-40C3-9A57-188853A2CD53}" dt="2020-11-28T18:21:20.906" v="3114" actId="20577"/>
          <ac:spMkLst>
            <pc:docMk/>
            <pc:sldMk cId="3207519258" sldId="314"/>
            <ac:spMk id="3" creationId="{CA158703-970A-4811-BE61-7285C2E798D9}"/>
          </ac:spMkLst>
        </pc:spChg>
        <pc:spChg chg="mod">
          <ac:chgData name="" userId="495979f9a431ddb0" providerId="LiveId" clId="{F614B462-6072-40C3-9A57-188853A2CD53}" dt="2020-11-28T18:20:27.236" v="3059" actId="113"/>
          <ac:spMkLst>
            <pc:docMk/>
            <pc:sldMk cId="3207519258" sldId="314"/>
            <ac:spMk id="4" creationId="{235EB88D-4A93-4BE0-B59B-81C9D79421B6}"/>
          </ac:spMkLst>
        </pc:spChg>
        <pc:inkChg chg="add">
          <ac:chgData name="" userId="495979f9a431ddb0" providerId="LiveId" clId="{F614B462-6072-40C3-9A57-188853A2CD53}" dt="2020-11-29T02:14:58.814" v="4975"/>
          <ac:inkMkLst>
            <pc:docMk/>
            <pc:sldMk cId="3207519258" sldId="314"/>
            <ac:inkMk id="5" creationId="{19069C58-63C0-4043-A9BD-794C75599EB4}"/>
          </ac:inkMkLst>
        </pc:inkChg>
      </pc:sldChg>
      <pc:sldChg chg="addSp delSp modSp add">
        <pc:chgData name="" userId="495979f9a431ddb0" providerId="LiveId" clId="{F614B462-6072-40C3-9A57-188853A2CD53}" dt="2020-11-29T02:14:58.814" v="4975"/>
        <pc:sldMkLst>
          <pc:docMk/>
          <pc:sldMk cId="3852912172" sldId="315"/>
        </pc:sldMkLst>
        <pc:spChg chg="mod">
          <ac:chgData name="" userId="495979f9a431ddb0" providerId="LiveId" clId="{F614B462-6072-40C3-9A57-188853A2CD53}" dt="2020-11-28T18:21:49.135" v="3145" actId="20577"/>
          <ac:spMkLst>
            <pc:docMk/>
            <pc:sldMk cId="3852912172" sldId="315"/>
            <ac:spMk id="2" creationId="{064218EE-EF5F-4E63-86D0-C994C81E25A6}"/>
          </ac:spMkLst>
        </pc:spChg>
        <pc:spChg chg="del">
          <ac:chgData name="" userId="495979f9a431ddb0" providerId="LiveId" clId="{F614B462-6072-40C3-9A57-188853A2CD53}" dt="2020-11-28T18:21:52.408" v="3146"/>
          <ac:spMkLst>
            <pc:docMk/>
            <pc:sldMk cId="3852912172" sldId="315"/>
            <ac:spMk id="3" creationId="{0D523CCF-B52B-4990-9E50-A8022FC65009}"/>
          </ac:spMkLst>
        </pc:spChg>
        <pc:spChg chg="del">
          <ac:chgData name="" userId="495979f9a431ddb0" providerId="LiveId" clId="{F614B462-6072-40C3-9A57-188853A2CD53}" dt="2020-11-28T18:21:52.408" v="3146"/>
          <ac:spMkLst>
            <pc:docMk/>
            <pc:sldMk cId="3852912172" sldId="315"/>
            <ac:spMk id="4" creationId="{3EE135EA-B275-4F8F-B1C4-2B0A932E5184}"/>
          </ac:spMkLst>
        </pc:spChg>
        <pc:spChg chg="add mod">
          <ac:chgData name="" userId="495979f9a431ddb0" providerId="LiveId" clId="{F614B462-6072-40C3-9A57-188853A2CD53}" dt="2020-11-28T18:52:11.152" v="3754" actId="5793"/>
          <ac:spMkLst>
            <pc:docMk/>
            <pc:sldMk cId="3852912172" sldId="315"/>
            <ac:spMk id="5" creationId="{F56F3C7C-0E74-4399-8B37-CBD950D9F23A}"/>
          </ac:spMkLst>
        </pc:spChg>
        <pc:inkChg chg="add">
          <ac:chgData name="" userId="495979f9a431ddb0" providerId="LiveId" clId="{F614B462-6072-40C3-9A57-188853A2CD53}" dt="2020-11-29T02:14:58.814" v="4975"/>
          <ac:inkMkLst>
            <pc:docMk/>
            <pc:sldMk cId="3852912172" sldId="315"/>
            <ac:inkMk id="3" creationId="{BF59CD33-535D-4372-AC13-1010B38CABD2}"/>
          </ac:inkMkLst>
        </pc:inkChg>
      </pc:sldChg>
      <pc:sldChg chg="modSp add">
        <pc:chgData name="" userId="495979f9a431ddb0" providerId="LiveId" clId="{F614B462-6072-40C3-9A57-188853A2CD53}" dt="2020-11-28T18:55:21.130" v="4007" actId="5793"/>
        <pc:sldMkLst>
          <pc:docMk/>
          <pc:sldMk cId="1328878287" sldId="316"/>
        </pc:sldMkLst>
        <pc:spChg chg="mod">
          <ac:chgData name="" userId="495979f9a431ddb0" providerId="LiveId" clId="{F614B462-6072-40C3-9A57-188853A2CD53}" dt="2020-11-28T18:54:15.428" v="3769" actId="20577"/>
          <ac:spMkLst>
            <pc:docMk/>
            <pc:sldMk cId="1328878287" sldId="316"/>
            <ac:spMk id="2" creationId="{F48DB6D1-1C74-44FE-904D-1978BED0518D}"/>
          </ac:spMkLst>
        </pc:spChg>
        <pc:spChg chg="mod">
          <ac:chgData name="" userId="495979f9a431ddb0" providerId="LiveId" clId="{F614B462-6072-40C3-9A57-188853A2CD53}" dt="2020-11-28T18:55:21.130" v="4007" actId="5793"/>
          <ac:spMkLst>
            <pc:docMk/>
            <pc:sldMk cId="1328878287" sldId="316"/>
            <ac:spMk id="3" creationId="{83C69DEC-951C-43C2-9CCD-01E2F117B8B9}"/>
          </ac:spMkLst>
        </pc:spChg>
      </pc:sldChg>
      <pc:sldChg chg="add del">
        <pc:chgData name="" userId="495979f9a431ddb0" providerId="LiveId" clId="{F614B462-6072-40C3-9A57-188853A2CD53}" dt="2020-11-28T18:54:41.277" v="3898" actId="2696"/>
        <pc:sldMkLst>
          <pc:docMk/>
          <pc:sldMk cId="351124587" sldId="317"/>
        </pc:sldMkLst>
      </pc:sldChg>
      <pc:sldChg chg="modSp add">
        <pc:chgData name="" userId="495979f9a431ddb0" providerId="LiveId" clId="{F614B462-6072-40C3-9A57-188853A2CD53}" dt="2020-11-29T01:16:33.391" v="4968" actId="20577"/>
        <pc:sldMkLst>
          <pc:docMk/>
          <pc:sldMk cId="1857644666" sldId="317"/>
        </pc:sldMkLst>
        <pc:spChg chg="mod">
          <ac:chgData name="" userId="495979f9a431ddb0" providerId="LiveId" clId="{F614B462-6072-40C3-9A57-188853A2CD53}" dt="2020-11-29T01:14:30.762" v="4613" actId="20577"/>
          <ac:spMkLst>
            <pc:docMk/>
            <pc:sldMk cId="1857644666" sldId="317"/>
            <ac:spMk id="2" creationId="{69B968DF-3DD8-4D2F-A04F-4E60BE224048}"/>
          </ac:spMkLst>
        </pc:spChg>
        <pc:spChg chg="mod">
          <ac:chgData name="" userId="495979f9a431ddb0" providerId="LiveId" clId="{F614B462-6072-40C3-9A57-188853A2CD53}" dt="2020-11-29T01:16:33.391" v="4968" actId="20577"/>
          <ac:spMkLst>
            <pc:docMk/>
            <pc:sldMk cId="1857644666" sldId="317"/>
            <ac:spMk id="3" creationId="{AE179A8E-9785-46C9-8EF8-C9C33F801DD9}"/>
          </ac:spMkLst>
        </pc:spChg>
      </pc:sldChg>
      <pc:sldChg chg="addSp delSp modSp add">
        <pc:chgData name="" userId="495979f9a431ddb0" providerId="LiveId" clId="{F614B462-6072-40C3-9A57-188853A2CD53}" dt="2020-11-29T02:18:58.833" v="5250" actId="20577"/>
        <pc:sldMkLst>
          <pc:docMk/>
          <pc:sldMk cId="1691164744" sldId="318"/>
        </pc:sldMkLst>
        <pc:spChg chg="mod">
          <ac:chgData name="" userId="495979f9a431ddb0" providerId="LiveId" clId="{F614B462-6072-40C3-9A57-188853A2CD53}" dt="2020-11-29T02:17:56.327" v="4999" actId="20577"/>
          <ac:spMkLst>
            <pc:docMk/>
            <pc:sldMk cId="1691164744" sldId="318"/>
            <ac:spMk id="2" creationId="{64C1A4F7-B2E4-4495-8E29-B2E152169994}"/>
          </ac:spMkLst>
        </pc:spChg>
        <pc:spChg chg="del">
          <ac:chgData name="" userId="495979f9a431ddb0" providerId="LiveId" clId="{F614B462-6072-40C3-9A57-188853A2CD53}" dt="2020-11-29T02:18:02.590" v="5000"/>
          <ac:spMkLst>
            <pc:docMk/>
            <pc:sldMk cId="1691164744" sldId="318"/>
            <ac:spMk id="3" creationId="{2AC03859-56FA-4410-AAB9-066BCA0FB757}"/>
          </ac:spMkLst>
        </pc:spChg>
        <pc:spChg chg="del">
          <ac:chgData name="" userId="495979f9a431ddb0" providerId="LiveId" clId="{F614B462-6072-40C3-9A57-188853A2CD53}" dt="2020-11-29T02:18:02.590" v="5000"/>
          <ac:spMkLst>
            <pc:docMk/>
            <pc:sldMk cId="1691164744" sldId="318"/>
            <ac:spMk id="4" creationId="{ED066B78-176B-42B9-A91C-50B8B741122B}"/>
          </ac:spMkLst>
        </pc:spChg>
        <pc:spChg chg="add mod">
          <ac:chgData name="" userId="495979f9a431ddb0" providerId="LiveId" clId="{F614B462-6072-40C3-9A57-188853A2CD53}" dt="2020-11-29T02:18:58.833" v="5250" actId="20577"/>
          <ac:spMkLst>
            <pc:docMk/>
            <pc:sldMk cId="1691164744" sldId="318"/>
            <ac:spMk id="5" creationId="{0E250D60-BC77-408C-B5FF-3E28A8C8740F}"/>
          </ac:spMkLst>
        </pc:spChg>
      </pc:sldChg>
      <pc:sldChg chg="del">
        <pc:chgData name="" userId="495979f9a431ddb0" providerId="LiveId" clId="{F614B462-6072-40C3-9A57-188853A2CD53}" dt="2020-11-28T00:39:30.926" v="21" actId="2696"/>
        <pc:sldMkLst>
          <pc:docMk/>
          <pc:sldMk cId="1877990635" sldId="332"/>
        </pc:sldMkLst>
      </pc:sldChg>
      <pc:sldChg chg="del">
        <pc:chgData name="" userId="495979f9a431ddb0" providerId="LiveId" clId="{F614B462-6072-40C3-9A57-188853A2CD53}" dt="2020-11-28T00:39:30.976" v="22" actId="2696"/>
        <pc:sldMkLst>
          <pc:docMk/>
          <pc:sldMk cId="2838593576" sldId="333"/>
        </pc:sldMkLst>
      </pc:sldChg>
      <pc:sldChg chg="del">
        <pc:chgData name="" userId="495979f9a431ddb0" providerId="LiveId" clId="{F614B462-6072-40C3-9A57-188853A2CD53}" dt="2020-11-28T00:39:31.070" v="24" actId="2696"/>
        <pc:sldMkLst>
          <pc:docMk/>
          <pc:sldMk cId="3717090407" sldId="334"/>
        </pc:sldMkLst>
      </pc:sldChg>
      <pc:sldChg chg="del">
        <pc:chgData name="" userId="495979f9a431ddb0" providerId="LiveId" clId="{F614B462-6072-40C3-9A57-188853A2CD53}" dt="2020-11-28T00:39:31.001" v="23" actId="2696"/>
        <pc:sldMkLst>
          <pc:docMk/>
          <pc:sldMk cId="4153528783" sldId="335"/>
        </pc:sldMkLst>
      </pc:sldChg>
      <pc:sldChg chg="del">
        <pc:chgData name="" userId="495979f9a431ddb0" providerId="LiveId" clId="{F614B462-6072-40C3-9A57-188853A2CD53}" dt="2020-11-28T00:39:31.079" v="25" actId="2696"/>
        <pc:sldMkLst>
          <pc:docMk/>
          <pc:sldMk cId="3347901069" sldId="336"/>
        </pc:sldMkLst>
      </pc:sldChg>
      <pc:sldChg chg="del">
        <pc:chgData name="" userId="495979f9a431ddb0" providerId="LiveId" clId="{F614B462-6072-40C3-9A57-188853A2CD53}" dt="2020-11-28T00:39:31.126" v="26" actId="2696"/>
        <pc:sldMkLst>
          <pc:docMk/>
          <pc:sldMk cId="402773346" sldId="337"/>
        </pc:sldMkLst>
      </pc:sldChg>
      <pc:sldChg chg="del">
        <pc:chgData name="" userId="495979f9a431ddb0" providerId="LiveId" clId="{F614B462-6072-40C3-9A57-188853A2CD53}" dt="2020-11-28T00:39:31.184" v="27" actId="2696"/>
        <pc:sldMkLst>
          <pc:docMk/>
          <pc:sldMk cId="2137045789" sldId="338"/>
        </pc:sldMkLst>
      </pc:sldChg>
      <pc:sldChg chg="del">
        <pc:chgData name="" userId="495979f9a431ddb0" providerId="LiveId" clId="{F614B462-6072-40C3-9A57-188853A2CD53}" dt="2020-11-28T00:39:31.254" v="28" actId="2696"/>
        <pc:sldMkLst>
          <pc:docMk/>
          <pc:sldMk cId="3030942142" sldId="339"/>
        </pc:sldMkLst>
      </pc:sldChg>
      <pc:sldChg chg="del">
        <pc:chgData name="" userId="495979f9a431ddb0" providerId="LiveId" clId="{F614B462-6072-40C3-9A57-188853A2CD53}" dt="2020-11-28T00:39:31.258" v="29" actId="2696"/>
        <pc:sldMkLst>
          <pc:docMk/>
          <pc:sldMk cId="509065189" sldId="340"/>
        </pc:sldMkLst>
      </pc:sldChg>
      <pc:sldChg chg="del">
        <pc:chgData name="" userId="495979f9a431ddb0" providerId="LiveId" clId="{F614B462-6072-40C3-9A57-188853A2CD53}" dt="2020-11-28T00:39:31.277" v="30" actId="2696"/>
        <pc:sldMkLst>
          <pc:docMk/>
          <pc:sldMk cId="2624095027" sldId="341"/>
        </pc:sldMkLst>
      </pc:sldChg>
      <pc:sldChg chg="del">
        <pc:chgData name="" userId="495979f9a431ddb0" providerId="LiveId" clId="{F614B462-6072-40C3-9A57-188853A2CD53}" dt="2020-11-28T00:39:31.338" v="31" actId="2696"/>
        <pc:sldMkLst>
          <pc:docMk/>
          <pc:sldMk cId="1922647544" sldId="34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9T02:01:33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30092 9667 458 0,'0'0'0'0,"0"0"7"15,0 0 0-15,0 0-1 0,0 0 1 0,0 0-4 0,-17 0 1 0,17 0-1 16,-18 0 1-16,18 0 21 0,0 0 1 16,0 0-1-1,0 0 1-15,0 19-22 0,0-19 0 0,0 0 0 16,0 0 1-16,-19 17-19 0,19-17 0 0,0 0 0 0,0 0 0 0,0 0 10 0,0 0 0 0,0 0-1 16,0 0 1-16,0 0-13 0,0 0 0 0,0 0 0 15,0 17-1-15,0-17 14 0,0 0-1 0</inkml:trace>
  <inkml:trace contextRef="#ctx0" brushRef="#br0" timeOffset="1929.292">29579 10426 3 0,'0'0'0'0,"0"0"5"16,0 0 1-16,0 0 0 0,0 0 0 16,0 0-3-16,0 0 0 0,0 0 0 0,0 0 0 0,0 0 11 0,0 0 0 15,0 0 0-15,0 0 1 0,0 0-11 16,0 0 0-16,0 0 1 0,0 0-1 0,0 0 0 0,0 0 0 16,0 0 1-16,0 0-1 0,0 0-2 15,36 0 1-15,-36 0-1 0,18-17 0 0,16 17 0 0,-15 0 1 16,-2-18-1-16,1 18 0 0,-1 0-1 0,2 0 1 15,-19 0-1-15,17 0 1 0,0 0-1 0,-17-18 0 16,18 18 0-16,-18 0 0 0,18 0-1 0,0 0 1 0,-18 0 0 16,0 0 0-16,0 0 0 0,0 0 0 15,0 0 0-15,0 0 0 0,0 0 0 16,0 0 0-16,0 0 0 16,0 18 0-1,-18-18-1-15,0 0 1 0,18 18 0 16,0-18 0-1,18-18-1-15,0 18 1 16,17-18-1-16,1 18 0 0,-2-18 0 16,-16 1 1-16,0 17-1 0,0 0 0 0</inkml:trace>
  <inkml:trace contextRef="#ctx0" brushRef="#br0" timeOffset="3384.435">28486 10691 18 0,'0'0'0'15,"0"0"1"-15,36 0-1 0,-36 0 1 16,17 0 0-16,1-18-1 0,-1 18 0 0</inkml:trace>
  <inkml:trace contextRef="#ctx0" brushRef="#br0" timeOffset="7113.497">29174 10902 59 0,'0'0'0'0,"0"0"1"15,0 0 0 1,0 0-2-1,0 0-1-15,0 0 1 0,0 0 0 16,0 0 0-16,0 0 0 0,0 0 0 0,0 0 0 0,0 0 5 16,0 0 0-16,0 0 0 0,0 0 0 15,0 0-2-15,0 0 0 0,0 0 1 0,0 0-1 0,0 0 6 0,0 0 0 16,0 0 1-16,0 0-1 0,0 0-5 16,17 0 1-16,2 0 0 0,16 0-1 0,-18 0 5 0,19 0 0 15,-18 18 0-15,-1-18-1 0,0 0-3 0,2 0-1 16,-2 0 1-16,1 0 0 15,17 0-3-15,-17 0 1 0,0 0-1 16,-1 0 1-16,-1 0-1 0,4 18 0 0,-20-18 0 0,16 0 1 0,2 18 1 0,-1-18 0 0,-17 0-1 16,19 17 2-16,-19-17-3 0,0 17 1 0,17-17 0 15,-17 19 0-15,0-2 2 0,18 18 0 0,-18-17 0 16,0 0 0-16,17 16-2 0,-17 2 1 0,0-1-1 16,0-17 0-16,-17 18 3 0,17-19 1 0,0 0-1 15,0 19 0-15,0-18-2 0,0-1 0 0,17 19 0 16,-17-19 0-16,0 0 2 0,0 1 1 0,0 18 0 15,0-18 0-15,17-2-3 0,-17 4 0 0,0 14 0 0,0-17 0 16,0 2 3-16,0-2-1 0,0 1 1 0,0-1-1 16,19 0-2-16,-19 2 0 0,0-2 0 0,0 1 0 15,0-1 1-15,0 2 1 0,0-2-1 0,0 0 1 16,0 0-3-16,0 1 1 0,0 0-1 0,-19 0 1 16,19 0-1-16,-17-1 1 0,17 2-1 0,-17-2 0 15,-1 0 0-15,18-17 0 0,-17 17-1 0,-2 2 1 16,2-19-1-16,17 17 1 0,-18-17-1 0,2 18 1 15,-4-18-2-15,4 17 2 0,-1-17-1 0,-19 17 0 16,18-17-1-16,1 19 0 0,-18-19 0 0,16 0 0 0,-15 17 0 16,-20-17 0-16,20 0 0 0,-3 0 0 0,3 18 0 0,-20-18-1 15,20 17 1-15,-20-17 0 0,1 19 0 16,18-19-1-16,-1 17 1 0,2 0 0 0,-19-17-1 0,18 17 0 16,-1 2-1-16,19-19 1 15,-18 17 0-15,16 1 1 0</inkml:trace>
  <inkml:trace contextRef="#ctx0" brushRef="#br0" timeOffset="11163.574">17780 4993 131 0,'0'0'0'0,"0"0"2"0,0 0 1 16,0 0-1-16,0-19 0 0,0 2-1 0,0 17 1 16,0 0-1-16,-18-18 1 0,18 18 3 0,0-16-1 0,-17 16 1 15,17-18 0-15,-19 18-2 0,2-18 0 16,17 0-1-16,-18 18 1 0,-18 0 11 0,19 0 0 0,0-18 0 15,-1 18 0-15,0 18-10 0,-17-18 0 0,17 0 1 16,1 18-1-16,-19-18 5 0,20 18-1 16,-20-18 1-16,18 18 0 0,-16-2-6 0,16 2 1 0,-1-18 0 15,-15 36 0-15,16-19 1 0,0 1 1 0,0-1 0 16,-16 2 0-16,15-2-3 0,2 0 0 0,-1 1 0 16,18 0 0-16,-17 0-1 0,-1-1 0 0,18-17-1 15,0 17 1-15,-18 0-1 0,18-17 0 0,0 19 0 0,0-19 1 16,0 0 0-16,0 17 0 0,0-17 0 0,0 0 0 15,0 0-1-15,0 18 1 0,0-18-1 0,0 0 0 16,0 18 1-16,0-18 0 0,0 0-1 0,18 18 1 16,-18-18-1-16,0 18 0 0,0-18 0 0,18 17 1 15,-18 17-1-15,17-15 0 0,-17 16 1 0,0 1 0 16,0-2-2-16,0 2 2 0,0-1-1 0,0-1 0 16,0 3 0-16,-17-2 0 0,17-17 0 0,0 17 0 15,0 1-1-15,0 16 1 0,-18-16 0 0,18-19 0 0,0 18-1 0,-18 1 1 16,18 16 0-16,-18-16 0 15,18-1-1-15,-17-17 1 0,17 17-1 0,-17 1 1 0,17-2-1 16,-19 1 1-16,2 1-1 0,17-1 1 0,-18 1-1 16,18-1 1-16,-17 1-1 0,17-2 0 0,-19 2 1 0,2-1-1 15,0 1 0-15,17-1 1 0,0 1-1 16,-18-19 0-16,18 17 0 0,-17 2 0 0,17-18 0 0,-19 17 1 0,19-17-1 16,0 17 0-16,-17-18 0 0,17 1 1 15,0 0-1-15,0-18 0 0,0 18 0 0,0-1 0 0,0 0 0 16,0 2 1-16,17-19-1 15,-17 17 1-15,0-17 0 16,0 18-1-16,19-18 1 0,-19 17-1 0,0-17 1 16,17 19 0-16,1-19 0 0,-18 17 0 15,34-17 0-15,-15 18 0 0,-2-18 0 0,1 0-1 16,18 17 1-16,-19-17 0 0,18 0 0 0,1 0-1 16,-19 0 2-16,18 0-2 0,1 0 1 0,-1-17 0 15,1 17-1-15,-2 0 1 0,-15 0 0 0,16-18 0 16,0 18 0-16,1-17 0 0,-3 17-1 0,3-19 1 0,-1 19 0 15,-17 0 0-15,18-17 0 0,-19 17 0 0,19 0 0 16,-19 0-1-16,18 0 1 0,-16 17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9T02:02:54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9965 7268 3 0,'0'0'0'0,"0"36"2"78,0-36 1-78,-18 17 0 0,18 1 0 15,-17 18-2-15,-1-19 1 0,18 18 0 0,-17 1 0 0,17-19 14 16,-19 18 0-16,19-16 0 0,-17 15 0 0,17-17-11 16,-16 2-1-16,16 16 1 0,-18-18-1 0,18 1 0 15,0 0 1-15,0-1-1 0,-18-17 0 0,18 18-1 16,0-18-1-16,0 0 1 0,-18 17 0 0,18-17-1 0,0 0 1 16,0 0 0-16,0 0 0 0,0 0-1 15,0 0 0-15,0 0 0 0,0 0 0 0,0 0 0 0,0 0 0 16,0 0 1-16,0 0-1 0,0 0 0 0,0 0-1 15,0 0 1-15,0-17 0 0,0-1-1 0,18 1 0 16,-18-1 1-16,18-17-1 0,-18 17 0 0,0 1 0 0,18-2-1 16,-18-15 2-16,16 34 1 0,-16-17 1 0,0-2 0 15,17 19-1-15,2-18-1 0,-19 1 1 0,17 17-1 16,-17-17 0-16,18 17 3 0,-18-19 1 0,17 19-1 16,-17 0 0-16,0-17-2 0,18 17 0 0,-18 0 0 15,18 0-1-15,-18-17 4 0,18 17-1 0,-18 0 0 16,17-18 1-16,-17 18-3 0,17 0-1 0,-17 0 1 15,19 0 0-15,-2 0 2 0,1 0 1 0,-1 0-1 16,2 0 1-16,-2 0-3 0,-17 0-1 0,18 0 1 16,-1 0 0-16,0 0 1 0,2 0 0 0,-2 0 0 0,1 0 1 15,-1 0-3-15,2 0 0 0,-2 0 1 0,0 18-1 16,19-18 1-16,-18 0 0 0,-1 17 0 0,1-17 0 16,-1 0-1-16,19 0 0 0,-20 0 0 0,2 17 0 15,18-17 0-15,-19 0 1 0,19 0-1 0,-18 0 0 16,16 0-1-16,-16 0 1 0,18 0 0 0,-19 0-1 15,0 0 1-15,19 0 0 0,-18 19 0 0,17-19-1 16,1 0 1-16,-19 0-1 0,19 0 0 0,-1 0 1 0,1 0-1 16,-1 0 0-16,-1 0 1 0,2 0-1 15,-2 0 0-15,2 0 0 0,-1 0 0 0,1 0 0 16,-1 0 0-16,1-19 1 0,-2 19-1 0,2 0 0 0,-1 0 0 16,-18-17 0-16,20 17 0 0,-3 0 0 0,2 0 0 0,-18 0 1 15,16-17-1-15,2 17 0 0,-1 0 0 16,1 0 0-16,-1 0 0 0,1-18 0 0,-2 18 0 0,2 0 0 15,-19 0 0-15,18 0 0 0,1 0 0 0,-1 0 0 16,1 0-1-16,-2 0 1 0,-16 0 1 0,18 0 0 16,-1 18 0-16,1-18 0 0,-2 0 0 0,2 0-1 0,-1 0 1 15,19 17-1-15,-20-17 1 0,2 17 0 0,-2-17-1 16,2 0 1-16,-1 19-1 0,0-19 1 0,1 0-1 16,-2 0 0-16,2 0 1 0,-1 0 1 0,1 17-1 15,-1-17 0-15,1 0 0 0,-1 0-1 0,18 0 0 16,-18-17 1-16,1 17-1 0,16 0 1 0,-16 0-1 15,-2 0 1-15,2 0-2 0,-2 0 2 0,3 0-1 16,-3 0 0-16,20 17 0 0,-20-17 1 0,2 0-1 16,-1 0 1-16,1 0-1 0,-1 17 0 0,18-17 0 15,-18 0 0-15,1 0 0 0,-1 0 0 0,1 0 1 0,-1 0-1 16,0 0-1-16,-18 0 1 0,18 0 0 0,1 0 0 16,-19 0 0-16,18 0 0 0,1 0 0 0,-1 0 0 15,1 0 0-15,-2 0 0 0,3 0 0 0,-3 0-1 16,-16 0 1-16,18 0 0 0,-2 0 0 0,-15 0-1 15,16 0 1-15,0 0 0 0,-17 0-1 0,17 0 1 0,-19 0 0 16,20 0 0-16,-18 0-1 0,18 0 1 16,-1 0 0-16,-18 0-1 0,0 0 1 0,19 0 0 15,-18 0 0-15,-1 0 0 0,2 0 0 0,15-17 0 16,2 17 0-16,-18 0 0 0,-1 0 0 0,1 0 0 0,-1 0 0 0,2-17 1 16,-19 17-1-16,34 0 0 0,-34 0 0 15,18 0 0-15,0 0 0 0,-18-19 1 0,18 19-1 0,-18 0 0 16,0 0 0-16,17 0 1 0,-17 0-1 15,0 0 0-15,17 0 0 0,-17 0 0 0,0 0 0 16,0 0 0-16,0 0 0 0,0 0 0 16,0 0 0-16,0 0 0 0,0 0 0 0,0 0 0 15,0 0 0 1,0 0 0-16,0 0 0 31,0 0-2-31,19 0 1 31,-19 0 0-31,18 19 0 0,-18-19-1 16,17 52 1-16,0-16 0 0,1-2 0 0,-18-15 0 16,18 16 0-16,-18 0-1 0,0-17 1 0,0 17 0 15,0-18 0-15,0 19 0 0,0-18-1 0,18-1 1 16,-36 19 0-16,18-19 0 0,0 1 0 0,0 18 0 0,0-2 0 16,0 2 0-16,0-1 0 0,0 1 0 0</inkml:trace>
  <inkml:trace contextRef="#ctx0" brushRef="#br0" timeOffset="8392.515">10125 8239 113 0,'0'0'0'15,"0"0"1"1,0 0 0-16,0-17-1 0,0 17 2 16,0 0-1-16,0-19 1 0,-19 19-1 15,19 0 0-15,0 0 0 0,0 0 0 0,0 0 0 16,0 0 4-16,0-17-1 0,-17 17 1 0,17 0 0 16,0 0-2-16,0 0-1 0,0 0 1 0,0 0-1 0,-18 0 4 15,18-18 0-15,0 18-1 0,0 0 1 16,0 0-3-16,0 0 0 0,0 0 0 0,0 18 0 0,0-18 1 15,0 0 0-15,-17 0 0 0,17 17 0 16,0 2-2-16,0-2 0 0,0 0 0 0,-19 18 1 0,19 1-2 16,0-2 1-16,0 2-1 0,0-1 1 0,0-16-1 15,0-1 0-15,0 16 0 0,0 2 0 0,0-19 0 0,19 1 1 16,-19 18-1-16,0-19 1 0,0 0-1 16,0 19 0-16,0-18 0 0,0 17 1 0,0-19-1 0,17 20 1 15,-17-18 0-15,0 18 0 0,-17-18-1 0,17-18 0 16,0 17 0-16,17 0 1 0,-17 0 1 0,0-17 0 15,0 19 0-15,0-19 1 0,0 0-2 0,0 17 0 0,0-17 0 16,0 0 0-16,0 0 4 0,0 0 0 0,0 18 0 16,0-18 0-16,18 0-3 0,-18 0 0 0,0 0 0 15,17 0 0-15,2-18 3 0,16 18 1 0,-18 0 0 16,19-17-1-16,-1 17-3 0,1 0 0 0,-2-19 1 16,2 19-1-16,17-17 2 0,-17 17 1 0,15 0-1 15,-15-17 1-15,-2 17-3 0,3 0 0 0,-3-17-1 16,20 17 2-16,-20-18 0 0,2 18 1 15,-1-18 0-15,1 18 0 0,16 0-2 0,-16-18 0 0,-1 18-1 0,19-18 1 16,-1 18 2-16,-18-16-1 0,0-4 1 0,17 20-1 16,-16-16-1-16,16 16-1 0,-16-18 1 0,-1 18-1 15,1-17 2-15,-2 17 0 0,-15 0 0 0,16 0 0 16,0 0-1-16,1 0-1 0,-19 0 0 0,19 0 1 16,-1 0 0-16,-18 0 0 0,19 0 0 0,-18 0 0 15,-1 0-1-15,-1 0 0 0,4 17 0 0,-4-17 0 0,2 0 0 16,-18 18 1-16,17-18-1 0,-17 0 1 15,19 16-1-15,-19-16-1 0,17 0 1 0,-17 20 0 0,0-20 0 16,0 0 0-16,0 0 0 0,18 16 0 16,-18-16-1-16,0 0 1 0,0 0-1 0,0 18 1 0,0-18 0 0,0 0 0 15,0 0 0-15,0 0 0 0,17 0 0 16,-17 0-1-16,0 0 1 0,0 0-1 0,0 0 1 0,0 0 0 16,0 0 0-16,0 0 0 0,0 0-1 15,0 0 0-15,0 0 1 0,0 0-1 0,0-34 1 0,-17 14-1 0,17-14 1 16,0-1 0-16,0-18-1 0,0 17 0 0,0 19 0 15,0-18 0-15,0-1 1 0,-18 2-1 0,18-3 0 16,0 2 1-16,0-1-2 0,0 19 2 0,0-17-2 16,0-2 1-16,0 1 0 0,0 18 0 0,0-19 1 15,0 18-1-15,0 1-1 0,0-2 1 0,0 2 0 16,0 17 0-16,0-17 0 0,0 17 0 0,0 0 0 16,18-18 0-16,-18 18 0 0,0 0 0 0,0 0 0 15,0 18-1-15,0-18 1 0,0 0 1 0,-18 0-1 16</inkml:trace>
  <inkml:trace contextRef="#ctx0" brushRef="#br0" timeOffset="10280.597">11359 8785 351 0,'0'0'0'0,"0"0"10"0,0 0 0 0,0 0 0 16,0 0 0-16,0 0-6 0,0 0 0 0,-18-16 0 15,18 16 0-15,0 0 3 0,0-20 0 0,0 20 0 16,0 0 0-16,0 0-4 0,0 0 0 0,0 0 0 16,0 0 1-16,0 0-1 0,0 0 0 0,0 0 0 15,0 0 0-15,0 0-2 0,0 0 1 0,0 0 0 16,0 0 0-16,0 0-1 0,0 20-1 0,0-4 1 16,0 20-1-16,-18 0 1 0,18 15-1 0,-17-15 1 15,34-1-1-15,-17 1 0 0,-17-1 1 0,17 1-1 16,17-1 0-16,-17 1 0 0,0-19 1 0,0 18-1 0,0 1 0 15,0-2 0-15,0-15 1 0,18 15-1 0,-18 1 1 16,18-16-1-16,-18 15 0 0,0-16 1 0,18 0-1 16,-18 17 0-16,17-17 1 0,-17 0-1 0,17 0 1 15,-17-1-1-15,19-17 0 0,-19 17 0 0,18 1 1 16,-1 0 0-16,0-18-1 16,1 18 1-16,0-18-1 0,0 0 1 15,-1 17 0-15,0-17-1 0,2 0 1 0,-2 0 0 16,18-17 0-16,1 17 0 0,-1 0-1 0,-19 0 1 0,20-18 1 15,-1 18-1-15,-16 0 0 0,16 0 1 0,-18-18-1 16,19 18 0-16,-19 0 0 0,18 0 1 0,1 0 0 16,-19 0 0-16,19 0-1 0,-1 0 2 0,-17 18-2 15,18-18 1-15,-2 0-1 0,2 18 0 0,-1-18 1 0,1 0 1 16,-1 17-1-16,0-17 0 0,1 0-1 16,-3 17 1-16,3-17-1 0,-1 19 1 0,1-19-1 0,-1 0 1 15,1 17 0-15,-1-17 0 0,1 17-1 16,-19 1 0-16,18-18 1 0,1 17-1 0,16-17 0 0,-16 19 1 0,-19-19-1 15,37 18 0-15,-19-1 0 0,1-17 0 0,-19 0 0 16,35 17 0-16,-17 2-1 0,1-19 1 0,-1 0 0 16,0 0 0-16,1 17-1 0,-2-17 1 0,2 17-1 15,-1-17 1-15,1 0 0 0,-1 0-1 0,1 18 1 16,-1-18 0-16,1 0-1 0,-1 18 0 0,-1-18 1 16,2 18 0-16,-2-18-1 0,-15 17 0 0,15-17 0 15,2 17 1-15,-18-17-1 0,17 0 0 0,1 18 0 16,-2-18 0-16,2 18 0 0,-1-18 1 0,1 0-1 15,-1 18 0-15,0-18 0 0,1 0 0 0,-2 0 0 0,2 0 1 16,-1 0-1-16,-17 0 0 0,18 0 0 0,-3 0 0 16,3 0 0-16,-1 0 0 0,-16 0 0 0,16 0 0 15,-1 0-1-15,2 0 1 0,-1 0 0 0,1 0 0 16,-1 0 0-16,1-18 0 0,-1 18 0 0,1 0 0 16,-2 0 0-16,-16 0 0 0,18 0 0 0,-2 0 0 15,3 0-1-15,-20 18 1 0,0-18 0 0,19 0 0 0,-2 0 0 16,-17 0 0-16,19 0 0 0,-18 0 0 15,17 0 0-15,1 0 0 0,-19 0-1 0,19 0 1 0,-1 0 0 16,-18 0 0-16,19 0 0 0,-18 0 0 0,16 0 0 16,2 0 0-16,-18 0 0 0,18 0 0 0,-2 0 0 15,-16 0 0-15,18 0 0 0,-19 0 0 0,18 0 0 0,1 0 0 16,-20 0 0-16,20 0 0 0,-18 0 0 0,16 0 0 16,-15 17 0-16,16-17 0 0,0 0 0 0,-17 0 0 15,17 17 0-15,1-17 1 0,-1 19-1 0,0-19 0 16,1 0 1-16,-2 17 0 0,2-17-1 0,-1 0 0 15,-16 0 0-15,16 0 1 0,-1 17-1 0,2-17 1 0,17 0-1 16,-19-17 1-16,20 17-1 0,-19 0 1 0,1 17-1 16,16-34 1-16,-16 17-1 0,-2 0 0 0,20 0 1 15,-19 0-1-15,18 0 1 0,-17 0-1 0,16 0 0 16,-16 0 1-16,15 0-1 0,-15 17 0 0,18-17 0 16,-2 0 1-16,1 0-1 0,-18 18 0 0,18-18 0 15,-17 0 0-15,17 18 0 0,-17-18 0 0,16 0 0 16,1 18 0-16,-17-18 0 0,16 18 0 0,2-18 0 15,-2 17 0-15,0-17 0 0,-16 0 0 0,16 0 0 16,2 17 0-16,-1-17 0 0,-1 0 0 0,2 19 0 0,-18-19 0 16,34 0 0-16,-17 0 0 0,0 0 0 0,-1 0 0 15,0 0-1-15,2 0 1 0,-19 0 0 0,18 0 0 16,0 0 0-16,0 0 0 0,0 0 0 0,0 0 0 16,18 0 0-16,-36 0 0 0,18 17 0 0,34-17 0 15,-16 0-1-15,-36 0 1 0,18 0 0 0,-17 0 0 16,16 17 0-16,-15-17 0 0,15 0 0 0,18 18 0 0,-34-18 0 15,17 0 0-15,0 18 0 0,-1-18 0 16,2 0 0-16,-19 18 0 0,18-18 0 0,-18 17 0 0,1-17-1 16,16 17 1-16,1-17 0 0,1 18 0 0,-2-18 0 15,-16 0 0-15,17 18 0 0,-1-18 0 0,-16 18 0 0,-2-18 0 16,2 17 0-16,-1-17 0 0,0 18-1 16,1-18 1-16,17 18 0 0,-18-18 0 0,18 18 0 0,-18-18 0 15,1 0 0-15,-1 16 0 0,18-16 0 0,-18 0 0 16,-17 18 0-16,17-18 0 0,0 18 0 0,1-18 0 15,-20 0 0-15,20 0 0 0,-18 18-1 0,16-18 1 16,3 0 0-16,-20 18 0 0,18-18 0 0,1 0 0 0,-2 17 0 16,-15-17 0-16,-2 0 0 0,18 0 0 0,-17 17 0 15,18-17 0-15,-19 0 0 0,0 0 0 0,19 0 0 16,-1 0 0-16,-16 19-1 0,-2-19 1 0,18-19 0 16,-18 19 0-16,19 0 0 0,-18 0 0 0,-2 0-1 15,20 0 1-15,-19 0 0 0,19 0 0 0,-18 0 0 16,17-17 0-16,1 17-1 0,-2-17 1 0,2 17 0 15,-1-18-1-15,1 18 1 0,-18-18 0 0,16 18 0 16,2-18 0-16,-18 18-1 0,16-18 1 0,-15 18 0 16,16 0 0-16,-18-16-1 0,1 16 1 0,0 0 0 0,0-18 0 15,-1 18 0-15,-1 0-1 0,4 0 1 16,-4 0 0-16,2-18 0 0,-1 18-1 0,2 0 1 16,-2 0 0-16,1 0 0 0,-1 0 0 15,0-18-1-15,2 18 1 0,-2 0 0 16,1 0 0-16,-1 0 0 15,2 0 0-15,-2 0 0 16,0-17 0-16,1 17 0 16,0 0 0-16,0 0 0 15,-18-18 0-15,17 18 0 0,1 0 0 16,-1 0 0-16,2-18 0 16,-2 18 0-16,0 0 0 15,1 0 0-15,-18-18 0 0,18 18 0 16,0 0 0-16,-1 0 0 15,0 0 0-15,2 0 1 16,16 0-1-16,-18 0 0 16,1 0 1-16,0 0-1 0,0 0 0 0,-2 18 1 0,1-18 0 0,-17 0 0 15,19 0 1-15,-2 18-1 0,-17-18 0 16,18 18 0-16,-1-1 0 0,1 19 1 0,0-2 0 16,-18 2-1-16,18 17 1 0,-1-17-1 0,-17-2 0 15,17 20 0-15,-17-20 1 0,0 2 1 0,19-1-1 16,-19-17 0-16,0 0 0 0,0 0-1 0</inkml:trace>
  <inkml:trace contextRef="#ctx0" brushRef="#br0" timeOffset="13426.318">12416 8222 12 0,'0'0'0'0,"19"-19"0"31,-2 19 0-31,-17-17 0 0</inkml:trace>
  <inkml:trace contextRef="#ctx0" brushRef="#br0" timeOffset="14474.625">12224 8203 188 0,'0'0'0'0,"0"0"2"0,0 0 0 16,0 0 0-16,-18 0 0 0,18 0 0 0,-18 0-1 0,18 0 1 15,0 0-1-15,0 0 2 0,0 0-1 0,0 0 0 16,-18 0 1-16,18 0-2 0,0 0 1 0,0 0-1 16,0 0 1-16,0 0 1 0,0 0-1 0,0 0 1 15,0 19 0-15,0-19-1 0,0 0 0 0,0 0 0 16,-17 17 0-16,17 0-1 0,0 1 1 0,0-18 0 0,0 36-1 15,0-2 0-15,0 19 1 0,0-18-1 0,0 2 0 16,0-20 0-16,0 17 0 0,0-15 1 0,-17 16-1 16,34-18 0-16,-17 19 0 0,0-19 0 0,0 1 0 15,0 0 0-15,0 0-1 0,17-1 1 0,-17 1-1 16,0-18 1-16,0 16-1 0,0-16 1 0,18 0-1 16,-18 0 1-16,0 0 0 0,0 0 0 15,18 0 0-15,-18 0 0 0,18 0 1 16,-18 0 1-16,0 0-2 0,17 0 2 15,0 0-2-15,2 0 1 0,-1 0-1 0,-1-16 0 0,0 16 3 0,1-18 0 16,0 18 0-16,0 0-1 0,-2 0 0 16,1 0-1-16,2 0 0 0,-2 0 0 0,1 0 3 0,-1 0 0 15,-17 0-1-15,36 18 1 0,-18-18-3 0,-1 0 1 16,0 16 0-16,19-16-1 0,-18 0 3 0,-1 0-1 16,19 20 0-16,-1-20 0 0,-18 0-1 15,19 0-1-15,-18 16 1 0,18-16-1 0,-2 0 4 0,-16 0-1 0,0 0 1 16,17 0-1-16,-17 18-2 0,-1-18 0 0,2 0 0 15,14 0 0-15,3 18 3 0,-18-18 1 0,-1 0 0 16,0 0 0-16,2 0-4 0,16 18 0 0,-18-18 0 16,1 0 1-16,18 18 2 0,-19-18 1 0,0 0 0 15,19 0-1-15,-18 0-2 0,17 0-1 0,-17 17 0 16,0-17 0-16,16 0 2 0,-15 0-1 0,16 17 0 16,-18-17 0-16,19 0-1 0,-18 0-1 0,16 0 1 15,-15 0-1-15,16 0 1 0,-19 0 0 0,3 0 0 16,-2 0 0-16,18 0-2 0,-17 0 1 0,17 0 0 15,-17 0 0-15,-1 0 0 0,19 0 1 0,-19 0-1 16,19 0 0-16,-18 17-1 0,16-17 1 0,-15 0-1 0,16 0 1 16,-18 19-1-16,1-19 0 0,18 0 1 0,-19 0-1 15,19 17 0-15,-19-17 0 0,1 0 0 16,17 18 0-16,-17-18 0 0,0 0 0 0,-1 0-1 0,-1 0 1 16,4 0 0-16,-4 0-1 0,-16 17 1 0,35-17 0 0,-16-17-1 15,-2 17 0-15,1 0 1 0,-1-18-1 16,0 18 0-16,2 0 1 0,-2-17-1 0,1-2 0 15,-1 2 0-15,19-17 0 0,-19 34 0 16,-17-18 0-16,18 0 0 0,0 0 0 0,0-16 0 16,-1 14 0-16,-17 4 0 0,18-2 0 0,-1 1-1 15,2-1 1-15,-2-18 0 0,0 19 0 0,-17 0 0 0,18-19-1 16,-18 18 1-16,18-18-1 0,0 2 1 16,-18 17-1-16,0-20 1 0,0 20-1 0,0-18 0 0,0 16 0 15,0-15 0-15,0 17 0 0,0-19 0 0,0 18 0 16,0 1 0-16,0 0 0 0,0-2 0 0,-18 19 0 15,18-17 0-15,0-1 0 0,0 1 0 0,0 17 0 16,0-19 0-16,0 19 0 0,-18-17 1 0,18 17-1 16,0 0 0-16,0 0 0 0,0 0 0 15,0 17 1-15,-18 2-1 16</inkml:trace>
  <inkml:trace contextRef="#ctx0" brushRef="#br0" timeOffset="16652.733">14358 8908 307 0,'0'0'0'0,"0"0"7"16,0 0 1-16,0 0-1 0,0 0 0 0,0 0-3 15,0 0-1-15,0 0 0 0,0 0 1 0,0 0 2 16,0-34 0-16,0 34 1 0,0 0-1 0,0 0-3 0,0 0 0 16,0 0 0-16,0 0 1 0,0-17-1 0,0 17 1 15,0 0-1-15,0 0 1 0,0 0-2 0,-19 0 0 16,19 0 1-16,0 17-1 0,0 0-1 0,0 0 0 15,-17 2 0-15,17 16-1 0,0 1 1 0,0-19 0 16,0 18-1-16,0-17 1 0,0 0-1 0,0-1 1 16,0 18-1-16,0-16 1 0,0-2-1 0,0 0 0 15,17 1 1-15,-17 0-1 0,0 0 1 0,0-1-1 16,19 0 1-16,-19 2-1 0,17-2 1 16,1 0-1-16,-18 1 1 0,17-18-1 15,0 0 1-15,2 17-1 0,-2-17 0 0,1 0 1 16,-1 19-1-16,19-19 0 0,-19 0 0 15,1 0 1-15,18 0-1 0,-19-19 0 0,1 19 1 16,18 0-1-16,-19-17 0 0,0 17 0 0,19 0 0 0,-18-18 1 16,16 1-1-16,-15 17 0 0,-1-17 0 0,-1 17 1 15,18-19-1-15,-17 19 0 0,0 0 0 0,-2-17 1 16,20 17-1-16,-19-17 0 0,1 17 0 0,-1 0 1 16,19-18-1-16,-18 36 0 0,-1-18 0 0,19 0 0 15,-19-18 0-15,1 18 1 0,18 0-1 0,-19 0 0 16,1 0 0-16,-1 0 1 0,0 18-1 0,2-18 0 15,-2 0 0-15,1 0 0 0,-1 17 0 0,2-17 1 0,-2 0-1 16,0 17 0-16,1 2 1 16,0-19-1-16,17 17 0 0,-17 0 1 0,-1-17-1 15,2 18 1-15,-2-18 0 0,-1 17 0 0,20 2 0 16,-18-19-1-16,-18 17 1 0,17-17 0 0,0 17 0 0,2 1 1 16,-1-18-1-16,16 18 1 0,-16 0-2 15,-18-18 2-15,18 17-1 0,17 1 0 0,-18 0 0 0,2-18 0 16,-2 18 1-16,1-1-1 0,-1-17 0 0,1 17 0 15,0-17 0 1,0 18 0-16,-1-18 1 0,0 18 0 0,2-18 0 16,-2 0 0-16,18 18-1 0,-16-18 0 0,-2 17 1 15,1-17-1-15,-1 0 0 0,19 17 0 0,-19-17 0 0,1 0 1 0,17 19-1 16,-18-19-1-16,18 0 1 0,-17 0 0 16,17 0 0-16,0 17 0 0,-16-17 0 0,15 0 0 0,-16 0-1 15,18 0 1-15,-19 0 0 0,19 17 0 16,-18-17-1-16,16 0 1 0,-16 0-1 0,0 0 1 0,17 18-1 0,-18-18 1 0,2 0-1 15,16 17 1-15,0-17-1 0,-17 0 0 0,0 19 0 47,15-19 1-47,-13 0-1 0,14 0 0 0,-17 0 0 0,19 18 1 0,-1-18-1 0,-18 0 0 0,19 0 0 0,-1 0 0 0,-16 17 0 0,15-17 0 0,-16 0 0 16,18 0 0-16,-19 17 0 0,1-17 0 16,18 0 0-16,-19 0 0 0,0 19 0 0,19-19 0 0,-18 0 0 0,-1 17 0 15,19-17 0-15,-18 17 0 16,16-17 0-16,-16 18 0 0,18-18 0 0,-20 0 0 15,1 18 0-15,19-18 0 0,-1 18 0 0,1-18 0 0,-18 0 0 0,16 0 0 16,-15 17 0-16,16-17 0 0,-18 0 0 16,19 0 0-16,-1 0 0 0,1 17 0 0,-1-17 0 15,1 0 0-15,-2 0 0 0,-16 0 0 0,18-17 0 0,-1 17 0 16,1 0 0-16,-3 0 0 0,3 0 0 0,-1 0 1 16,-18 0-1-16,20 0 0 0,-3 0 0 0,-16 17 0 15,18-17 0-15,-19 0 0 0,19 0 0 0,-1 0 1 0,-18 0-1 16,19 0 0-16,-1 0 0 0,1 0 0 15,-1 0 0-15,1 0 1 0,-1 0-1 0,-1 0 0 16,2-17 0-16,-2 17 0 0,2 0 0 0,-1 0 0 16,1-17 0-16,-1 17 1 0,1 0-1 0,-2 0 0 0,20-18 0 0,-20 18 0 15,3 0 0-15,15-18 1 0,-16 18-1 0,-2 0 0 0,20 0 0 16,-19-18 0-16,18 18 0 16,-1 0 0-16,-17 0 0 0,19 0 0 0,-20 0 0 0,20-17 1 0,-18 17-1 15,16 0 0-15,1 0 0 16,1 0 1-16,-20 17-1 0,20-17 0 0,-1 0 1 0,-18 0 0 0,18 0 0 15,-2 0 0-15,3 0 0 0,-19 0-1 0,18 0 1 16,35 0 0-16,-34 0 0 0,-1 0 0 0,18 0 0 16,-19 0 0-16,-16 0 0 0,16 0 0 0,0 0 0 15,-16 0-1-15,16 0 2 0,-15 0-1 0,33 0 1 16,-18-17-1-16,2 34 0 0,-1-17 0 0,-1-17 0 0,19 17 0 16,-17 0 1-16,-1 0 0 0,-2 0 0 0,20-17 0 15,-18 17-1-15,1 0 0 0,16 0 0 0,19-19 1 16,-37 19-1-16,1 0 1 0,18-17-1 0,0 17 1 15,-18-17-1-15,17 17 0 0,-1 0 0 0,2-18 1 16,0 18-1-16,0 0 0 0,-1-19 0 0,1 19 0 16,0 0 0-16,-18 0 0 0,34 0 0 0,-34-17 0 0,36 17-1 0,-18 0 1 15,-2-18 0-15,2 18 0 0,0 0 0 16,-18 0-1-16,18 0 1 0,-1 0 0 0,1 0 0 16,-1 0 0-16,1 0 0 0,-1 0 0 0,0 0 0 15,-16 0 0-15,-1 0 0 0,-1 0 0 0,2 0 0 16,15 0-1-16,-15 0 1 0,17 18 0 0,-19-18 0 15,1 0-1-15,18 0 1 0,-18 17 0 0,-1-17-1 0,2 19 1 16,-1-19-1-16,18 0 1 0,-20 18-1 0,3-18 1 0,-1 0-1 16,18 0 1-16,-19 17 0 0,1-17-1 0,1 17 1 15,16-17 0-15,-18 0 0 0,2 0 0 0,-1 19-1 16,17-19 1-16,-18 0 0 0,2 17-1 0,-1 0 1 16,-18-17 0-16,18 18-1 0,-1-18 1 0,2 18-1 15,-1 0 1-15,0-18 0 0,0 17-1 0,0 0 1 16,-1 1 0-16,0 0 0 0,-15 0-1 0,15-1 1 15,-16-17 0-15,17 17-1 0,-18 2 1 0,18-2 0 16,-1 0 0-16,-16-17-1 0,-1 18 1 0,19-18-1 16,-1 18 1-16,-18-18 0 0,0 18-1 0,17-18 1 0,-16 18-1 15,-1-18 1-15,1 0-1 0,-2 17 1 16,20-17-1-16,-20 17 1 0,3-17 0 0,-3 19-1 0,20-19 1 16,-20 17-1-16,20-17 0 0,-19 0 1 0,1 17 0 15,-3-17-1-15,3 18 0 0,-1-18 1 0,1 18-1 16,-1 0 1-16,1-18-1 0,-1 17 0 0,-18 0 1 15,19 1-1-15,-19 0 1 0,19 0-1 0,-1-1 1 16,-17 1-1-16,18 0 1 0,-19 0-1 16,18 16 1-16,-17-16-1 0,17 18 1 0,-18-19-1 0,2 0 1 15,-1 19-1-15,16-1 1 0,-16-17-1 0,0 17 1 0,0 1-1 16,-2-19 0-16,1 18 0 0,-17 1 1 0,19-18-1 16,-2 16 1-16,-17 2-1 0,18-1 0 0,-18 1 0 15,17-2 1-15,-17 2-1 0,0 0 0 0,0 16 0 16,18-17 0-16,-18 1 0 0,0-1 0 0,0 1 0 0,0-1 0 15,0 1 0-15,-18-19 1 0,18 17-1 0,0-16 0 16,0 18 0-16,0-18 0 0,0-2 0 0,0 4 0 0,0-4 0 16,0 2 0-16,-17-1 0 0,17 2 0 15,-18-19 0-15,18 35 1 0,-17-35-1 0,-2 17 0 0,2 0 0 16,1 2 0-16,-2-2 0 0,0 1 0 16,0-1 0-16,1-17 0 0,0 19 0 0,-1-19 1 0,-18 17-1 15,19-17 0-15,-19 0 0 0,18 17 1 0,-16-17-1 16,-2 0 0-16,18 0 1 0,1 17 1 0,-19-17-1 15,18 0 0-15,-16 0 0 0,15-17 0 0,2 17 0 16,-18 0 0-16,16 0 1 0,-15 0 1 0,16 0 0 16,1 0 0-16,-19 0-2 0,18 0 1 0,2 0 0 15,-4 0 0-15,4 0-1 0,-1 0 1 0,-1 0 0 16,0 0 0-16,18 0-1 0,-18 0 1 0,1 0-1 0,17 0 0 16,-18 0 1-16,1 0-1 0,17 0 0 0,-19 0 0 15,19 0 0-15,0 0 0 0,-17 0 0 0,17 0 0 16,-17 0 0-16,17 0 0 15,-18 0 0-15,18 0 0 16,-18 0-1-16,18 0 1 16,-18 0-1-16,18-17 0 0,-17 17 0 0,17 0 1 0,-17 0-1 15,-1 0 0-15,18 0 1 0,-19 0-1 16,2 0 0-16,0 0 0 0,-1 0 0 0,0 0 0 16,0 17 0-16,1-17 1 0,0 0-1 15,-2 0 0-15,19 0 1 0,-17 0-1 0,-1 0 0 16</inkml:trace>
  <inkml:trace contextRef="#ctx0" brushRef="#br0" timeOffset="17111.624">26563 11519 336 0,'0'0'0'0,"0"0"8"16,0 0 0-16,0 36 0 15,0-36 0-15,0 0-4 0,0 0-1 0,0 0 1 16,0 0 0-16,0 18 3 0,0-18 0 0,0 0 0 0,0 0 0 16,0 0-3-16,0 0-1 0,0 0 0 0,0 0 1 15,0 0 0-15,0 0 0 0,0 0 0 0,0 0 0 16,-17 0-2-16,17 0 0 0,-17 17 0 0,-19 2 1 15,1-2-2-15,-1 1 0 0,1-18 0 0,-1 17 0 16,20-17 0-16,-19 17 0 0,16 2 0 0,2-19-1 16,0 17 1-16,-18-17 0 0,35 18 0 0,-19-18-1 15,2 17 1-15,17-17 0 0,-18 0-1 0,18 19 1 0,0-19 0 16,0 0 0-16,0 17-1 16,18 0 1-16,-1 0 0 0,2 1-1 0,-2 0 1 15,1 0-1-15,-1 0 1 0,0-1-1 16,2 2 0-16,-2-2 0 0,1-17 1 0,-2 17 1 0,3-17 1 15,-2 17-1-15,-17 2 1 0,17-19-2 16,1 0 1-16,0 17 0 0,-18-17-1 0,18 0 4 0,-1 18 0 16,-17-18 0-16,18 0 0 0,-18 0-2 0,17 17 0 15,2-17-1-15,-2 0 1 0,18 17 2 0,1 2 1 16,-19-19-1-16,19 0 0 0,-18 0-2 0,16 0 0 16</inkml:trace>
  <inkml:trace contextRef="#ctx0" brushRef="#br0" timeOffset="48416.049">17021 8821 134 0,'0'0'0'0,"0"0"1"16,0 0 0-16,0 0 0 16,0 0 0-16,0 0 0 0,0 0 0 15,0 0 0-15,17 0 1 0,-17 0-1 16,19 0 0-16,-19 0 0 0,17 0 0 0,-17 0 0 15,17 0 0-15,-17 0 0 0,0 0 0 0,0 0 0 0,0 18 0 16,0-18 0-16,18 0 0 0,-18 0 0 0,0 0 0 16,0 18-1-16,0-18 1 0,18 17 0 15,0-17 0-15,-18 0-1 16,0 17 0-16,17-17 1 0,-17 17-1 0,18-17 0 16,-1 0 0-16,-17 19 1 0,19-19-1 15,-2 0 0-15,0 0 0 0,1 0 1 16,0 0-1-16,17 0 0 0,-18 0 1 0,2 0-1 15,-1 0 0-15,-1 0 0 0,0 0 0 0,1 0 1 16,0 0-1-16,0 0 0 0,-2 0 0 0,1 17 0 16,19-17 1-16,-18 0-1 0,-1 0 0 0,1 0 0 15,18 0 0-15,-19 0 0 0,0 0 0 0,19 0 1 16,-18 0-1-16,18 0 0 0,-19 0 0 0,1 0 1 16,16 0-1-16,-15 18 2 0,16-18 0 0,-18 0 0 15,19 0 0-15,-19 0 0 0,19 0-1 0,-18 0 0 16,17 17 1-16,1-17 2 0,-3 0 1 0,3 0-1 15,-18 0 1-15,16 19-3 0,3-19 1 0,-20 0-1 16,18 0 1-16,-17 0 1 0,17 0 1 0,-18 0 0 0,19 17 0 16,-18-17-3-16,17 0 1 0,-17 0-1 0,17 17 1 15,1-17 3-15,-19 18 0 0,18-18 0 32,-16 0 0-32,16 18-3 0,-18-18 0 0,19 18 0 0,-1-18 0 0,0 0 1 0,-18 17 0 0,18-17 0 0,-17 18 0 15,17-18-2-15,-17 0 0 0,18 17 1 0,-2 2-1 16,-16-19 1-16,18 17 0 0,-19-17-1 0,19 0 1 15,-1 17-1-15,0-17 0 0,-17 0-1 0,17 18 1 0,18-18 1 16,-18 0 0-16,1 18-1 0,-1-18 1 0,1 0-1 16,-2 0-1-16,2 0 1 0,-1 0 0 0,-1 0 1 0,2 18-1 15,-1-18 1-15,18 0 0 0,-17 0-1 16,-18 0 0-16,34 0 0 0,-16 0 0 16,-1 0 1-16,1 0 1 0,-19-18 0 0,37 18 0 0,-20 0-2 15,2 0 1-15,-18 0-1 0,15 0 0 0,3 0 2 0,-1 0-1 16,1 18 1-16,-1-18 0 0,1 0-2 0,-1 0 0 15,1 0 1-15,-1 0-1 0,-1 0 1 0,2 0 1 16,-18 0-1-16,35 0 0 0,-18-18-1 0,-17 18 0 0,17 0 0 16,19 0 1-16,-21 0-1 0,3-18 1 0,-18 18 0 15,16 0-1-15,3 0 0 0,-20-18 0 0,18 18 0 16,1 0-1-16,-2 0 2 0,-15 0-1 0,16-17 0 16,0 17 1-16,1 0-2 0,-2 0 1 0,-15 0 0 15,16 0-1-15,-18 0 1 0,19-17 0 0,-18 17 0 16,16 0-1-16,-15 0 0 0,-2 0 0 0,17 0 1 15,-15 0-1-15,-2 0 0 0,0-19 1 0,19 19-1 16,-18 0 0-16,17 0 0 0,-18 0 0 0,2 0 0 16,-2 0 0-16,0 0 0 0,1 0 1 0,0 0-1 0,17 0 1 15,-18 0-2-15,2 0 2 0,-1 0-1 0,-1 0 0 16,0 0 0-16,1 0 1 0,-18 0-1 0,18 0 0 16,0 0 0-16,-18 0 0 0,0 0 0 0,0-17 0 15,17 17 0-15,-17 0 1 0,0 0-1 0,0 0 1 16,0 0 0-16,0 0 0 0,0 0 0 15,0 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9T02:04:43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27763 10743 241 0,'0'0'0'0,"18"-17"2"0,-18 17 0 0,17 0 0 16,0-17 0-16,19-1-1 0,18 0 0 0,-19 0 0 16,-1 1 1-16,20 0 4 0,-37 17 1 0,19-19 0 15,17 2 0-15,-18 17-4 0,0-17 0 0,17 17 0 16,-16 0 1-16,-1-18 4 0,19 18 0 0,-20 0 0 16,20 0 1-16,-1 0-6 0,-1-18 1 0,-16 18 0 15,35 0-1-15,-19 0 2 0,2 0 0 0,-1 0 0 16,-2 0 0-16,20 0-3 0,-35 0 1 0,35 0-1 0,-19 0 1 15,1 0 0-15,1 0 0 16,-2 0 0-16,1 0 1 0,0 18-2 0,0-18 0 0,-17 0 0 0,17 0 0 16,-19 0-1-16,2 0 0 0,-1 0 1 0,18 0-1 15,-18 0 0-15,1 0 0 0,-2 0 0 0,-16-18 0 16,18 18 0-16,-1 0 0 0,-18 0 0 0,2-18 0 16,-2 18 0-16,0 0 0 0,1-18 0 0,0 18 0 0,-18 0 0 15,18 0 0-15,-18 0 0 0,0-16 1 16,17 16-1-16,-17 0 0 0,0 0 0 15,0 0 0-15,0 0 0 0,0 0 0 0,0 0 0 0,0 0 0 16,0 0 0-16,0 0 0 0,17 0 0 16,-17 0 1-16,0 0 1 0,0 16 0 0,0-16 0 0,19 18-2 15,-1 0 1-15,-1 0 0 0,0 17 0 0,1-18 2 0,18 19 0 16,-20-1 0-16,1 18 1 0,2-17-3 16,16 16 0-16,-18-16 1 0,1 16-1 0,0 2 3 0,0-20 0 15,-1 19-1-15,0 1 1 0,2-1-2 0,-2-1 0 0,1 2-1 16,-1-1 1-16,2-18 1 0,-2 18 1 15,1-19-1-15,-1 2 0 0,0 16-1 0,2-32-1 16,16 14 1-16,-18 2-1 0,-17-1 2 0,19-18 1 0,-2 19-1 16,0-19 0-16,1 18-1 0,0-16-1 0,0 15 1 15,-18-17-1-15,17 19 2 0,1-18 0 0,-1 0 0 16,2 18 0-16,-2-2-2 0,-17 2 1 0,16-19-1 16,2 18 0-16,0-18 0 0,0 19 0 0,-18-1 0 15,17-16 1-15,0 15-2 0,2 2 0 0,-19-19 1 16,18 19 0-16,-1 0-1 0,-17-2 0 0,17 2 0 0,1-1 1 15,0-18-2-15,-18 19 2 0,18-1-2 0,-1 1 2 16,-17-19-2-16,17 17 1 0,2-14 0 0,-2 14 0 16,1 1-1-16,-18-16 1 0,17 15 0 0,-17 2-1 15,18-1 1-15,-18 1-1 0,18-2 0 0,-18 1 1 16,18 1-1-16,-18-18 0 0,17 18 0 0,-17-2 1 16,17 2-1-16,-17-1 0 0,0-1 0 0,0 2 1 15,19-18-1-15,-19 18 0 0,0-18 0 0,0 16 0 16,0 2 0-16,0-1 0 0,0-18 0 0,0 19 1 15,-19-1-1-15,19-17 0 0,0 17 0 0,-17-1 0 0,17 3 0 0,-17-2 0 16,-1 1 1-16,0-2-1 0,18 2 0 16,-18-19 0-16,1 18 0 0,-1 18 1 0,1-17-1 0,-2-18 0 15,2 16 0-15,0-17 1 0,-1 20-1 16,0-2 1-16,-17-17-1 0,18 17 0 0,-1 1 1 0,-18-19-1 16,19 18 1-16,-1-18-1 0,0 19 1 0,-16-19-1 15,17 19 1-15,-19-18-1 0,18 17 1 0,1-17 0 0,-1-1 0 16,-18 1 0-16,19 17 0 0,0-17 0 0,-2 0 0 15,2-1-1-15,-18 0 1 0,16 2 1 16,2-2-1-16,17 0 0 0,-17 1 0 0,-1-18 0 0,1 19-1 16,17-19 1-16,-19 17 1 0,2-17-1 0,17 17 1 15,-18-17 0-15,1 0-1 0,17 0 0 0,-19 17 0 16,2-17 0-16,0 0 1 0,-1 0 0 0,0 0 0 16,0 0 0-16,-17 0-1 0,18 18 0 0,-19-18 1 15,20-18-1-15,-20 18 1 0,18 0 0 0,-16 0 1 16,-3 0-1-16,20 0-1 0,-18 0 1 0,-1 0-1 15,19 0 1-15,-19 0 0 0,1 0 0 0,0 0 1 16,-1 0-1-16,2 0 0 0,-2-17 0 0,1 17-1 0,-1 0 1 16,-16-17 0-16,16 0 0 0</inkml:trace>
  <inkml:trace contextRef="#ctx0" brushRef="#br0" timeOffset="1535.545">17409 10884 128 0,'0'0'0'0,"-17"18"0"16,0-18 41-16,-1 0-1 0,-1 0 1 0,19 0-1 0,-17 0-37 16,17 0-1-16,0 0 1 0,0 0 0 0,-17 0 6 15,17 0 1-15,0 0-1 0,0-18 1 0,-18 18-6 16,18-16 0-16,0 16 0 0,-18 0 0 0,18 0-2 16,0 0-1-16,0 0 1 0,0-18 0 15,0 18-1-15,0 0 0 0,0 0 0 0,0 0 0 0,0 0 0 16,18 0-1-16,0 0 1 15,16-18-2-15,3 18 1 16,-3 0 0-16,2-18 0 0,-18 18-1 0,15 0 1 0,-14-17 0 16,-2-1 0-16,18 18 0 0,-17 0 0 0,0-17 0 15,17 17 0-15,1-19-1 0,-19 19 1 0,18 0 0 16,1-17 0-16,-1 17 0 0,-18 0 0 0,19-17-1 16,-1 17 1-16,1 0 0 0,-1 0 0 0,1 0 0 15,-1-18 0-15,1 18-1 0,-3 0 1 0,3-18 0 16,-1 18 0-16,1-18 0 0,-1 18 0 0,0-17 0 15,1 17 0-15,-2-17-1 0,2 17 1 0,-1 0 0 16,-17-19 0-16,18 19 0 0,-2-17 0 0,2 17-1 16,-1 0 1-16,1 0 1 0,-18 0-1 0,16 0 0 0,-15 0 1 15,16 0-1-15,-19 0 0 0,20 0 1 0,-1 0-1 16,-17 17 2-16,0-17 0 0,17 0-1 0,-18 0 1 16,19 0-1-16,-19 19 1 0,19-19-1 0,-18 0 0 15,16 0 2-15,3 17-1 0,-3-17 1 0,2 0 0 16,-18 0-2-16,16 17 1 0,2-17 0 0,-18 0 0 15,17 0 0-15,-17 0 2 0,0 0-2 0,15 0 1 16,3 0-1-16,-18 0 0 0,18 0 0 0,-19 0 0 0,18 0 1 16,-18 18 1-16,2-18 0 0,16 0-1 0,1 0-1 15,-19 0 1-15,0 0-1 0,19 0 0 0,-18 0 2 16,17 18 0-16,1-18 0 0,-19 0-1 0,0 0 0 16,19 0-1-16,-18 0 0 0,16 0 0 0,-15 18 2 0,-1-18 0 15,16 0-1-15,-16 0 1 0,18 0-1 16,-20-18-1-16,1 18 0 0,19 0 0 0,-18 0 1 0,17 0 1 15,-17 0-1-15,0-18 0 0,16 18-1 0,2 0 0 0,-18-18 0 16,18 18 1-16,-19-17-1 0,18 17 1 16,-18 0 0-16,19-17 0 0,-18 17-2 0,-1 0 1 15,2 0 0-15,15 0 0 0,-16-19 0 0,0 19 1 0,0 0 1 16,-1 0-1-16,1 0-2 0,-1 0 1 0,2 0 0 16,-2 0 0-16,-1 0 1 0,2 0 0 15,0 0 0-15,0 0-1 0,16 0 0 0,-15 0 0 16,-1 0 0-16,-1 0 0 0,0 0 0 0,19 0 1 0,-18 0-1 15,-1 0 1-15,0 0-2 0,2 0 1 0,-2 0 0 16,1 0-1-16,17 0 2 0,-17 0-1 0,0 0 1 16,-1 0 0-16,0 0-2 0,2 0 1 0,-2 0 0 0,1 0-1 15,-1 0 2-15,-17 19-1 0,19-19 0 0,-2 0 1 16,-17 0-2-16,18 17 1 0,-18-17-1 0</inkml:trace>
  <inkml:trace contextRef="#ctx0" brushRef="#br0" timeOffset="5257.071">26300 14625 119 0,'0'0'0'0,"0"0"11"16,0 0 0-16,0 0 0 0,0 0 1 15,0 0-8-15,0 0 0 0,-19 0 0 0,2 0 0 0,17 0 12 16,0 0 0-16,0 0 0 0,0 0 0 15,0 0-12-15,0 0 1 0,0 0-1 0,-17 0 1 0,17 0 7 16,-18 0 2-16,18 0-1 0,0 0 0 0,0 0-9 16,0 0 0-16,0 0 0 0,0 0 1 0,-17 0 1 0,17 0 0 15,0 0 0-15,0 0 0 0,0 0-3 16,0 0 0-16,0 0 0 0,17 0 1 0,-17 0-1 0,18 18 0 16,-1-18 0-16,0 17 0 0,19-17-1 0,-2 0 0 15,2 18 0-15,-19-18 1 0,19 0-2 0,-18 0 0 16,17 0 1-16,-18 0 0 0,19 0-1 0,-1-18 0 0,-17 18 0 15,17 0 0-15,1-17 0 0,-18 17 0 0,16 0 0 16,-16-18 0-16,18 18 0 0,-19-18 0 0,19 18 0 16,-19-18 0-16,18 1-1 0,-35 17 1 0,18 0 0 15,0-17 0-15,0 17 0 0,-1 0 0 16,-1 0 1-16,-16 0-1 0,0 0 1 16,20 0-1-16,-20 0 0 0,0 0 1 0,0 0-1 15,16 0 0-15,-16 0 0 0,0 0 0 0,0 0 0 16,0 17 1-16,0-17-1 0,0 0 0 0,0 0 0 0,18 17 0 15,-18-17 0-15,0 18 0 0,0 0 0 16,17 0 0-16,-17-1 0 0,0 1-1 0,0 0 1 16,19 17 1-16,-19-18 0 0,0 1 0 0,17 18 0 15,-17-19-1-15,0 19 0 0,0-19 1 0,18 18-1 16,-18 1 1-16,17-2 0 0,0 2 0 0,-17-1 0 16,0 1-1-16,19-1 1 0,-19 1-1 0,17-1 0 15,1 18 1-15,-18-18 0 0,17 1 0 0,-17 15 1 16,19-15-2-16,-19-1 0 0,0 2 1 0,17 14-1 0,-17-15 1 15,17-18 0-15,-17 16-1 0,0 2 1 0,0-18 0 16,0 18-1-16,0-19 0 0,0 18 0 0,0-16 1 0,0-2 1 16,0 0-1-16,0 1 0 0,0-1-1 15,-17 2 1-15,17-2-1 0,-17 0 0 0,17 0 1 0,-19 2-1 16,2-2 0-16,17 1 1 0,-18-1-1 16,1 2 0-16,-2-2 0 0,2 0 0 0,0 1 0 0,-1-1-1 15,1 2 1-15,-2-2 0 0,-16 1 0 16,-1-1 0-16,3 2-1 0,15-2 1 0,-18 0-1 0,1 1 0 15,-1-18 1-15,-16 17-1 0,16-17 0 0,2 19 0 16,-3-2 0-16,3-17 1 0,16 17-1 0,-18-17 0 0,19 17 0 16,-19-17 0-16,19 0 0 0,-1 0 0 0,1 0 0 15</inkml:trace>
  <inkml:trace contextRef="#ctx0" brushRef="#br0" timeOffset="12778.181">18450 14696 3 0,'0'0'0'0,"0"0"6"32,-18 35 0-17,18-35 1-15,0 0-1 0,-18 0-3 0,18 0 0 16,-17 17 0-16,17-17 0 0,0 18 15 0,0-18 0 15,-18 0-1-15,18 0 1 0,0 18-14 0,-17-18 1 0,17 0-1 16,0 18 1-16,0-18 8 0,0 17 0 0,0-17 0 16,0 0 0-16,-19 17-8 0,19 2-1 0,0-19 0 15,0 17 0-15,0 18 5 0,0-16 0 0,0-2-1 16,0 17 1-16,-17-16-5 0,17 0 0 0,0 0-1 16,0-1 1-16,0-17-2 0,0 18 0 15,0 0-1-15,-17-18 1 0,17 0-1 0,0 18 1 0,0-18-1 16,0 0 0-16,0 0 2 0,0 0-1 0,0 0 1 15,0 0 0-15,0 0-1 0,0 0-1 0,0 0 1 0,0 0 0 16,0 0 1-16,0 0 0 0,0 0 0 0,0-18-1 16,0 18 0-16,0-18 0 0,0 0 0 0,0 1 0 15,0-1 0-15,0 0 1 0,0 0 1 0,0 1-1 16,0 17-2-16,0-17 1 0,0 17 0 0,0 0 0 16,0-17 0-16,0 17 1 0,0 0 0 0,0 0-1 15,0-19-1-15,0 19 1 0,0 0 0 0,0 0 0 16,0 0-1-16,0 0 1 0,0 0 0 0,0-17 0 15,0 17 0-15,0 0-1 0,0-18 1 0,0 18-1 16,0 0 1-16,0-17-1 0,0 17 1 0,0 0 0 16,0-19-1-16,0 19 0 0,0 0 0 0,0 0 0 0,0-17 1 0,0 17-1 15,0 0 0-15,0 0 1 0,0-17-2 16,17 17 1-16,-17 0 0 0,0 0 0 0,0 0 1 0,0 0-1 16,17 0 0-16,-17 0 0 15,0 0 0-15,19-18 0 0,-19 18 0 0,0 0 0 0,0 0 1 0,0 0-1 16,17 0 1-16,-17 0 0 0,18 0-1 0,-18 0 0 0,0 0 0 15,17 0 0-15,1 0 1 0,0 0 0 0,0-18 0 16,-1 18 1-16,0 0-2 0,2 0 0 0,-2 0 1 16,-17 0-1-16,18 0 1 0,-1 0 0 0,2 0 0 15,-2 0 1-15,1 0-2 0,-1 0 0 0,-17 0 1 16,17 0-1-16,2 0 1 0,-2 18 0 0,1-18 0 16,-2 0 0-16,3 0-1 0,-2 0 0 0,0 18 1 15,1-18-1-15,0 0 0 0,0 0 0 0,-1 0 0 16,1 0 1-16,-1 0-1 0,2 0 0 0,-2 0-1 15,0 0 1-15,1 0 0 0,18 0 0 0,-19 0 0 16,0 0 0-16,2 0-1 0,-1 17 1 0,-1-17-1 16,18-17 1-16,-17 34 0 0,0-17-1 0,-1 0 1 0,19-17-1 15,-19 17 1-15,1 0-1 0,17 0 1 0,-17 0-1 16,0 0 1-16,-1 0-1 0,-1 0 0 0,4 0 1 16,-4 0-1-16,2 0 0 0,-1 0 1 31,2 0-1-31,-2 0 0 0,1 0 1 0,-1 0-1 0,0 0 1 0,2 17-1 0,-2-17 1 0,1 0 0 15,-1 0-1-15,2 0 1 0,-2 0-1 0,0 0 1 16,1 0-1-16,0 0 1 0,0 0-1 0,-1 0 1 0,1 0-1 0,18 0 1 16,-2 0 0-1,-16 0-1-15,0 17 0 0,0-17 0 0,-1 0 1 0,0 0-1 16,2 0 1-16,-1 0-1 0,-1 0 1 0,18 0-1 16,-17 0 1-16,0 0-1 0,-2 0 1 0,1 0-1 15,2 0 0-15,-2 0 1 0,1 0-1 0,17 0 1 16,1 0-1-16,-19 0 1 0,0 0-1 15,19-17 1-15,-18 17-1 0,-1 0 0 16,2 0 0-16,-2 0 1 0,1 0-1 0,-1 0 0 16,0 0 0-16,2 0 1 0,-2 0-1 0,1 0 0 0,-1 0 0 15,2 0 0-15,-2 0 1 0,0 0-1 16,1 0 0-16,0 0 0 0,-18 17 1 16,18-17-1-16,-1 0 0 0,1 0 0 0,-1 0 0 15,-17 0 1-15,19 0-1 0,-2-17 0 0,-1 17 1 16,2 0-1-16,0 0 0 0,0 0 0 15,-18 0 0-15,17 0 0 0,0 0 1 0,2 0-1 16,-1 0 0-16,-1 0 0 0,-17 0 1 0,17 0-1 16,1 0 0-16,-18 0 1 15,0 0-1-15,0 0 1 32,18 0-1-17,-18 0 1-15,18 0-1 0,-1 0 0 16,0 0 0-1,2 0 0 1,-19 0 1 0,17 0-1-16,-17 0 0 0,18-17 0 15,-1 17 0-15,1 0 0 16,-18-18 0-16,18 18 1 0,0 0-1 16,-1-18 0-16,0 18 1 15,2 0-1-15,-19 0 1 16,17 0-1-16,-17 0 1 15,18 0-1-15,-18 0 1 0,17 0-1 0,-17 0 1 16,19 0-1-16,-2 0 0 0,1 0 1 0,-1 0-1 16,0 0 1-16,2 0-1 0,-2 0 1 15,1 0-1 1,-18 0 1-16,16 0-1 0,-16 0 1 16,19 0-1-16,-19 0 1 15,17 0-1-15,-17 0 1 16,17 18-1-1,-17-18 1 1,18 0-1-16,-18 18 0 16,0-18 1-16,0 0 0 15,18 0-1-15,-18 17 0 0,0-17 1 0,0 0 0 16,0 0 0-16,0 0 0 16,0 0 0-16,0 17 0 0,0-17 0 15,0 0 0-15,0 0 0 0,0 0 0 16,0 0 0-16,0 19-1 0,0-19 1 0,0 0 0 15,0 0 0-15,0 17 0 0,0-17 0 16,0 18 0-16,0-1 0 0,0 2-1 16,0-19 2-16,0 17-1 0,0 0 0 15,0 18 0-15,0-17 0 0,0 0-1 0,0-1 1 16,18 1 0-16,-18 0 0 0,17 0 0 0</inkml:trace>
  <inkml:trace contextRef="#ctx0" brushRef="#br0" timeOffset="31079.634">22860 15578 3 0,'0'0'0'16,"0"0"0"-16,0 0 0 62,0 0 0-62,0 0 1 32,0 0 0-32,-18-18-1 0,18 18 1 0,0 0 0 15,-17 0-1-15,17 0 1 16,0 0 0-16,0 0-1 15,-19 0 0-15,19 0 1 0,0 0 0 16,0 0 0 0,0 0 0-1,0 0 0-15,0 0-1 16,0 0 1-16,0 0 0 16,0 0 0-1,0-17-1-15,0 17 1 0,0 0 0 16,0-19 0-1,-17 19-1-15,17 0 1 0,0-17-1 0,0 17 1 16,0-17-1-16,0 17 1 16,0-17 0-16,0 17 0 15,0 0 0-15,0 0 0 0,0 0 0 0,0 0 0 16,0 0 0-16,0 0 0 0,0 0 0 16,0 0 0-16,0 0 0 0,0 0 0 0,0 0 0 15,0 0 0-15,0 0 0 0,0 0 1 0,0 0-1 16,0 0 1-16,0 0-1 0,0 0 0 0,0 0 0 15,0 0 0-15,0 0 1 0,0 0-1 0,0 0 0 16,0 0 0-16,0 0 0 0,0 0 0 0,0 0 0 16,0 0 0-16,0 0 0 0,0 0 0 0,0 0 1 15,0 0-1-15,0 0 0 0,0 0 0 0,0 0 1 16,0 0-1-16,0 0 0 0,0 0 1 16,0 0-1-16,0 0 0 0,0 0 0 0,0 0 1 0,0 0-1 15,0 0 0-15,0 0 0 0,0 0 1 16,0 17-1-16</inkml:trace>
  <inkml:trace contextRef="#ctx0" brushRef="#br0" timeOffset="32583.049">22806 15490 3 0,'0'0'0'0,"0"0"1"78,0 0 0-78,0 0 0 16,0 17-1-16,0-17 1 16,-17 17-1-16,17-17 0 15,0 0 1-15,-18 0-1 16,18 0 1-1,0 19-1-15,0-19 1 16,-17 0-1-16,17 0 1 16,0 0-1-16,0 0 1 15,0 0 0 1,0 0 6-16,17 17 1 0,-17-17-1 16,0 18 0-16,0-18-3 0,0 17-1 0,18-17 1 0,-18 17-1 15,0 2 8-15,0-19-1 0,0 0 1 16,17 17-1-16,-17-17-6 0,0 0 0 0,0 0 0 0,0 0 0 15,19 18 6-15,-19-18 0 0,0 0 0 0,0 0 0 16,0 0-6-16,17 0 0 0,-17 17 0 0,0-17 0 16,0 0 4-16,0 0 0 0,0 0 1 0,18 0-1 15,-18 0-4-15,0 19 0 0,0-19-1 16,0 0 1-16,17 0 2 0,-17 0-1 0,17 0 1 0,-17 0-1 16,0 0-2-16,19 0 0 0,-19 0 0 0,0 0 0 15,0 17 1-15,17-17-1 0,-17 0 1 0,0 0 0 16,0 0-2-16,18 0 0 0,-18 0 1 0,0 0-1 0,0 0 1 0,17 0 0 15,-17 0 0-15,19 0 0 0,-19 0-1 16,0 0 0-16,0 0 0 0,17 0 0 0,-17 0 0 0,0 0 0 16,0 0-1-16,17 0 1 0,-17 0-1 15,0 0 1-15,0 0-1 0,0 0 0 0,0 0 1 16,18 0-1-16,-18 0 0 0,0 0 0 0,18 0 0 0,-18 0 0 16,18 0-1-16,-18-17 1 0,17 17 0 0,1 0 0 15,-1 0-1-15,2 0 1 0,-19-19-1 0,17 19 1 16,-1 0-1-16,-16 0 1 0,18 0-1 0,-18-17 0 15,18 17 1-15,0 0-1 0,-1 0 0 0,0 0 0 16,2 0 1-16,-1 0-1 16,-1 0 0-16,0 0 1 0,1 0-1 15,0 0 0-15,0-18 0 0,-1 18 0 16,0 0 0-16,2 0 0 0,-19 0 1 0,17 0-1 16,1 0 0-16,-1 0 0 0,1-17 0 0,-18 17 1 15,18 0-1-15,0 0 1 0,-1 0-1 0,0 0 0 16,2 0 0-16,-2 0 1 0,1 0 0 0,18 0 0 15,-19 0-1-15,1-19 1 0,-1 19-1 0,0 0 1 16,2 0 0-16,-2 19 0 0,1-19-1 16,17 0 1-16,-18-19 0 0,0 19-1 0,1 0 1 0,18 19 0 15,-19-19-1-15,1-19 1 0,-1 19 0 0,19 19 0 16,-19-19-1-16,1 0 1 0,0 0-1 0,0 0 1 0,-1 0-1 16,19 0 1-16,-18 0-1 0,-1 0 1 15,18 0-1-15,-17 0 1 0,0 0-1 0,16 17 1 0,-15-17-1 16,-2 0 1-16,1-17-1 0,17 34 1 0,-17-17 0 15,0 0-1-15,-1 0 1 0,-1 18-1 0,4-18 1 0,-4 0-1 16,2 0 1-16,-1 0 0 0,19 0-1 16,-18 0 1-16,-1 0-1 0,0 0 1 0,2 17-1 15,-2-17 1-15,1 0 0 0,-18 0 0 0,17 0-1 0,2 0 1 16,-2 0 0-16,0 0 0 0,1 0 0 16,0 0 0-16,0 0-1 0,-1 0 1 0,1 0 0 15,-1 0-1-15,2 0 1 0,-2 0 0 0,0 0 0 0,1 0 0 16,0 0 1-16,0 19-2 0,-18-19 1 0,17 0 0 15,0 0 0-15,2 0 0 0,-1 17 0 0,-1-17 0 16,0 0 1-16,19 0-2 0,-18 0 1 0,-18 0 0 16,33 0 0-16,-33 0 2 0,19 0 0 0,-2 0 0 15,1 0 0-15,17 0-2 0,-17 0 1 0,-18 0 0 16,35 0 0-16,-18 0 1 0,2 0 0 0,16 0 0 16,-18 0 1-16,2 0-2 0,-2 0 0 0,1 0 0 15,-1 0 0-15,0 0 0 0,2 0 0 0,-2 0 0 16,1-17 1-16,-1 17-2 0,2 0 0 0,15 0 1 0,-16 0-1 15,0 0 1-15,0 0-1 0,-1-19 1 0,1 19-1 16,-1 0 0-16,2 0 0 0,-2 0 0 0,-17 0 0 16,16 0 0-16,2 0 1 0,0 0-1 0,-18 0 0 15,18 0 0-15,-18 0 0 0,17 0 0 0,0 0 0 16,-17 0 0-16,19 0 0 0,-19 0 0 0,18 0 0 16,-1 0-1-16,0 0 1 0,-17 0 0 0,18 0-1 15,-18 0 1-15,0 0 0 0,18 0-1 0,-18 0 1 16,18 0-1-16,-18 0 1 0,0 0 0 0,17 0-1 31,-17 0 1-31,0 0 0 16,0 0-1-1,0-17 0-15,0-1 0 16,0 1 0 0,0-2 0-16,17 2 0 0,-17 0 0 15,-17-1 0-15,17 1 0 0,0-2 0 16,0 19 1-16,0-17-1 0,0 17 1 15,0-17-1-15,0 0 0 16,-17 17 1-16,17-19 0 0,0 19 0 16,-18-18 0-16,18 18 0 0,0-17-1 0,0 17 1 15,-18 0 0-15,18-18 1 0,0 18 0 16,0 0 0-16,0-18 0 0,0 18-1 0,0-18 1 0,0 18-1 16,0 0 1-16,0-16 1 0,0 16 0 0,0 0 0 15,0 0 0-15,0 0-1 0,0-18 0 0,0 18 0 16,0 0 0-16,0 0 1 0,0 0 1 0,0 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9T02:06:29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2681 6280 46 0,'0'0'0'0,"0"0"1"0,0 0 1 0,0 0-1 15,0 0 0-15,0 0 0 0,0 0 0 0,0 0 0 16,-36-18 0-16,36 18 4 0,0 0 0 0,0 0-1 16,0 0 1-16,0 0-2 0,0 0-1 0,0 0 1 15,0 0 0-15,0 0 2 0,0 0 2 0,0 0-1 16,0 0 0-16,-17 0-3 0,17 0 0 0,0 0 0 0,0 0 0 15,0 18 2-15,0-18 0 0,0 18 0 0,0-18 0 16,17 35-3-16,-17-35 1 0,0 18-1 0,0 0 1 16,19 0 0-16,-19-18 0 0,17 17 0 0,-17-17-1 15,17 17 0-15,1-17 0 0,-18 0 0 16,18 18 0-16,0-18-1 0,-1 0 1 0,1 18-1 0,-1-18 0 16,19 18 0-16,-20-18 0 0,20 0 0 0,-18 0 1 0,16 0-2 15,-15 0 2-15,-1 0-2 0,16 0 2 16,-16 0-2-16,0 0 1 0,0 0 0 0,16 0 0 0,-15 0-1 15,16 0 1-15,-18 0 0 0,1-18 0 16,18 18 0-16,-19 0-1 0,0 0 1 0,19 0 0 16,-18-18-1-16,18 18 1 0,-19 0 0 0,18 0 0 0,1 0 0 15,-1 0 0-15,-19 0-1 0,20-18 1 0,-1 18 1 0,-17 0 1 16,17 0-1-16,-17 0 1 0,18 0-2 0,-2 0 1 16,2 0-1-16,-1-17 1 0,-18 17 1 0,20 0 1 15,-3 0-1-15,2 0 0 0,-1 0-1 0,1 0 0 16,-1 0 0-16,-18-17 1 0,19 17 1 0,-1 17 0 15,1-17 0-15,-2 0 1 0,2 0-3 0,-1 0 1 16,-18 0-1-16,19 0 1 0,-1 0 2 0,-18 0-1 0,19 0 1 16,-1 0 0-16,-17 0-2 0,17 0-1 0,0 0 1 15,1 0 0-15,-1 0 1 0,1 0 1 0,-2 0-1 16,3 0 1-16,-3 0-2 0,-16 0-1 0,18 0 1 16,-3 0-1-16,-14 0 2 0,16 0 0 0,0 0-1 15,1 0 1-15,-19 0-1 0,19 0-1 0,-1 0 0 16,1 0 0-16,-1 0 1 0,-18 0 0 0,19 0 0 15,-1 0 0-15,1 0-1 0,-19 0 0 0,18 0 0 0,1 0 0 16,-1 0 1-16,1 0 1 0,-3 0 0 0,-15 0-1 16,18 0 0-16,-19 0-1 0,19 0 0 0,-1-17 0 15,-18 17 1-15,19 0 0 0,-1 0-1 0,-18 0 1 16,19 0-1-16,-1 0-1 0,-17 0 1 0,18-18 0 16,-2 18 0-16,2 0-1 0,-18 0 1 15,18-18-1-15,-1 18 0 0,-18 0 1 0,0 0-1 0,19-18 0 16,-2 18 0-16,-15 0 0 0,-2 0 0 0,18-17 0 15,-17 17 0-15,0-18-1 0,-1 18 1 0,18 0 0 0,-16 0 0 16,-2 0 1-16,18-18-1 0,-17 18 1 0,0 0-1 16,16 0 0-16,-15 0 0 0,-1 0 0 0,16-18 0 0,2 18 1 15,-18 0-1-15,-1 0 1 0,19 0-1 16,-19 0 0-16,1 0 0 0,-1-17 1 0,19 17-1 0,-18 0 1 16,-1 0-1-16,-1 0 1 0,4 0-1 15,-4 0 0-15,2 0 0 0,-1 0 0 0,2 0 1 0,-2 0-1 16,1 0 0-16,-1 0 1 0,19 17-1 0,-19-17 0 0,1 0 0 15,-1 0 0-15,2 18 0 0,-2-18 0 0,-17 0 0 16,17 0 0-16,19 0 0 0,-36 18 0 0,18-18 0 16,-1 0-1-16,1 0 1 0,-1 0 0 0,2 0 0 15,-2 0 0-15,0 0-1 0,-17 0 1 16,18 0-1-16,0 0 1 0,0 0-1 0,-1 0 0 16,-17 0 1-16,17 0-1 0,2 0 0 0,-19 0 1 15,18 0-1-15,-1 0 0 0,0 0 1 16,1 0-1-16,0-18 0 15,0 18 0-15,-2 0 1 16,-16-18-1-16,17 18 0 0,2 0 0 16,-2 0 0-16,1 0 0 15,-1 0 0-15,1 0 0 16,0 0 0-16,0 0 0 16,-1 0 0-16,0 0 0 15,-17 0 1-15,19 0-1 0,-2 0 0 0,-17 18 1 16,18-18-1-16,-18 0 0 0,17 0 1 0,-17 0 0 15,19 0 0-15,-19 0 0 0,0 0 0 16,0 0 0-16,17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30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48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52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27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45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81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38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16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klerwonder?utm_source=unsplash&amp;utm_medium=referral&amp;utm_content=creditCopyTex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unsplash.com/s/photos/package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slgoetz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modular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B6D1-1C74-44FE-904D-1978BED0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69DEC-951C-43C2-9CCD-01E2F117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can be grouped together into </a:t>
            </a:r>
            <a:r>
              <a:rPr lang="en-US" i="1" dirty="0"/>
              <a:t>packages</a:t>
            </a:r>
            <a:endParaRPr lang="en-US" dirty="0"/>
          </a:p>
          <a:p>
            <a:r>
              <a:rPr lang="en-US" dirty="0"/>
              <a:t>A package is just a directory with a file </a:t>
            </a:r>
            <a:r>
              <a:rPr lang="en-US" dirty="0">
                <a:latin typeface="Consolas" panose="020B0609020204030204" pitchFamily="49" charset="0"/>
              </a:rPr>
              <a:t>__init__.py</a:t>
            </a:r>
          </a:p>
          <a:p>
            <a:pPr lvl="1"/>
            <a:r>
              <a:rPr lang="en-US" dirty="0"/>
              <a:t>Init file can be empty</a:t>
            </a:r>
          </a:p>
          <a:p>
            <a:pPr lvl="1"/>
            <a:r>
              <a:rPr lang="en-US" dirty="0"/>
              <a:t>Init can have docstring to document package</a:t>
            </a:r>
          </a:p>
          <a:p>
            <a:r>
              <a:rPr lang="en-US" dirty="0"/>
              <a:t>Packages can contain other packages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Let's see an example…</a:t>
            </a:r>
          </a:p>
        </p:txBody>
      </p:sp>
    </p:spTree>
    <p:extLst>
      <p:ext uri="{BB962C8B-B14F-4D97-AF65-F5344CB8AC3E}">
        <p14:creationId xmlns:p14="http://schemas.microsoft.com/office/powerpoint/2010/main" val="132887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859E4B-91C8-4B3A-8B77-1B6B3493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Advice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64D35-C992-4DAF-9AB1-71456B131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docstring (quickly glance at script to see purpose)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docopt</a:t>
            </a:r>
            <a:r>
              <a:rPr lang="en-US" dirty="0"/>
              <a:t>, docstring is also script usage information</a:t>
            </a:r>
          </a:p>
          <a:p>
            <a:r>
              <a:rPr lang="en-US" dirty="0"/>
              <a:t>Import-protect scripts</a:t>
            </a:r>
          </a:p>
          <a:p>
            <a:r>
              <a:rPr lang="en-US" dirty="0"/>
              <a:t>Provide reasonable configurability</a:t>
            </a:r>
          </a:p>
          <a:p>
            <a:r>
              <a:rPr lang="en-US" dirty="0"/>
              <a:t>If script has too many different modes, break apart</a:t>
            </a:r>
          </a:p>
          <a:p>
            <a:pPr lvl="1"/>
            <a:r>
              <a:rPr lang="en-US" dirty="0"/>
              <a:t>Multiple scripts</a:t>
            </a:r>
          </a:p>
          <a:p>
            <a:pPr lvl="1"/>
            <a:r>
              <a:rPr lang="en-US" dirty="0"/>
              <a:t>Common code in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4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68DF-3DD8-4D2F-A04F-4E60BE22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Disconnected 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9A8E-9785-46C9-8EF8-C9C33F80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if you lose connection?</a:t>
            </a:r>
          </a:p>
          <a:p>
            <a:pPr marL="0" indent="0">
              <a:buNone/>
            </a:pPr>
            <a:r>
              <a:rPr lang="en-US" dirty="0"/>
              <a:t>Can we start a process running, go home, and check it later?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>
                <a:latin typeface="Consolas" panose="020B0609020204030204" pitchFamily="49" charset="0"/>
              </a:rPr>
              <a:t>tmux</a:t>
            </a:r>
            <a:r>
              <a:rPr lang="en-US" dirty="0"/>
              <a:t> program does this!</a:t>
            </a:r>
          </a:p>
          <a:p>
            <a:r>
              <a:rPr lang="en-US" dirty="0" err="1">
                <a:latin typeface="Consolas" panose="020B0609020204030204" pitchFamily="49" charset="0"/>
              </a:rPr>
              <a:t>tmux</a:t>
            </a:r>
            <a:r>
              <a:rPr lang="en-US" dirty="0"/>
              <a:t> creates a new session</a:t>
            </a:r>
          </a:p>
          <a:p>
            <a:r>
              <a:rPr lang="en-US" dirty="0" err="1"/>
              <a:t>Ctrl+b</a:t>
            </a:r>
            <a:r>
              <a:rPr lang="en-US" dirty="0"/>
              <a:t> d (</a:t>
            </a:r>
            <a:r>
              <a:rPr lang="en-US" dirty="0" err="1"/>
              <a:t>Ctrl+b</a:t>
            </a:r>
            <a:r>
              <a:rPr lang="en-US" dirty="0"/>
              <a:t> followed by ‘d’) </a:t>
            </a:r>
            <a:r>
              <a:rPr lang="en-US" i="1" dirty="0"/>
              <a:t>detaches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tmux</a:t>
            </a:r>
            <a:r>
              <a:rPr lang="en-US" dirty="0">
                <a:latin typeface="Consolas" panose="020B0609020204030204" pitchFamily="49" charset="0"/>
              </a:rPr>
              <a:t> attach</a:t>
            </a:r>
            <a:r>
              <a:rPr lang="en-US" dirty="0"/>
              <a:t> re-attaches to session</a:t>
            </a:r>
          </a:p>
          <a:p>
            <a:r>
              <a:rPr lang="en-US" dirty="0"/>
              <a:t>Many other capabilities under </a:t>
            </a:r>
            <a:r>
              <a:rPr lang="en-US" dirty="0" err="1"/>
              <a:t>Ctrl+b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4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50AA-1181-40BA-9F23-87D9F1F7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AC9C4-E3EC-49BF-93E6-FA027A91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packages and modules to organize code for your project</a:t>
            </a:r>
          </a:p>
          <a:p>
            <a:pPr lvl="1"/>
            <a:r>
              <a:rPr lang="en-US" dirty="0"/>
              <a:t>Layout</a:t>
            </a:r>
          </a:p>
          <a:p>
            <a:pPr lvl="1"/>
            <a:r>
              <a:rPr lang="en-US" dirty="0"/>
              <a:t>Common utilities</a:t>
            </a:r>
          </a:p>
          <a:p>
            <a:pPr lvl="1"/>
            <a:r>
              <a:rPr lang="en-US" dirty="0"/>
              <a:t>Presentation themes?</a:t>
            </a:r>
          </a:p>
          <a:p>
            <a:r>
              <a:rPr lang="en-US" dirty="0"/>
              <a:t>Always refer to </a:t>
            </a:r>
            <a:r>
              <a:rPr lang="en-US" b="1" dirty="0"/>
              <a:t>relative</a:t>
            </a:r>
            <a:r>
              <a:rPr lang="en-US" dirty="0"/>
              <a:t> paths</a:t>
            </a:r>
          </a:p>
          <a:p>
            <a:pPr lvl="1"/>
            <a:r>
              <a:rPr lang="en-US" dirty="0"/>
              <a:t>Applies to all code!</a:t>
            </a:r>
          </a:p>
          <a:p>
            <a:r>
              <a:rPr lang="en-US" dirty="0"/>
              <a:t>Beware excessive configurability</a:t>
            </a:r>
          </a:p>
          <a:p>
            <a:pPr lvl="1"/>
            <a:r>
              <a:rPr lang="en-US" dirty="0"/>
              <a:t>In either functions or scripts</a:t>
            </a:r>
          </a:p>
          <a:p>
            <a:pPr lvl="1"/>
            <a:r>
              <a:rPr lang="en-US" dirty="0"/>
              <a:t>If multiple ways to combine pieces, extract pieces &amp; have different scripts or functions that combine them in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15432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713" y="365125"/>
            <a:ext cx="5859087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825625"/>
            <a:ext cx="58590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Scripts and modules are useful for organizing code in larger projects.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reuse code and operations across multiple parts of the project.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 err="1">
                <a:hlinkClick r:id="rId3"/>
              </a:rPr>
              <a:t>Klára</a:t>
            </a:r>
            <a:r>
              <a:rPr lang="en-US" i="1" dirty="0">
                <a:hlinkClick r:id="rId3"/>
              </a:rPr>
              <a:t> </a:t>
            </a:r>
            <a:r>
              <a:rPr lang="en-US" i="1" dirty="0" err="1">
                <a:hlinkClick r:id="rId3"/>
              </a:rPr>
              <a:t>Vernarcová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833577-E6AA-4240-86C8-A0CE38A16E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AND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Write a Python script</a:t>
            </a:r>
          </a:p>
          <a:p>
            <a:r>
              <a:rPr lang="en-US" dirty="0"/>
              <a:t>Put Python code in a module</a:t>
            </a:r>
          </a:p>
          <a:p>
            <a:r>
              <a:rPr lang="en-US" dirty="0"/>
              <a:t>Understand the Python module/package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3247920" y="6434686"/>
            <a:ext cx="410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Photo by </a:t>
            </a:r>
            <a:r>
              <a:rPr lang="en-US" sz="1200" i="1" dirty="0">
                <a:hlinkClick r:id="rId3"/>
              </a:rPr>
              <a:t>Simon Goetz</a:t>
            </a:r>
            <a:r>
              <a:rPr lang="en-US" sz="1200" i="1" dirty="0"/>
              <a:t> on </a:t>
            </a:r>
            <a:r>
              <a:rPr lang="en-US" sz="1200" i="1" dirty="0" err="1">
                <a:hlinkClick r:id="rId4"/>
              </a:rPr>
              <a:t>Unsplash</a:t>
            </a:r>
            <a:endParaRPr lang="en-US" sz="12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141D0-AD46-4DB9-8169-15C4417EC4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19505" y="0"/>
            <a:ext cx="4372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8CAA-8C98-4721-AAFD-37A30A80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158C0-96B8-421B-8AF5-A63B182ED1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</a:rPr>
              <a:t>py</a:t>
            </a:r>
            <a:r>
              <a:rPr lang="en-US" dirty="0"/>
              <a:t> file can be run as a script from the command line:</a:t>
            </a:r>
            <a:br>
              <a:rPr lang="en-US" dirty="0"/>
            </a:b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python my-script.py</a:t>
            </a:r>
          </a:p>
          <a:p>
            <a:r>
              <a:rPr lang="en-US" dirty="0"/>
              <a:t>Runs the code in the file</a:t>
            </a:r>
          </a:p>
          <a:p>
            <a:pPr lvl="1"/>
            <a:r>
              <a:rPr lang="en-US" dirty="0"/>
              <a:t>‘</a:t>
            </a:r>
            <a:r>
              <a:rPr lang="en-US" dirty="0">
                <a:latin typeface="Consolas" panose="020B0609020204030204" pitchFamily="49" charset="0"/>
              </a:rPr>
              <a:t>def</a:t>
            </a:r>
            <a:r>
              <a:rPr lang="en-US" dirty="0"/>
              <a:t>’, ‘</a:t>
            </a:r>
            <a:r>
              <a:rPr lang="en-US" dirty="0">
                <a:latin typeface="Consolas" panose="020B0609020204030204" pitchFamily="49" charset="0"/>
              </a:rPr>
              <a:t>class</a:t>
            </a:r>
            <a:r>
              <a:rPr lang="en-US" dirty="0"/>
              <a:t>’, etc. are just Python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read in a file, and write a filtered file</a:t>
            </a:r>
          </a:p>
          <a:p>
            <a:pPr marL="0" indent="0">
              <a:buNone/>
            </a:pPr>
            <a:r>
              <a:rPr lang="en-US" dirty="0"/>
              <a:t>Starts with a </a:t>
            </a:r>
            <a:r>
              <a:rPr lang="en-US" i="1" dirty="0"/>
              <a:t>docstring</a:t>
            </a:r>
            <a:r>
              <a:rPr lang="en-US" dirty="0"/>
              <a:t> (optional)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F1D7C-8A07-4B6C-AC9D-2E05523BB6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"""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Filter ratings to only real ones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"""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import pandas as pd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ratings = </a:t>
            </a:r>
            <a:r>
              <a:rPr lang="en-US" sz="1800" dirty="0" err="1">
                <a:latin typeface="Consolas" panose="020B0609020204030204" pitchFamily="49" charset="0"/>
              </a:rPr>
              <a:t>pd.read_csv</a:t>
            </a:r>
            <a:r>
              <a:rPr lang="en-US" sz="1800" dirty="0">
                <a:latin typeface="Consolas" panose="020B0609020204030204" pitchFamily="49" charset="0"/>
              </a:rPr>
              <a:t>('ratings.csv')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r2 = ratings[ratings['rating'] &gt;0]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r2.to_csv('filtered-ratings.csv',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      index=False)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37868E-C401-465F-BF50-6C30371DD868}"/>
                  </a:ext>
                </a:extLst>
              </p14:cNvPr>
              <p14:cNvContentPartPr/>
              <p14:nvPr/>
            </p14:nvContentPartPr>
            <p14:xfrm>
              <a:off x="6070320" y="1746360"/>
              <a:ext cx="4763160" cy="2667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37868E-C401-465F-BF50-6C30371DD8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0960" y="1737000"/>
                <a:ext cx="4781880" cy="268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122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A4F7-B2E4-4495-8E29-B2E15216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and Pipelines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250D60-BC77-408C-B5FF-3E28A8C87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Typical script:</a:t>
            </a:r>
          </a:p>
          <a:p>
            <a:pPr marL="514350" indent="-514350">
              <a:buAutoNum type="arabicPeriod"/>
            </a:pPr>
            <a:r>
              <a:rPr lang="en-US" dirty="0"/>
              <a:t>Reads input files</a:t>
            </a:r>
          </a:p>
          <a:p>
            <a:pPr marL="514350" indent="-514350">
              <a:buAutoNum type="arabicPeriod"/>
            </a:pPr>
            <a:r>
              <a:rPr lang="en-US" dirty="0"/>
              <a:t>Does some processing</a:t>
            </a:r>
          </a:p>
          <a:p>
            <a:pPr lvl="1"/>
            <a:r>
              <a:rPr lang="en-US" dirty="0"/>
              <a:t>Pandas manipulations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 model training/evaluation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Saves results</a:t>
            </a:r>
          </a:p>
          <a:p>
            <a:pPr lvl="1"/>
            <a:r>
              <a:rPr lang="en-US" dirty="0"/>
              <a:t>Data frame as CSV, Parquet, etc.</a:t>
            </a:r>
          </a:p>
          <a:p>
            <a:pPr lvl="1"/>
            <a:r>
              <a:rPr lang="en-US" dirty="0"/>
              <a:t>Model </a:t>
            </a:r>
            <a:r>
              <a:rPr lang="en-US"/>
              <a:t>as pickle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6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C19539-065F-4E38-BF33-491A7D5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Docstrings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5940-7FB5-434B-879B-03E8DCF8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Python code object can start with a </a:t>
            </a:r>
            <a:r>
              <a:rPr lang="en-US" i="1" dirty="0"/>
              <a:t>docstring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Script, class, function, module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Documents the code</a:t>
            </a:r>
          </a:p>
          <a:p>
            <a:pPr marL="457200" lvl="1" indent="0">
              <a:buNone/>
            </a:pPr>
            <a:r>
              <a:rPr lang="en-US" dirty="0"/>
              <a:t>Purpose</a:t>
            </a:r>
          </a:p>
          <a:p>
            <a:pPr marL="457200" lvl="1" indent="0">
              <a:buNone/>
            </a:pPr>
            <a:r>
              <a:rPr lang="en-US" dirty="0"/>
              <a:t>Function arguments</a:t>
            </a:r>
          </a:p>
          <a:p>
            <a:pPr marL="457200" lvl="1" indent="0">
              <a:buNone/>
            </a:pPr>
            <a:r>
              <a:rPr lang="en-US" dirty="0"/>
              <a:t>Class fields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 renderers &amp;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use these</a:t>
            </a:r>
          </a:p>
        </p:txBody>
      </p:sp>
    </p:spTree>
    <p:extLst>
      <p:ext uri="{BB962C8B-B14F-4D97-AF65-F5344CB8AC3E}">
        <p14:creationId xmlns:p14="http://schemas.microsoft.com/office/powerpoint/2010/main" val="100450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E0B7-CA23-4110-810D-2E2D27E9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8703-970A-4811-BE61-7285C2E798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Scripts can take </a:t>
            </a:r>
            <a:r>
              <a:rPr lang="en-US" i="1" dirty="0"/>
              <a:t>command line arguments</a:t>
            </a:r>
          </a:p>
          <a:p>
            <a:pPr marL="457200" lvl="1" indent="0">
              <a:buNone/>
            </a:pPr>
            <a:r>
              <a:rPr lang="en-US" dirty="0"/>
              <a:t>python script.py in.csv out.csv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list </a:t>
            </a:r>
            <a:r>
              <a:rPr lang="en-US" dirty="0" err="1">
                <a:latin typeface="Consolas" panose="020B0609020204030204" pitchFamily="49" charset="0"/>
              </a:rPr>
              <a:t>sys.argv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0 is name of the program</a:t>
            </a:r>
          </a:p>
          <a:p>
            <a:pPr marL="0" indent="0">
              <a:buNone/>
            </a:pPr>
            <a:r>
              <a:rPr lang="en-US" dirty="0"/>
              <a:t>Libraries help parse:</a:t>
            </a:r>
          </a:p>
          <a:p>
            <a:pPr marL="457200" lvl="1" indent="0">
              <a:buNone/>
            </a:pPr>
            <a:r>
              <a:rPr lang="en-US" dirty="0" err="1"/>
              <a:t>argparse</a:t>
            </a:r>
            <a:r>
              <a:rPr lang="en-US" dirty="0"/>
              <a:t> (in standard lib)</a:t>
            </a:r>
          </a:p>
          <a:p>
            <a:pPr marL="457200" lvl="1" indent="0">
              <a:buNone/>
            </a:pPr>
            <a:r>
              <a:rPr lang="en-US" dirty="0" err="1"/>
              <a:t>docopt</a:t>
            </a:r>
            <a:r>
              <a:rPr lang="en-US" dirty="0"/>
              <a:t> (uses help message)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EB88D-4A93-4BE0-B59B-81C9D79421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"""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Filter ratings to only real ones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"""</a:t>
            </a:r>
            <a:br>
              <a:rPr lang="en-US" sz="20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import sys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import pandas as pd</a:t>
            </a:r>
            <a:br>
              <a:rPr lang="en-US" sz="20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in_file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sys.argv</a:t>
            </a:r>
            <a:r>
              <a:rPr lang="en-US" sz="2000" dirty="0">
                <a:latin typeface="Consolas" panose="020B0609020204030204" pitchFamily="49" charset="0"/>
              </a:rPr>
              <a:t>[1]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out_file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sys.argv</a:t>
            </a:r>
            <a:r>
              <a:rPr lang="en-US" sz="2000" dirty="0">
                <a:latin typeface="Consolas" panose="020B0609020204030204" pitchFamily="49" charset="0"/>
              </a:rPr>
              <a:t>[2]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ratings = </a:t>
            </a:r>
            <a:r>
              <a:rPr lang="en-US" sz="2000" dirty="0" err="1">
                <a:latin typeface="Consolas" panose="020B0609020204030204" pitchFamily="49" charset="0"/>
              </a:rPr>
              <a:t>pd.read_csv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in_file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r2 = ratings[ratings['rating'] &gt;0]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r2.to_csv(</a:t>
            </a:r>
            <a:r>
              <a:rPr lang="en-US" sz="2000" dirty="0" err="1">
                <a:latin typeface="Consolas" panose="020B0609020204030204" pitchFamily="49" charset="0"/>
              </a:rPr>
              <a:t>out_file</a:t>
            </a:r>
            <a:r>
              <a:rPr lang="en-US" sz="2000" dirty="0">
                <a:latin typeface="Consolas" panose="020B0609020204030204" pitchFamily="49" charset="0"/>
              </a:rPr>
              <a:t>, index=False)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855FB4-86AA-4768-A5E5-A9DED428419B}"/>
                  </a:ext>
                </a:extLst>
              </p14:cNvPr>
              <p14:cNvContentPartPr/>
              <p14:nvPr/>
            </p14:nvContentPartPr>
            <p14:xfrm>
              <a:off x="3524040" y="2616480"/>
              <a:ext cx="6464520" cy="173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855FB4-86AA-4768-A5E5-A9DED42841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4680" y="2607120"/>
                <a:ext cx="6483240" cy="17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518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E0B7-CA23-4110-810D-2E2D27E9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8703-970A-4811-BE61-7285C2E798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files can be </a:t>
            </a:r>
            <a:r>
              <a:rPr lang="en-US" i="1" dirty="0"/>
              <a:t>either</a:t>
            </a:r>
            <a:r>
              <a:rPr lang="en-US" dirty="0"/>
              <a:t> run as a script or imported as a module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Import-protect</a:t>
            </a:r>
            <a:r>
              <a:rPr lang="en-US" dirty="0"/>
              <a:t> your scripts to avoid potential problems &amp; enable code reuse:</a:t>
            </a:r>
          </a:p>
          <a:p>
            <a:r>
              <a:rPr lang="en-US" dirty="0"/>
              <a:t>Put all code in functions</a:t>
            </a:r>
          </a:p>
          <a:p>
            <a:r>
              <a:rPr lang="en-US" dirty="0"/>
              <a:t>Call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function in ‘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’ statement at end of 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EB88D-4A93-4BE0-B59B-81C9D79421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"""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Filter ratings to only real ones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"""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import sys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import pandas as pd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def main():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in_file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sys.argv</a:t>
            </a:r>
            <a:r>
              <a:rPr lang="en-US" sz="1800" dirty="0">
                <a:latin typeface="Consolas" panose="020B0609020204030204" pitchFamily="49" charset="0"/>
              </a:rPr>
              <a:t>[1]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out_file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sys.argv</a:t>
            </a:r>
            <a:r>
              <a:rPr lang="en-US" sz="1800" dirty="0">
                <a:latin typeface="Consolas" panose="020B0609020204030204" pitchFamily="49" charset="0"/>
              </a:rPr>
              <a:t>[2]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ratings = </a:t>
            </a:r>
            <a:r>
              <a:rPr lang="en-US" sz="1800" dirty="0" err="1">
                <a:latin typeface="Consolas" panose="020B0609020204030204" pitchFamily="49" charset="0"/>
              </a:rPr>
              <a:t>pd.read_csv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in_file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r2 = ratings[ratings['rating'] &gt;0]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r2.to_csv(</a:t>
            </a:r>
            <a:r>
              <a:rPr lang="en-US" sz="1800" dirty="0" err="1">
                <a:latin typeface="Consolas" panose="020B0609020204030204" pitchFamily="49" charset="0"/>
              </a:rPr>
              <a:t>out_file</a:t>
            </a:r>
            <a:r>
              <a:rPr lang="en-US" sz="1800" dirty="0">
                <a:latin typeface="Consolas" panose="020B0609020204030204" pitchFamily="49" charset="0"/>
              </a:rPr>
              <a:t>, index=False)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if __name__ == '__main__':</a:t>
            </a:r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    main()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069C58-63C0-4043-A9BD-794C75599EB4}"/>
                  </a:ext>
                </a:extLst>
              </p14:cNvPr>
              <p14:cNvContentPartPr/>
              <p14:nvPr/>
            </p14:nvContentPartPr>
            <p14:xfrm>
              <a:off x="6216480" y="3772800"/>
              <a:ext cx="5023440" cy="2095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069C58-63C0-4043-A9BD-794C75599E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7120" y="3763440"/>
                <a:ext cx="5042160" cy="21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751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18EE-EF5F-4E63-86D0-C994C81E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6F3C7C-0E74-4399-8B37-CBD950D9F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foo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Looks for file foo.py</a:t>
            </a:r>
          </a:p>
          <a:p>
            <a:pPr lvl="1"/>
            <a:r>
              <a:rPr lang="en-US" dirty="0"/>
              <a:t>In script’s directory (or local </a:t>
            </a:r>
            <a:r>
              <a:rPr lang="en-US" dirty="0" err="1"/>
              <a:t>dir</a:t>
            </a:r>
            <a:r>
              <a:rPr lang="en-US" dirty="0"/>
              <a:t> for notebooks / console)</a:t>
            </a:r>
          </a:p>
          <a:p>
            <a:pPr lvl="1"/>
            <a:r>
              <a:rPr lang="en-US" dirty="0"/>
              <a:t>In </a:t>
            </a:r>
            <a:r>
              <a:rPr lang="en-US" dirty="0">
                <a:latin typeface="Consolas" panose="020B0609020204030204" pitchFamily="49" charset="0"/>
              </a:rPr>
              <a:t>PYTHONPATH</a:t>
            </a:r>
            <a:r>
              <a:rPr lang="en-US" dirty="0"/>
              <a:t> environment variable</a:t>
            </a:r>
          </a:p>
          <a:p>
            <a:pPr lvl="1"/>
            <a:r>
              <a:rPr lang="en-US" dirty="0"/>
              <a:t>In Python installation</a:t>
            </a:r>
          </a:p>
          <a:p>
            <a:r>
              <a:rPr lang="en-US" dirty="0"/>
              <a:t>Runs file to create definitions</a:t>
            </a:r>
          </a:p>
          <a:p>
            <a:r>
              <a:rPr lang="en-US" dirty="0"/>
              <a:t>Exposes definitions under ‘</a:t>
            </a:r>
            <a:r>
              <a:rPr lang="en-US" dirty="0">
                <a:latin typeface="Consolas" panose="020B0609020204030204" pitchFamily="49" charset="0"/>
              </a:rPr>
              <a:t>foo</a:t>
            </a:r>
            <a:r>
              <a:rPr lang="en-US" dirty="0"/>
              <a:t>’ object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def bar()</a:t>
            </a:r>
            <a:r>
              <a:rPr lang="en-US" dirty="0"/>
              <a:t>… becomes </a:t>
            </a:r>
            <a:r>
              <a:rPr lang="en-US" dirty="0" err="1">
                <a:latin typeface="Consolas" panose="020B0609020204030204" pitchFamily="49" charset="0"/>
              </a:rPr>
              <a:t>foo.bar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Exposes all assigned names: variables, functions, classes, other imports…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59CD33-535D-4372-AC13-1010B38CABD2}"/>
                  </a:ext>
                </a:extLst>
              </p14:cNvPr>
              <p14:cNvContentPartPr/>
              <p14:nvPr/>
            </p14:nvContentPartPr>
            <p14:xfrm>
              <a:off x="946080" y="2248200"/>
              <a:ext cx="1791000" cy="83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59CD33-535D-4372-AC13-1010B38CAB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6720" y="2238840"/>
                <a:ext cx="1809720" cy="10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91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21400</TotalTime>
  <Words>810</Words>
  <Application>Microsoft Office PowerPoint</Application>
  <PresentationFormat>Widescreen</PresentationFormat>
  <Paragraphs>116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Lato</vt:lpstr>
      <vt:lpstr>Consolas</vt:lpstr>
      <vt:lpstr>Oswald</vt:lpstr>
      <vt:lpstr>Office Theme</vt:lpstr>
      <vt:lpstr>CS 533 INTRO TO DATA SCIENCE</vt:lpstr>
      <vt:lpstr>SCRIPTS AND MODULES</vt:lpstr>
      <vt:lpstr>Learning Outcomes</vt:lpstr>
      <vt:lpstr>Scripts</vt:lpstr>
      <vt:lpstr>Scripts and Pipelines</vt:lpstr>
      <vt:lpstr>Docstrings</vt:lpstr>
      <vt:lpstr>Configurability</vt:lpstr>
      <vt:lpstr>Import Protection</vt:lpstr>
      <vt:lpstr>Modules</vt:lpstr>
      <vt:lpstr>Packages</vt:lpstr>
      <vt:lpstr>Script Advice</vt:lpstr>
      <vt:lpstr>Disconnected Runs</vt:lpstr>
      <vt:lpstr>General Principles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595</cp:revision>
  <dcterms:created xsi:type="dcterms:W3CDTF">2020-03-17T14:53:53Z</dcterms:created>
  <dcterms:modified xsi:type="dcterms:W3CDTF">2020-11-29T02:19:00Z</dcterms:modified>
</cp:coreProperties>
</file>