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98" r:id="rId3"/>
    <p:sldId id="303" r:id="rId4"/>
    <p:sldId id="308" r:id="rId5"/>
    <p:sldId id="309" r:id="rId6"/>
    <p:sldId id="310" r:id="rId7"/>
    <p:sldId id="311" r:id="rId8"/>
    <p:sldId id="312" r:id="rId9"/>
    <p:sldId id="313" r:id="rId10"/>
    <p:sldId id="307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Oswald" pitchFamily="2" charset="0"/>
      <p:regular r:id="rId25"/>
      <p:bold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C22D2A47-FD74-44BE-8702-FE7F6607CF55}"/>
    <pc:docChg chg="custSel addSld delSld modSld sldOrd">
      <pc:chgData name="" userId="495979f9a431ddb0" providerId="LiveId" clId="{C22D2A47-FD74-44BE-8702-FE7F6607CF55}" dt="2020-11-08T00:41:32.968" v="3670" actId="20577"/>
      <pc:docMkLst>
        <pc:docMk/>
      </pc:docMkLst>
      <pc:sldChg chg="modSp">
        <pc:chgData name="" userId="495979f9a431ddb0" providerId="LiveId" clId="{C22D2A47-FD74-44BE-8702-FE7F6607CF55}" dt="2020-11-08T00:04:16.441" v="21" actId="20577"/>
        <pc:sldMkLst>
          <pc:docMk/>
          <pc:sldMk cId="1753943686" sldId="298"/>
        </pc:sldMkLst>
        <pc:spChg chg="mod">
          <ac:chgData name="" userId="495979f9a431ddb0" providerId="LiveId" clId="{C22D2A47-FD74-44BE-8702-FE7F6607CF55}" dt="2020-11-08T00:04:16.441" v="2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C22D2A47-FD74-44BE-8702-FE7F6607CF55}" dt="2020-11-08T00:26:55.304" v="2371" actId="114"/>
        <pc:sldMkLst>
          <pc:docMk/>
          <pc:sldMk cId="3777021594" sldId="303"/>
        </pc:sldMkLst>
        <pc:spChg chg="mod">
          <ac:chgData name="" userId="495979f9a431ddb0" providerId="LiveId" clId="{C22D2A47-FD74-44BE-8702-FE7F6607CF55}" dt="2020-11-08T00:26:55.304" v="2371" actId="114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C22D2A47-FD74-44BE-8702-FE7F6607CF55}" dt="2020-11-08T00:06:57.036" v="172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C22D2A47-FD74-44BE-8702-FE7F6607CF55}" dt="2020-11-08T00:26:50.593" v="2368" actId="478"/>
          <ac:picMkLst>
            <pc:docMk/>
            <pc:sldMk cId="3777021594" sldId="303"/>
            <ac:picMk id="3" creationId="{901261EA-1E2E-444D-816E-B7A77B10E5AA}"/>
          </ac:picMkLst>
        </pc:picChg>
        <pc:picChg chg="add mod">
          <ac:chgData name="" userId="495979f9a431ddb0" providerId="LiveId" clId="{C22D2A47-FD74-44BE-8702-FE7F6607CF55}" dt="2020-11-08T00:26:52.839" v="2369" actId="1076"/>
          <ac:picMkLst>
            <pc:docMk/>
            <pc:sldMk cId="3777021594" sldId="303"/>
            <ac:picMk id="5" creationId="{20C6721E-1E3C-486F-9177-9D0CBD6B0DAB}"/>
          </ac:picMkLst>
        </pc:picChg>
      </pc:sldChg>
      <pc:sldChg chg="addSp delSp modSp">
        <pc:chgData name="" userId="495979f9a431ddb0" providerId="LiveId" clId="{C22D2A47-FD74-44BE-8702-FE7F6607CF55}" dt="2020-11-08T00:30:04.340" v="2607" actId="20577"/>
        <pc:sldMkLst>
          <pc:docMk/>
          <pc:sldMk cId="4232748695" sldId="307"/>
        </pc:sldMkLst>
        <pc:spChg chg="mod">
          <ac:chgData name="" userId="495979f9a431ddb0" providerId="LiveId" clId="{C22D2A47-FD74-44BE-8702-FE7F6607CF55}" dt="2020-11-08T00:27:53.532" v="2375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C22D2A47-FD74-44BE-8702-FE7F6607CF55}" dt="2020-11-08T00:30:04.340" v="2607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C22D2A47-FD74-44BE-8702-FE7F6607CF55}" dt="2020-11-08T00:27:56.324" v="2377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C22D2A47-FD74-44BE-8702-FE7F6607CF55}" dt="2020-11-08T00:27:35.054" v="2372" actId="478"/>
          <ac:picMkLst>
            <pc:docMk/>
            <pc:sldMk cId="4232748695" sldId="307"/>
            <ac:picMk id="5" creationId="{4109D833-13E6-4D80-BBBE-C91E3D290D7A}"/>
          </ac:picMkLst>
        </pc:picChg>
        <pc:picChg chg="add mod">
          <ac:chgData name="" userId="495979f9a431ddb0" providerId="LiveId" clId="{C22D2A47-FD74-44BE-8702-FE7F6607CF55}" dt="2020-11-08T00:27:45.646" v="2374" actId="1076"/>
          <ac:picMkLst>
            <pc:docMk/>
            <pc:sldMk cId="4232748695" sldId="307"/>
            <ac:picMk id="7" creationId="{042F7335-1B0B-4CA7-9238-5A6269947D83}"/>
          </ac:picMkLst>
        </pc:picChg>
      </pc:sldChg>
    </pc:docChg>
  </pc:docChgLst>
  <pc:docChgLst>
    <pc:chgData userId="495979f9a431ddb0" providerId="LiveId" clId="{4E3F7EB4-93C1-48E7-B854-0AB921734FD2}"/>
    <pc:docChg chg="custSel addSld delSld modSld">
      <pc:chgData name="" userId="495979f9a431ddb0" providerId="LiveId" clId="{4E3F7EB4-93C1-48E7-B854-0AB921734FD2}" dt="2020-11-07T19:21:27.033" v="947" actId="20577"/>
      <pc:docMkLst>
        <pc:docMk/>
      </pc:docMkLst>
      <pc:sldChg chg="modSp">
        <pc:chgData name="" userId="495979f9a431ddb0" providerId="LiveId" clId="{4E3F7EB4-93C1-48E7-B854-0AB921734FD2}" dt="2020-11-07T18:42:42.708" v="23" actId="20577"/>
        <pc:sldMkLst>
          <pc:docMk/>
          <pc:sldMk cId="1753943686" sldId="298"/>
        </pc:sldMkLst>
        <pc:spChg chg="mod">
          <ac:chgData name="" userId="495979f9a431ddb0" providerId="LiveId" clId="{4E3F7EB4-93C1-48E7-B854-0AB921734FD2}" dt="2020-11-07T18:42:42.708" v="23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4E3F7EB4-93C1-48E7-B854-0AB921734FD2}" dt="2020-11-07T18:44:37.922" v="236" actId="20577"/>
        <pc:sldMkLst>
          <pc:docMk/>
          <pc:sldMk cId="3777021594" sldId="303"/>
        </pc:sldMkLst>
        <pc:spChg chg="mod">
          <ac:chgData name="" userId="495979f9a431ddb0" providerId="LiveId" clId="{4E3F7EB4-93C1-48E7-B854-0AB921734FD2}" dt="2020-11-07T18:44:37.922" v="236" actId="20577"/>
          <ac:spMkLst>
            <pc:docMk/>
            <pc:sldMk cId="3777021594" sldId="303"/>
            <ac:spMk id="8" creationId="{7D2C9FD9-6243-4952-ABA6-E5D86D00A124}"/>
          </ac:spMkLst>
        </pc:spChg>
      </pc:sldChg>
      <pc:sldChg chg="modSp">
        <pc:chgData name="" userId="495979f9a431ddb0" providerId="LiveId" clId="{4E3F7EB4-93C1-48E7-B854-0AB921734FD2}" dt="2020-11-07T19:15:07.934" v="680" actId="20577"/>
        <pc:sldMkLst>
          <pc:docMk/>
          <pc:sldMk cId="4232748695" sldId="307"/>
        </pc:sldMkLst>
        <pc:spChg chg="mod">
          <ac:chgData name="" userId="495979f9a431ddb0" providerId="LiveId" clId="{4E3F7EB4-93C1-48E7-B854-0AB921734FD2}" dt="2020-11-07T19:15:07.934" v="680" actId="20577"/>
          <ac:spMkLst>
            <pc:docMk/>
            <pc:sldMk cId="4232748695" sldId="307"/>
            <ac:spMk id="3" creationId="{A5ABA0EB-5D84-4439-8FF0-4CF155163C4F}"/>
          </ac:spMkLst>
        </pc:spChg>
      </pc:sldChg>
    </pc:docChg>
  </pc:docChgLst>
  <pc:docChgLst>
    <pc:chgData userId="495979f9a431ddb0" providerId="LiveId" clId="{10003790-CE84-47C2-8CEF-FA80C5C55FD2}"/>
    <pc:docChg chg="custSel addSld delSld modSld">
      <pc:chgData name="" userId="495979f9a431ddb0" providerId="LiveId" clId="{10003790-CE84-47C2-8CEF-FA80C5C55FD2}" dt="2020-11-28T22:29:09.409" v="2598" actId="1076"/>
      <pc:docMkLst>
        <pc:docMk/>
      </pc:docMkLst>
      <pc:sldChg chg="modSp">
        <pc:chgData name="" userId="495979f9a431ddb0" providerId="LiveId" clId="{10003790-CE84-47C2-8CEF-FA80C5C55FD2}" dt="2020-11-28T22:01:49.464" v="78" actId="20577"/>
        <pc:sldMkLst>
          <pc:docMk/>
          <pc:sldMk cId="1753943686" sldId="298"/>
        </pc:sldMkLst>
        <pc:spChg chg="mod">
          <ac:chgData name="" userId="495979f9a431ddb0" providerId="LiveId" clId="{10003790-CE84-47C2-8CEF-FA80C5C55FD2}" dt="2020-11-28T22:01:49.464" v="78" actId="20577"/>
          <ac:spMkLst>
            <pc:docMk/>
            <pc:sldMk cId="1753943686" sldId="298"/>
            <ac:spMk id="2" creationId="{8163D021-0B39-4137-9D4A-4B98D219AEFC}"/>
          </ac:spMkLst>
        </pc:spChg>
        <pc:spChg chg="mod">
          <ac:chgData name="" userId="495979f9a431ddb0" providerId="LiveId" clId="{10003790-CE84-47C2-8CEF-FA80C5C55FD2}" dt="2020-11-28T22:01:34.105" v="47" actId="6549"/>
          <ac:spMkLst>
            <pc:docMk/>
            <pc:sldMk cId="1753943686" sldId="298"/>
            <ac:spMk id="3" creationId="{66E37805-C9A2-44F9-A934-F3955F1DD585}"/>
          </ac:spMkLst>
        </pc:spChg>
      </pc:sldChg>
      <pc:sldChg chg="addSp delSp modSp">
        <pc:chgData name="" userId="495979f9a431ddb0" providerId="LiveId" clId="{10003790-CE84-47C2-8CEF-FA80C5C55FD2}" dt="2020-11-28T22:27:42.443" v="2589" actId="1076"/>
        <pc:sldMkLst>
          <pc:docMk/>
          <pc:sldMk cId="3777021594" sldId="303"/>
        </pc:sldMkLst>
        <pc:spChg chg="mod">
          <ac:chgData name="" userId="495979f9a431ddb0" providerId="LiveId" clId="{10003790-CE84-47C2-8CEF-FA80C5C55FD2}" dt="2020-11-28T22:27:35.791" v="2587" actId="114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10003790-CE84-47C2-8CEF-FA80C5C55FD2}" dt="2020-11-28T22:07:04.589" v="220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10003790-CE84-47C2-8CEF-FA80C5C55FD2}" dt="2020-11-28T22:27:33.840" v="2585" actId="478"/>
          <ac:picMkLst>
            <pc:docMk/>
            <pc:sldMk cId="3777021594" sldId="303"/>
            <ac:picMk id="3" creationId="{7B6AD923-BBD3-446E-844E-9BAB6BE29FB2}"/>
          </ac:picMkLst>
        </pc:picChg>
        <pc:picChg chg="add mod">
          <ac:chgData name="" userId="495979f9a431ddb0" providerId="LiveId" clId="{10003790-CE84-47C2-8CEF-FA80C5C55FD2}" dt="2020-11-28T22:27:42.443" v="2589" actId="1076"/>
          <ac:picMkLst>
            <pc:docMk/>
            <pc:sldMk cId="3777021594" sldId="303"/>
            <ac:picMk id="5" creationId="{E64325BC-8E37-4C30-B729-086B053F2CFE}"/>
          </ac:picMkLst>
        </pc:picChg>
      </pc:sldChg>
      <pc:sldChg chg="addSp delSp modSp">
        <pc:chgData name="" userId="495979f9a431ddb0" providerId="LiveId" clId="{10003790-CE84-47C2-8CEF-FA80C5C55FD2}" dt="2020-11-28T22:29:09.409" v="2598" actId="1076"/>
        <pc:sldMkLst>
          <pc:docMk/>
          <pc:sldMk cId="4232748695" sldId="307"/>
        </pc:sldMkLst>
        <pc:spChg chg="mod">
          <ac:chgData name="" userId="495979f9a431ddb0" providerId="LiveId" clId="{10003790-CE84-47C2-8CEF-FA80C5C55FD2}" dt="2020-11-28T22:29:03.748" v="2597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10003790-CE84-47C2-8CEF-FA80C5C55FD2}" dt="2020-11-28T22:29:03.748" v="2597" actId="14100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10003790-CE84-47C2-8CEF-FA80C5C55FD2}" dt="2020-11-28T22:28:39.827" v="2592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10003790-CE84-47C2-8CEF-FA80C5C55FD2}" dt="2020-11-28T22:27:58.846" v="2590" actId="478"/>
          <ac:picMkLst>
            <pc:docMk/>
            <pc:sldMk cId="4232748695" sldId="307"/>
            <ac:picMk id="5" creationId="{EC0C3928-68B5-4961-8262-55EC289AD426}"/>
          </ac:picMkLst>
        </pc:picChg>
        <pc:picChg chg="add mod modCrop">
          <ac:chgData name="" userId="495979f9a431ddb0" providerId="LiveId" clId="{10003790-CE84-47C2-8CEF-FA80C5C55FD2}" dt="2020-11-28T22:29:09.409" v="2598" actId="1076"/>
          <ac:picMkLst>
            <pc:docMk/>
            <pc:sldMk cId="4232748695" sldId="307"/>
            <ac:picMk id="7" creationId="{1EC97C3E-29BD-40FB-A8C3-7CF4298AFF22}"/>
          </ac:picMkLst>
        </pc:picChg>
      </pc:sldChg>
      <pc:sldChg chg="modSp add">
        <pc:chgData name="" userId="495979f9a431ddb0" providerId="LiveId" clId="{10003790-CE84-47C2-8CEF-FA80C5C55FD2}" dt="2020-11-28T22:22:06.325" v="2230" actId="20577"/>
        <pc:sldMkLst>
          <pc:docMk/>
          <pc:sldMk cId="1019361031" sldId="308"/>
        </pc:sldMkLst>
        <pc:spChg chg="mod">
          <ac:chgData name="" userId="495979f9a431ddb0" providerId="LiveId" clId="{10003790-CE84-47C2-8CEF-FA80C5C55FD2}" dt="2020-11-28T22:07:15.103" v="238" actId="20577"/>
          <ac:spMkLst>
            <pc:docMk/>
            <pc:sldMk cId="1019361031" sldId="308"/>
            <ac:spMk id="2" creationId="{BEFAD711-0BE8-42C4-AD94-EDDF32E5FAD8}"/>
          </ac:spMkLst>
        </pc:spChg>
        <pc:spChg chg="mod">
          <ac:chgData name="" userId="495979f9a431ddb0" providerId="LiveId" clId="{10003790-CE84-47C2-8CEF-FA80C5C55FD2}" dt="2020-11-28T22:22:06.325" v="2230" actId="20577"/>
          <ac:spMkLst>
            <pc:docMk/>
            <pc:sldMk cId="1019361031" sldId="308"/>
            <ac:spMk id="3" creationId="{EED032AF-A06C-4405-96EC-98CA4B97F421}"/>
          </ac:spMkLst>
        </pc:spChg>
      </pc:sldChg>
      <pc:sldChg chg="modSp add">
        <pc:chgData name="" userId="495979f9a431ddb0" providerId="LiveId" clId="{10003790-CE84-47C2-8CEF-FA80C5C55FD2}" dt="2020-11-28T22:11:51.047" v="711" actId="20577"/>
        <pc:sldMkLst>
          <pc:docMk/>
          <pc:sldMk cId="3680814653" sldId="309"/>
        </pc:sldMkLst>
        <pc:spChg chg="mod">
          <ac:chgData name="" userId="495979f9a431ddb0" providerId="LiveId" clId="{10003790-CE84-47C2-8CEF-FA80C5C55FD2}" dt="2020-11-28T22:10:05.012" v="467" actId="20577"/>
          <ac:spMkLst>
            <pc:docMk/>
            <pc:sldMk cId="3680814653" sldId="309"/>
            <ac:spMk id="2" creationId="{DF7BC9A6-856C-48F6-9BB6-81E7FFE250AF}"/>
          </ac:spMkLst>
        </pc:spChg>
        <pc:spChg chg="mod">
          <ac:chgData name="" userId="495979f9a431ddb0" providerId="LiveId" clId="{10003790-CE84-47C2-8CEF-FA80C5C55FD2}" dt="2020-11-28T22:11:51.047" v="711" actId="20577"/>
          <ac:spMkLst>
            <pc:docMk/>
            <pc:sldMk cId="3680814653" sldId="309"/>
            <ac:spMk id="3" creationId="{C9AB4524-F2AF-44B1-8AC6-A21260835B51}"/>
          </ac:spMkLst>
        </pc:spChg>
      </pc:sldChg>
      <pc:sldChg chg="modSp add">
        <pc:chgData name="" userId="495979f9a431ddb0" providerId="LiveId" clId="{10003790-CE84-47C2-8CEF-FA80C5C55FD2}" dt="2020-11-28T22:15:05.195" v="1245" actId="20577"/>
        <pc:sldMkLst>
          <pc:docMk/>
          <pc:sldMk cId="4256458155" sldId="310"/>
        </pc:sldMkLst>
        <pc:spChg chg="mod">
          <ac:chgData name="" userId="495979f9a431ddb0" providerId="LiveId" clId="{10003790-CE84-47C2-8CEF-FA80C5C55FD2}" dt="2020-11-28T22:12:17.629" v="739" actId="20577"/>
          <ac:spMkLst>
            <pc:docMk/>
            <pc:sldMk cId="4256458155" sldId="310"/>
            <ac:spMk id="2" creationId="{2E1BBAA8-A415-453B-9DEA-EB30CF796653}"/>
          </ac:spMkLst>
        </pc:spChg>
        <pc:spChg chg="mod">
          <ac:chgData name="" userId="495979f9a431ddb0" providerId="LiveId" clId="{10003790-CE84-47C2-8CEF-FA80C5C55FD2}" dt="2020-11-28T22:15:05.195" v="1245" actId="20577"/>
          <ac:spMkLst>
            <pc:docMk/>
            <pc:sldMk cId="4256458155" sldId="310"/>
            <ac:spMk id="3" creationId="{A8CA422D-B5D0-4EED-A590-505F95A5C97E}"/>
          </ac:spMkLst>
        </pc:spChg>
      </pc:sldChg>
      <pc:sldChg chg="modSp add">
        <pc:chgData name="" userId="495979f9a431ddb0" providerId="LiveId" clId="{10003790-CE84-47C2-8CEF-FA80C5C55FD2}" dt="2020-11-28T22:15:51.306" v="1396" actId="20577"/>
        <pc:sldMkLst>
          <pc:docMk/>
          <pc:sldMk cId="433462905" sldId="311"/>
        </pc:sldMkLst>
        <pc:spChg chg="mod">
          <ac:chgData name="" userId="495979f9a431ddb0" providerId="LiveId" clId="{10003790-CE84-47C2-8CEF-FA80C5C55FD2}" dt="2020-11-28T22:14:47.451" v="1169" actId="20577"/>
          <ac:spMkLst>
            <pc:docMk/>
            <pc:sldMk cId="433462905" sldId="311"/>
            <ac:spMk id="2" creationId="{1A500654-906E-4565-ADA7-DDC4BF73D052}"/>
          </ac:spMkLst>
        </pc:spChg>
        <pc:spChg chg="mod">
          <ac:chgData name="" userId="495979f9a431ddb0" providerId="LiveId" clId="{10003790-CE84-47C2-8CEF-FA80C5C55FD2}" dt="2020-11-28T22:15:51.306" v="1396" actId="20577"/>
          <ac:spMkLst>
            <pc:docMk/>
            <pc:sldMk cId="433462905" sldId="311"/>
            <ac:spMk id="3" creationId="{0DB85559-5295-44E2-B78F-984E51773555}"/>
          </ac:spMkLst>
        </pc:spChg>
      </pc:sldChg>
      <pc:sldChg chg="modSp add">
        <pc:chgData name="" userId="495979f9a431ddb0" providerId="LiveId" clId="{10003790-CE84-47C2-8CEF-FA80C5C55FD2}" dt="2020-11-28T22:19:05.454" v="1938" actId="20577"/>
        <pc:sldMkLst>
          <pc:docMk/>
          <pc:sldMk cId="1472123714" sldId="312"/>
        </pc:sldMkLst>
        <pc:spChg chg="mod">
          <ac:chgData name="" userId="495979f9a431ddb0" providerId="LiveId" clId="{10003790-CE84-47C2-8CEF-FA80C5C55FD2}" dt="2020-11-28T22:17:04.659" v="1467" actId="20577"/>
          <ac:spMkLst>
            <pc:docMk/>
            <pc:sldMk cId="1472123714" sldId="312"/>
            <ac:spMk id="2" creationId="{D0254DF4-2693-4635-B71E-781B498FF28B}"/>
          </ac:spMkLst>
        </pc:spChg>
        <pc:spChg chg="mod">
          <ac:chgData name="" userId="495979f9a431ddb0" providerId="LiveId" clId="{10003790-CE84-47C2-8CEF-FA80C5C55FD2}" dt="2020-11-28T22:19:05.454" v="1938" actId="20577"/>
          <ac:spMkLst>
            <pc:docMk/>
            <pc:sldMk cId="1472123714" sldId="312"/>
            <ac:spMk id="3" creationId="{C386B2C3-8E14-4215-B864-BD020CA09F8B}"/>
          </ac:spMkLst>
        </pc:spChg>
      </pc:sldChg>
      <pc:sldChg chg="addSp modSp add">
        <pc:chgData name="" userId="495979f9a431ddb0" providerId="LiveId" clId="{10003790-CE84-47C2-8CEF-FA80C5C55FD2}" dt="2020-11-28T22:24:47.876" v="2584" actId="108"/>
        <pc:sldMkLst>
          <pc:docMk/>
          <pc:sldMk cId="3297437436" sldId="313"/>
        </pc:sldMkLst>
        <pc:spChg chg="mod">
          <ac:chgData name="" userId="495979f9a431ddb0" providerId="LiveId" clId="{10003790-CE84-47C2-8CEF-FA80C5C55FD2}" dt="2020-11-28T22:22:28.001" v="2248" actId="20577"/>
          <ac:spMkLst>
            <pc:docMk/>
            <pc:sldMk cId="3297437436" sldId="313"/>
            <ac:spMk id="2" creationId="{08808656-5F7C-47C8-B6F3-81300F35275C}"/>
          </ac:spMkLst>
        </pc:spChg>
        <pc:spChg chg="mod">
          <ac:chgData name="" userId="495979f9a431ddb0" providerId="LiveId" clId="{10003790-CE84-47C2-8CEF-FA80C5C55FD2}" dt="2020-11-28T22:23:47.007" v="2406" actId="20577"/>
          <ac:spMkLst>
            <pc:docMk/>
            <pc:sldMk cId="3297437436" sldId="313"/>
            <ac:spMk id="3" creationId="{34B53AB7-4642-497B-8C5A-AE4CE6A01264}"/>
          </ac:spMkLst>
        </pc:spChg>
        <pc:spChg chg="add mod">
          <ac:chgData name="" userId="495979f9a431ddb0" providerId="LiveId" clId="{10003790-CE84-47C2-8CEF-FA80C5C55FD2}" dt="2020-11-28T22:24:47.876" v="2584" actId="108"/>
          <ac:spMkLst>
            <pc:docMk/>
            <pc:sldMk cId="3297437436" sldId="313"/>
            <ac:spMk id="4" creationId="{0224702C-5F82-42EB-A31B-FF2F80FD86E3}"/>
          </ac:spMkLst>
        </pc:spChg>
      </pc:sldChg>
      <pc:sldChg chg="del">
        <pc:chgData name="" userId="495979f9a431ddb0" providerId="LiveId" clId="{10003790-CE84-47C2-8CEF-FA80C5C55FD2}" dt="2020-11-28T22:01:41.399" v="48" actId="2696"/>
        <pc:sldMkLst>
          <pc:docMk/>
          <pc:sldMk cId="1877990635" sldId="332"/>
        </pc:sldMkLst>
      </pc:sldChg>
      <pc:sldChg chg="del">
        <pc:chgData name="" userId="495979f9a431ddb0" providerId="LiveId" clId="{10003790-CE84-47C2-8CEF-FA80C5C55FD2}" dt="2020-11-28T22:01:41.457" v="49" actId="2696"/>
        <pc:sldMkLst>
          <pc:docMk/>
          <pc:sldMk cId="2838593576" sldId="333"/>
        </pc:sldMkLst>
      </pc:sldChg>
      <pc:sldChg chg="del">
        <pc:chgData name="" userId="495979f9a431ddb0" providerId="LiveId" clId="{10003790-CE84-47C2-8CEF-FA80C5C55FD2}" dt="2020-11-28T22:01:41.562" v="51" actId="2696"/>
        <pc:sldMkLst>
          <pc:docMk/>
          <pc:sldMk cId="3717090407" sldId="334"/>
        </pc:sldMkLst>
      </pc:sldChg>
      <pc:sldChg chg="del">
        <pc:chgData name="" userId="495979f9a431ddb0" providerId="LiveId" clId="{10003790-CE84-47C2-8CEF-FA80C5C55FD2}" dt="2020-11-28T22:01:41.486" v="50" actId="2696"/>
        <pc:sldMkLst>
          <pc:docMk/>
          <pc:sldMk cId="4153528783" sldId="335"/>
        </pc:sldMkLst>
      </pc:sldChg>
      <pc:sldChg chg="del">
        <pc:chgData name="" userId="495979f9a431ddb0" providerId="LiveId" clId="{10003790-CE84-47C2-8CEF-FA80C5C55FD2}" dt="2020-11-28T22:01:41.573" v="52" actId="2696"/>
        <pc:sldMkLst>
          <pc:docMk/>
          <pc:sldMk cId="3347901069" sldId="336"/>
        </pc:sldMkLst>
      </pc:sldChg>
      <pc:sldChg chg="del">
        <pc:chgData name="" userId="495979f9a431ddb0" providerId="LiveId" clId="{10003790-CE84-47C2-8CEF-FA80C5C55FD2}" dt="2020-11-28T22:01:41.623" v="53" actId="2696"/>
        <pc:sldMkLst>
          <pc:docMk/>
          <pc:sldMk cId="402773346" sldId="337"/>
        </pc:sldMkLst>
      </pc:sldChg>
      <pc:sldChg chg="del">
        <pc:chgData name="" userId="495979f9a431ddb0" providerId="LiveId" clId="{10003790-CE84-47C2-8CEF-FA80C5C55FD2}" dt="2020-11-28T22:01:41.687" v="54" actId="2696"/>
        <pc:sldMkLst>
          <pc:docMk/>
          <pc:sldMk cId="2137045789" sldId="338"/>
        </pc:sldMkLst>
      </pc:sldChg>
      <pc:sldChg chg="del">
        <pc:chgData name="" userId="495979f9a431ddb0" providerId="LiveId" clId="{10003790-CE84-47C2-8CEF-FA80C5C55FD2}" dt="2020-11-28T22:01:41.762" v="55" actId="2696"/>
        <pc:sldMkLst>
          <pc:docMk/>
          <pc:sldMk cId="3030942142" sldId="339"/>
        </pc:sldMkLst>
      </pc:sldChg>
      <pc:sldChg chg="del">
        <pc:chgData name="" userId="495979f9a431ddb0" providerId="LiveId" clId="{10003790-CE84-47C2-8CEF-FA80C5C55FD2}" dt="2020-11-28T22:01:41.766" v="56" actId="2696"/>
        <pc:sldMkLst>
          <pc:docMk/>
          <pc:sldMk cId="509065189" sldId="340"/>
        </pc:sldMkLst>
      </pc:sldChg>
      <pc:sldChg chg="del">
        <pc:chgData name="" userId="495979f9a431ddb0" providerId="LiveId" clId="{10003790-CE84-47C2-8CEF-FA80C5C55FD2}" dt="2020-11-28T22:01:41.785" v="57" actId="2696"/>
        <pc:sldMkLst>
          <pc:docMk/>
          <pc:sldMk cId="2624095027" sldId="341"/>
        </pc:sldMkLst>
      </pc:sldChg>
      <pc:sldChg chg="del">
        <pc:chgData name="" userId="495979f9a431ddb0" providerId="LiveId" clId="{10003790-CE84-47C2-8CEF-FA80C5C55FD2}" dt="2020-11-28T22:01:41.848" v="58" actId="2696"/>
        <pc:sldMkLst>
          <pc:docMk/>
          <pc:sldMk cId="1922647544" sldId="342"/>
        </pc:sldMkLst>
      </pc:sldChg>
    </pc:docChg>
  </pc:docChgLst>
  <pc:docChgLst>
    <pc:chgData userId="495979f9a431ddb0" providerId="LiveId" clId="{63950EC9-D041-47ED-BF3C-E35121025AD2}"/>
    <pc:docChg chg="undo custSel addSld delSld modSld">
      <pc:chgData name="" userId="495979f9a431ddb0" providerId="LiveId" clId="{63950EC9-D041-47ED-BF3C-E35121025AD2}" dt="2020-11-08T00:03:41.820" v="5413" actId="20577"/>
      <pc:docMkLst>
        <pc:docMk/>
      </pc:docMkLst>
      <pc:sldChg chg="addSp delSp modSp">
        <pc:chgData name="" userId="495979f9a431ddb0" providerId="LiveId" clId="{63950EC9-D041-47ED-BF3C-E35121025AD2}" dt="2020-11-08T00:03:41.820" v="5413" actId="20577"/>
        <pc:sldMkLst>
          <pc:docMk/>
          <pc:sldMk cId="4232748695" sldId="307"/>
        </pc:sldMkLst>
        <pc:spChg chg="mod">
          <ac:chgData name="" userId="495979f9a431ddb0" providerId="LiveId" clId="{63950EC9-D041-47ED-BF3C-E35121025AD2}" dt="2020-11-08T00:03:18.226" v="5316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63950EC9-D041-47ED-BF3C-E35121025AD2}" dt="2020-11-08T00:03:41.820" v="5413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63950EC9-D041-47ED-BF3C-E35121025AD2}" dt="2020-11-08T00:02:57.670" v="5312"/>
          <ac:spMkLst>
            <pc:docMk/>
            <pc:sldMk cId="4232748695" sldId="307"/>
            <ac:spMk id="6" creationId="{44A417E2-C917-44ED-91F6-850AAE6D8142}"/>
          </ac:spMkLst>
        </pc:spChg>
        <pc:picChg chg="add mod modCrop">
          <ac:chgData name="" userId="495979f9a431ddb0" providerId="LiveId" clId="{63950EC9-D041-47ED-BF3C-E35121025AD2}" dt="2020-11-08T00:03:14.864" v="5315" actId="1076"/>
          <ac:picMkLst>
            <pc:docMk/>
            <pc:sldMk cId="4232748695" sldId="307"/>
            <ac:picMk id="5" creationId="{4109D833-13E6-4D80-BBBE-C91E3D290D7A}"/>
          </ac:picMkLst>
        </pc:picChg>
        <pc:picChg chg="del">
          <ac:chgData name="" userId="495979f9a431ddb0" providerId="LiveId" clId="{63950EC9-D041-47ED-BF3C-E35121025AD2}" dt="2020-11-08T00:02:55.277" v="5311" actId="478"/>
          <ac:picMkLst>
            <pc:docMk/>
            <pc:sldMk cId="4232748695" sldId="307"/>
            <ac:picMk id="7" creationId="{DB45602A-E1AF-4B60-BBF6-8FBF4DFC2F3B}"/>
          </ac:picMkLst>
        </pc:picChg>
      </pc:sldChg>
    </pc:docChg>
  </pc:docChgLst>
  <pc:docChgLst>
    <pc:chgData userId="495979f9a431ddb0" providerId="LiveId" clId="{3913A029-EDC7-4AB9-981C-83967A5E30BD}"/>
    <pc:docChg chg="undo custSel addSld delSld modSld">
      <pc:chgData name="" userId="495979f9a431ddb0" providerId="LiveId" clId="{3913A029-EDC7-4AB9-981C-83967A5E30BD}" dt="2020-11-15T04:48:11.744" v="3330"/>
      <pc:docMkLst>
        <pc:docMk/>
      </pc:docMkLst>
      <pc:sldChg chg="modSp">
        <pc:chgData name="" userId="495979f9a431ddb0" providerId="LiveId" clId="{3913A029-EDC7-4AB9-981C-83967A5E30BD}" dt="2020-11-14T23:42:31.682" v="19" actId="20577"/>
        <pc:sldMkLst>
          <pc:docMk/>
          <pc:sldMk cId="1753943686" sldId="298"/>
        </pc:sldMkLst>
        <pc:spChg chg="mod">
          <ac:chgData name="" userId="495979f9a431ddb0" providerId="LiveId" clId="{3913A029-EDC7-4AB9-981C-83967A5E30BD}" dt="2020-11-14T23:42:31.682" v="19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3913A029-EDC7-4AB9-981C-83967A5E30BD}" dt="2020-11-14T23:45:30.615" v="135" actId="1076"/>
        <pc:sldMkLst>
          <pc:docMk/>
          <pc:sldMk cId="3777021594" sldId="303"/>
        </pc:sldMkLst>
        <pc:spChg chg="mod">
          <ac:chgData name="" userId="495979f9a431ddb0" providerId="LiveId" clId="{3913A029-EDC7-4AB9-981C-83967A5E30BD}" dt="2020-11-14T23:45:30.615" v="135" actId="1076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3913A029-EDC7-4AB9-981C-83967A5E30BD}" dt="2020-11-14T23:44:38.253" v="130" actId="20577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3913A029-EDC7-4AB9-981C-83967A5E30BD}" dt="2020-11-14T23:45:21.559" v="132" actId="1076"/>
          <ac:picMkLst>
            <pc:docMk/>
            <pc:sldMk cId="3777021594" sldId="303"/>
            <ac:picMk id="3" creationId="{7B6AD923-BBD3-446E-844E-9BAB6BE29FB2}"/>
          </ac:picMkLst>
        </pc:picChg>
        <pc:picChg chg="del">
          <ac:chgData name="" userId="495979f9a431ddb0" providerId="LiveId" clId="{3913A029-EDC7-4AB9-981C-83967A5E30BD}" dt="2020-11-14T23:44:18.842" v="22" actId="478"/>
          <ac:picMkLst>
            <pc:docMk/>
            <pc:sldMk cId="3777021594" sldId="303"/>
            <ac:picMk id="5" creationId="{20C6721E-1E3C-486F-9177-9D0CBD6B0DAB}"/>
          </ac:picMkLst>
        </pc:picChg>
      </pc:sldChg>
      <pc:sldChg chg="addSp delSp modSp">
        <pc:chgData name="" userId="495979f9a431ddb0" providerId="LiveId" clId="{3913A029-EDC7-4AB9-981C-83967A5E30BD}" dt="2020-11-15T02:06:54.139" v="1493" actId="20577"/>
        <pc:sldMkLst>
          <pc:docMk/>
          <pc:sldMk cId="4232748695" sldId="307"/>
        </pc:sldMkLst>
        <pc:spChg chg="mod">
          <ac:chgData name="" userId="495979f9a431ddb0" providerId="LiveId" clId="{3913A029-EDC7-4AB9-981C-83967A5E30BD}" dt="2020-11-15T02:04:22.532" v="1123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3913A029-EDC7-4AB9-981C-83967A5E30BD}" dt="2020-11-15T02:06:54.139" v="1493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3913A029-EDC7-4AB9-981C-83967A5E30BD}" dt="2020-11-15T01:56:37.309" v="804" actId="114"/>
          <ac:spMkLst>
            <pc:docMk/>
            <pc:sldMk cId="4232748695" sldId="307"/>
            <ac:spMk id="6" creationId="{44A417E2-C917-44ED-91F6-850AAE6D8142}"/>
          </ac:spMkLst>
        </pc:spChg>
        <pc:picChg chg="add mod">
          <ac:chgData name="" userId="495979f9a431ddb0" providerId="LiveId" clId="{3913A029-EDC7-4AB9-981C-83967A5E30BD}" dt="2020-11-15T01:56:34.614" v="802" actId="1076"/>
          <ac:picMkLst>
            <pc:docMk/>
            <pc:sldMk cId="4232748695" sldId="307"/>
            <ac:picMk id="5" creationId="{EC0C3928-68B5-4961-8262-55EC289AD426}"/>
          </ac:picMkLst>
        </pc:picChg>
        <pc:picChg chg="del">
          <ac:chgData name="" userId="495979f9a431ddb0" providerId="LiveId" clId="{3913A029-EDC7-4AB9-981C-83967A5E30BD}" dt="2020-11-15T01:56:28.845" v="800" actId="478"/>
          <ac:picMkLst>
            <pc:docMk/>
            <pc:sldMk cId="4232748695" sldId="307"/>
            <ac:picMk id="7" creationId="{042F7335-1B0B-4CA7-9238-5A6269947D8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lauraadaiphoto?utm_source=unsplash&amp;utm_medium=referral&amp;utm_content=creditCopyTex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s://unsplash.com/s/photos/sidecar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lianhao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toronto-library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4223" y="365125"/>
            <a:ext cx="6669578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4223" y="1825625"/>
            <a:ext cx="66695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Git works great for data science, but requires a few new tricks.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 thoughtful about how you handle data in Git.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Notebooks can be annoying.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 err="1">
                <a:hlinkClick r:id="rId3"/>
              </a:rPr>
              <a:t>laura</a:t>
            </a:r>
            <a:r>
              <a:rPr lang="en-US" i="1" dirty="0">
                <a:hlinkClick r:id="rId3"/>
              </a:rPr>
              <a:t> </a:t>
            </a:r>
            <a:r>
              <a:rPr lang="en-US" i="1" dirty="0" err="1">
                <a:hlinkClick r:id="rId3"/>
              </a:rPr>
              <a:t>adai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C97C3E-29BD-40FB-A8C3-7CF4298AFF2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2478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FOR DATA SCIENCE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82642" cy="4351338"/>
          </a:xfrm>
        </p:spPr>
        <p:txBody>
          <a:bodyPr>
            <a:normAutofit/>
          </a:bodyPr>
          <a:lstStyle/>
          <a:p>
            <a:r>
              <a:rPr lang="en-US" dirty="0"/>
              <a:t>Understand limits of git</a:t>
            </a:r>
          </a:p>
          <a:p>
            <a:r>
              <a:rPr lang="en-US" dirty="0"/>
              <a:t>Ignore data files</a:t>
            </a:r>
          </a:p>
          <a:p>
            <a:r>
              <a:rPr lang="en-US" dirty="0"/>
              <a:t>Know additional tools to look at for managing data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B8753-3567-42F2-B093-221A3A3BC7FA}"/>
              </a:ext>
            </a:extLst>
          </p:cNvPr>
          <p:cNvSpPr txBox="1"/>
          <p:nvPr/>
        </p:nvSpPr>
        <p:spPr>
          <a:xfrm>
            <a:off x="3247920" y="6434686"/>
            <a:ext cx="4106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Photo by </a:t>
            </a:r>
            <a:r>
              <a:rPr lang="en-US" sz="1200" i="1" dirty="0" err="1">
                <a:hlinkClick r:id="rId3"/>
              </a:rPr>
              <a:t>Lianhao</a:t>
            </a:r>
            <a:r>
              <a:rPr lang="en-US" sz="1200" i="1" dirty="0">
                <a:hlinkClick r:id="rId3"/>
              </a:rPr>
              <a:t> Qu</a:t>
            </a:r>
            <a:r>
              <a:rPr lang="en-US" sz="1200" i="1" dirty="0"/>
              <a:t> on </a:t>
            </a:r>
            <a:r>
              <a:rPr lang="en-US" sz="1200" i="1" dirty="0" err="1">
                <a:hlinkClick r:id="rId4"/>
              </a:rPr>
              <a:t>Unsplash</a:t>
            </a:r>
            <a:endParaRPr lang="en-US" sz="12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4325BC-8E37-4C30-B729-086B053F2C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D711-0BE8-42C4-AD94-EDDF32E5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Strengths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032AF-A06C-4405-96EC-98CA4B97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Git is very good at tracking:</a:t>
            </a:r>
          </a:p>
          <a:p>
            <a:r>
              <a:rPr lang="en-US" dirty="0"/>
              <a:t>Modestly-sized files (less than a few MB)</a:t>
            </a:r>
          </a:p>
          <a:p>
            <a:r>
              <a:rPr lang="en-US" dirty="0"/>
              <a:t>Text files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Not good for:</a:t>
            </a:r>
          </a:p>
          <a:p>
            <a:r>
              <a:rPr lang="en-US" dirty="0"/>
              <a:t>Binary files (although small ones are ok)</a:t>
            </a:r>
          </a:p>
          <a:p>
            <a:r>
              <a:rPr lang="en-US" dirty="0"/>
              <a:t>Large files (especially binary)</a:t>
            </a:r>
          </a:p>
          <a:p>
            <a:r>
              <a:rPr lang="en-US" dirty="0"/>
              <a:t>Hard-to-merge files (e.g. notebooks)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6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C9A6-856C-48F6-9BB6-81E7FFE2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B4524-F2AF-44B1-8AC6-A21260835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 data science project, we often ignore more files</a:t>
            </a:r>
          </a:p>
          <a:p>
            <a:r>
              <a:rPr lang="en-US" dirty="0"/>
              <a:t>Data files (e.g. *.csv, *.csv.gz)</a:t>
            </a:r>
          </a:p>
          <a:p>
            <a:r>
              <a:rPr lang="en-US" dirty="0"/>
              <a:t>Inputs, intermediate files, and large outputs</a:t>
            </a:r>
          </a:p>
          <a:p>
            <a:r>
              <a:rPr lang="en-US" dirty="0"/>
              <a:t>Keep the notebooks (and possibly other documents)</a:t>
            </a:r>
          </a:p>
        </p:txBody>
      </p:sp>
    </p:spTree>
    <p:extLst>
      <p:ext uri="{BB962C8B-B14F-4D97-AF65-F5344CB8AC3E}">
        <p14:creationId xmlns:p14="http://schemas.microsoft.com/office/powerpoint/2010/main" val="368081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BAA8-A415-453B-9DEA-EB30CF79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Inputs + Recreate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A422D-B5D0-4EED-A590-505F95A5C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Ignore data files</a:t>
            </a:r>
          </a:p>
          <a:p>
            <a:r>
              <a:rPr lang="en-US" dirty="0"/>
              <a:t>Include script to fetch input data from central server</a:t>
            </a:r>
          </a:p>
          <a:p>
            <a:pPr lvl="1"/>
            <a:r>
              <a:rPr lang="en-US" dirty="0"/>
              <a:t>File store</a:t>
            </a:r>
          </a:p>
          <a:p>
            <a:pPr lvl="1"/>
            <a:r>
              <a:rPr lang="en-US" dirty="0"/>
              <a:t>Database</a:t>
            </a:r>
          </a:p>
          <a:p>
            <a:r>
              <a:rPr lang="en-US" dirty="0"/>
              <a:t>Reproduce intermediate files locally by re-running scripts</a:t>
            </a:r>
          </a:p>
          <a:p>
            <a:r>
              <a:rPr lang="en-US" dirty="0"/>
              <a:t>Optional: commit outputs / summaries</a:t>
            </a:r>
          </a:p>
          <a:p>
            <a:r>
              <a:rPr lang="en-US" dirty="0"/>
              <a:t>Optional: save results into database / shared repo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Good if analysis is relatively cheap</a:t>
            </a:r>
          </a:p>
        </p:txBody>
      </p:sp>
    </p:spTree>
    <p:extLst>
      <p:ext uri="{BB962C8B-B14F-4D97-AF65-F5344CB8AC3E}">
        <p14:creationId xmlns:p14="http://schemas.microsoft.com/office/powerpoint/2010/main" val="425645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00654-906E-4565-ADA7-DDC4BF73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Data Data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85559-5295-44E2-B78F-984E51773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Ignore data files</a:t>
            </a:r>
          </a:p>
          <a:p>
            <a:r>
              <a:rPr lang="en-US" dirty="0"/>
              <a:t>Include scripts to fetch current inputs + intermediates from another server (file share, Amazon S3, etc.)</a:t>
            </a:r>
          </a:p>
          <a:p>
            <a:r>
              <a:rPr lang="en-US" dirty="0"/>
              <a:t>Include scripts to update inputs on other server</a:t>
            </a:r>
          </a:p>
          <a:p>
            <a:r>
              <a:rPr lang="en-US" dirty="0"/>
              <a:t>May commit:</a:t>
            </a:r>
          </a:p>
          <a:p>
            <a:pPr lvl="1"/>
            <a:r>
              <a:rPr lang="en-US" dirty="0"/>
              <a:t>Outputs</a:t>
            </a:r>
          </a:p>
          <a:p>
            <a:pPr lvl="1"/>
            <a:r>
              <a:rPr lang="en-US" dirty="0"/>
              <a:t>File versions</a:t>
            </a:r>
          </a:p>
          <a:p>
            <a:pPr marL="0" indent="0">
              <a:buNone/>
            </a:pPr>
            <a:r>
              <a:rPr lang="en-US" dirty="0"/>
              <a:t>Can be bespoke or use standard tools (I use DVC)</a:t>
            </a:r>
          </a:p>
        </p:txBody>
      </p:sp>
    </p:spTree>
    <p:extLst>
      <p:ext uri="{BB962C8B-B14F-4D97-AF65-F5344CB8AC3E}">
        <p14:creationId xmlns:p14="http://schemas.microsoft.com/office/powerpoint/2010/main" val="433462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4DF4-2693-4635-B71E-781B498F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3: Large File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6B2C3-8E14-4215-B864-BD020CA09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Git LFS (Large File Storage)</a:t>
            </a:r>
          </a:p>
          <a:p>
            <a:r>
              <a:rPr lang="en-US" dirty="0"/>
              <a:t>Manage large media files with Git, looks like they are committed</a:t>
            </a:r>
          </a:p>
          <a:p>
            <a:pPr lvl="1"/>
            <a:r>
              <a:rPr lang="en-US" dirty="0"/>
              <a:t>Commits stub file with pointer to actual content</a:t>
            </a:r>
          </a:p>
          <a:p>
            <a:pPr lvl="1"/>
            <a:r>
              <a:rPr lang="en-US" dirty="0"/>
              <a:t>Content stored on separate server, not in git repo</a:t>
            </a:r>
          </a:p>
          <a:p>
            <a:pPr lvl="1"/>
            <a:r>
              <a:rPr lang="en-US" dirty="0"/>
              <a:t>Stub replaced with content on checkout</a:t>
            </a:r>
          </a:p>
          <a:p>
            <a:r>
              <a:rPr lang="en-US" dirty="0"/>
              <a:t>You may commit outputs in this mode!</a:t>
            </a:r>
          </a:p>
          <a:p>
            <a:pPr lvl="1"/>
            <a:r>
              <a:rPr lang="en-US" dirty="0"/>
              <a:t>If someone changes, re-commit and push</a:t>
            </a:r>
          </a:p>
          <a:p>
            <a:pPr marL="0" indent="0">
              <a:buNone/>
            </a:pPr>
            <a:r>
              <a:rPr lang="en-US" dirty="0"/>
              <a:t>Caveat: if you use GitHub, limited space + bandwidth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2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8656-5F7C-47C8-B6F3-81300F35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53AB7-4642-497B-8C5A-AE4CE6A012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Notebooks are text, but are complex JSON</a:t>
            </a:r>
          </a:p>
          <a:p>
            <a:r>
              <a:rPr lang="en-US" dirty="0"/>
              <a:t>Hard to compare</a:t>
            </a:r>
          </a:p>
          <a:p>
            <a:r>
              <a:rPr lang="en-US" dirty="0"/>
              <a:t>Hard to merge</a:t>
            </a:r>
          </a:p>
          <a:p>
            <a:r>
              <a:rPr lang="en-US" dirty="0"/>
              <a:t>Change when run!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4702C-5F82-42EB-A31B-FF2F80FD86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 solutions, roughly:</a:t>
            </a:r>
          </a:p>
          <a:p>
            <a:r>
              <a:rPr lang="en-US" dirty="0"/>
              <a:t>Commit as normal</a:t>
            </a:r>
          </a:p>
          <a:p>
            <a:pPr lvl="1"/>
            <a:r>
              <a:rPr lang="en-US" dirty="0"/>
              <a:t>Merge by just taking one version</a:t>
            </a:r>
          </a:p>
          <a:p>
            <a:pPr lvl="1"/>
            <a:r>
              <a:rPr lang="en-US" dirty="0"/>
              <a:t>Merge with </a:t>
            </a:r>
            <a:r>
              <a:rPr lang="en-US" dirty="0" err="1">
                <a:latin typeface="Consolas" panose="020B0609020204030204" pitchFamily="49" charset="0"/>
              </a:rPr>
              <a:t>nbdime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Coordinate notebook edits</a:t>
            </a:r>
          </a:p>
          <a:p>
            <a:r>
              <a:rPr lang="en-US" dirty="0"/>
              <a:t>Commit without outputs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nbstripout</a:t>
            </a:r>
            <a:r>
              <a:rPr lang="en-US" dirty="0"/>
              <a:t> filter</a:t>
            </a:r>
          </a:p>
        </p:txBody>
      </p:sp>
    </p:spTree>
    <p:extLst>
      <p:ext uri="{BB962C8B-B14F-4D97-AF65-F5344CB8AC3E}">
        <p14:creationId xmlns:p14="http://schemas.microsoft.com/office/powerpoint/2010/main" val="3297437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19929</TotalTime>
  <Words>395</Words>
  <Application>Microsoft Office PowerPoint</Application>
  <PresentationFormat>Widescreen</PresentationFormat>
  <Paragraphs>72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Oswald</vt:lpstr>
      <vt:lpstr>Arial</vt:lpstr>
      <vt:lpstr>Calibri</vt:lpstr>
      <vt:lpstr>Consolas</vt:lpstr>
      <vt:lpstr>Lato</vt:lpstr>
      <vt:lpstr>Office Theme</vt:lpstr>
      <vt:lpstr>CS 533 INTRO TO DATA SCIENCE</vt:lpstr>
      <vt:lpstr>GIT FOR DATA SCIENCE</vt:lpstr>
      <vt:lpstr>Learning Outcomes</vt:lpstr>
      <vt:lpstr>Git Strengths</vt:lpstr>
      <vt:lpstr>Ignoring Files</vt:lpstr>
      <vt:lpstr>Method 1: Inputs + Recreate</vt:lpstr>
      <vt:lpstr>Method 2: Data Data Repository</vt:lpstr>
      <vt:lpstr>Method 3: Large File Storage</vt:lpstr>
      <vt:lpstr>Notebooks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595</cp:revision>
  <dcterms:created xsi:type="dcterms:W3CDTF">2020-03-17T14:53:53Z</dcterms:created>
  <dcterms:modified xsi:type="dcterms:W3CDTF">2020-11-28T22:29:18Z</dcterms:modified>
</cp:coreProperties>
</file>