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2.xml" ContentType="application/inkml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98" r:id="rId3"/>
    <p:sldId id="303" r:id="rId4"/>
    <p:sldId id="332" r:id="rId5"/>
    <p:sldId id="333" r:id="rId6"/>
    <p:sldId id="334" r:id="rId7"/>
    <p:sldId id="335" r:id="rId8"/>
    <p:sldId id="336" r:id="rId9"/>
    <p:sldId id="337" r:id="rId10"/>
    <p:sldId id="307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  <p:embeddedFont>
      <p:font typeface="Oswald" pitchFamily="2" charset="0"/>
      <p:regular r:id="rId25"/>
      <p:bold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C22D2A47-FD74-44BE-8702-FE7F6607CF55}"/>
    <pc:docChg chg="custSel addSld delSld modSld sldOrd">
      <pc:chgData name="" userId="495979f9a431ddb0" providerId="LiveId" clId="{C22D2A47-FD74-44BE-8702-FE7F6607CF55}" dt="2020-11-08T00:41:32.968" v="3670" actId="20577"/>
      <pc:docMkLst>
        <pc:docMk/>
      </pc:docMkLst>
      <pc:sldChg chg="modSp">
        <pc:chgData name="" userId="495979f9a431ddb0" providerId="LiveId" clId="{C22D2A47-FD74-44BE-8702-FE7F6607CF55}" dt="2020-11-08T00:04:16.441" v="21" actId="20577"/>
        <pc:sldMkLst>
          <pc:docMk/>
          <pc:sldMk cId="1753943686" sldId="298"/>
        </pc:sldMkLst>
        <pc:spChg chg="mod">
          <ac:chgData name="" userId="495979f9a431ddb0" providerId="LiveId" clId="{C22D2A47-FD74-44BE-8702-FE7F6607CF55}" dt="2020-11-08T00:04:16.441" v="21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C22D2A47-FD74-44BE-8702-FE7F6607CF55}" dt="2020-11-08T00:26:55.304" v="2371" actId="114"/>
        <pc:sldMkLst>
          <pc:docMk/>
          <pc:sldMk cId="3777021594" sldId="303"/>
        </pc:sldMkLst>
        <pc:spChg chg="mod">
          <ac:chgData name="" userId="495979f9a431ddb0" providerId="LiveId" clId="{C22D2A47-FD74-44BE-8702-FE7F6607CF55}" dt="2020-11-08T00:26:55.304" v="2371" actId="114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C22D2A47-FD74-44BE-8702-FE7F6607CF55}" dt="2020-11-08T00:06:57.036" v="172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C22D2A47-FD74-44BE-8702-FE7F6607CF55}" dt="2020-11-08T00:26:50.593" v="2368" actId="478"/>
          <ac:picMkLst>
            <pc:docMk/>
            <pc:sldMk cId="3777021594" sldId="303"/>
            <ac:picMk id="3" creationId="{901261EA-1E2E-444D-816E-B7A77B10E5AA}"/>
          </ac:picMkLst>
        </pc:picChg>
        <pc:picChg chg="add mod">
          <ac:chgData name="" userId="495979f9a431ddb0" providerId="LiveId" clId="{C22D2A47-FD74-44BE-8702-FE7F6607CF55}" dt="2020-11-08T00:26:52.839" v="2369" actId="1076"/>
          <ac:picMkLst>
            <pc:docMk/>
            <pc:sldMk cId="3777021594" sldId="303"/>
            <ac:picMk id="5" creationId="{20C6721E-1E3C-486F-9177-9D0CBD6B0DAB}"/>
          </ac:picMkLst>
        </pc:picChg>
      </pc:sldChg>
      <pc:sldChg chg="addSp delSp modSp">
        <pc:chgData name="" userId="495979f9a431ddb0" providerId="LiveId" clId="{C22D2A47-FD74-44BE-8702-FE7F6607CF55}" dt="2020-11-08T00:30:04.340" v="2607" actId="20577"/>
        <pc:sldMkLst>
          <pc:docMk/>
          <pc:sldMk cId="4232748695" sldId="307"/>
        </pc:sldMkLst>
        <pc:spChg chg="mod">
          <ac:chgData name="" userId="495979f9a431ddb0" providerId="LiveId" clId="{C22D2A47-FD74-44BE-8702-FE7F6607CF55}" dt="2020-11-08T00:27:53.532" v="2375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C22D2A47-FD74-44BE-8702-FE7F6607CF55}" dt="2020-11-08T00:30:04.340" v="2607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C22D2A47-FD74-44BE-8702-FE7F6607CF55}" dt="2020-11-08T00:27:56.324" v="2377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C22D2A47-FD74-44BE-8702-FE7F6607CF55}" dt="2020-11-08T00:27:35.054" v="2372" actId="478"/>
          <ac:picMkLst>
            <pc:docMk/>
            <pc:sldMk cId="4232748695" sldId="307"/>
            <ac:picMk id="5" creationId="{4109D833-13E6-4D80-BBBE-C91E3D290D7A}"/>
          </ac:picMkLst>
        </pc:picChg>
        <pc:picChg chg="add mod">
          <ac:chgData name="" userId="495979f9a431ddb0" providerId="LiveId" clId="{C22D2A47-FD74-44BE-8702-FE7F6607CF55}" dt="2020-11-08T00:27:45.646" v="2374" actId="1076"/>
          <ac:picMkLst>
            <pc:docMk/>
            <pc:sldMk cId="4232748695" sldId="307"/>
            <ac:picMk id="7" creationId="{042F7335-1B0B-4CA7-9238-5A6269947D83}"/>
          </ac:picMkLst>
        </pc:picChg>
      </pc:sldChg>
      <pc:sldChg chg="modSp add ord">
        <pc:chgData name="" userId="495979f9a431ddb0" providerId="LiveId" clId="{C22D2A47-FD74-44BE-8702-FE7F6607CF55}" dt="2020-11-08T00:39:45.295" v="3390" actId="2711"/>
        <pc:sldMkLst>
          <pc:docMk/>
          <pc:sldMk cId="1877990635" sldId="332"/>
        </pc:sldMkLst>
        <pc:spChg chg="mod">
          <ac:chgData name="" userId="495979f9a431ddb0" providerId="LiveId" clId="{C22D2A47-FD74-44BE-8702-FE7F6607CF55}" dt="2020-11-08T00:33:18.858" v="2625" actId="20577"/>
          <ac:spMkLst>
            <pc:docMk/>
            <pc:sldMk cId="1877990635" sldId="332"/>
            <ac:spMk id="2" creationId="{8E137255-40E2-4B27-85D8-D386B6271D82}"/>
          </ac:spMkLst>
        </pc:spChg>
        <pc:spChg chg="mod">
          <ac:chgData name="" userId="495979f9a431ddb0" providerId="LiveId" clId="{C22D2A47-FD74-44BE-8702-FE7F6607CF55}" dt="2020-11-08T00:39:45.295" v="3390" actId="2711"/>
          <ac:spMkLst>
            <pc:docMk/>
            <pc:sldMk cId="1877990635" sldId="332"/>
            <ac:spMk id="3" creationId="{6AF469B8-F5C6-4632-97AE-9BF96F54DC73}"/>
          </ac:spMkLst>
        </pc:spChg>
      </pc:sldChg>
    </pc:docChg>
  </pc:docChgLst>
  <pc:docChgLst>
    <pc:chgData userId="495979f9a431ddb0" providerId="LiveId" clId="{4E3F7EB4-93C1-48E7-B854-0AB921734FD2}"/>
    <pc:docChg chg="custSel addSld delSld modSld">
      <pc:chgData name="" userId="495979f9a431ddb0" providerId="LiveId" clId="{4E3F7EB4-93C1-48E7-B854-0AB921734FD2}" dt="2020-11-07T19:21:27.033" v="947" actId="20577"/>
      <pc:docMkLst>
        <pc:docMk/>
      </pc:docMkLst>
      <pc:sldChg chg="modSp">
        <pc:chgData name="" userId="495979f9a431ddb0" providerId="LiveId" clId="{4E3F7EB4-93C1-48E7-B854-0AB921734FD2}" dt="2020-11-07T18:42:42.708" v="23" actId="20577"/>
        <pc:sldMkLst>
          <pc:docMk/>
          <pc:sldMk cId="1753943686" sldId="298"/>
        </pc:sldMkLst>
        <pc:spChg chg="mod">
          <ac:chgData name="" userId="495979f9a431ddb0" providerId="LiveId" clId="{4E3F7EB4-93C1-48E7-B854-0AB921734FD2}" dt="2020-11-07T18:42:42.708" v="23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modSp">
        <pc:chgData name="" userId="495979f9a431ddb0" providerId="LiveId" clId="{4E3F7EB4-93C1-48E7-B854-0AB921734FD2}" dt="2020-11-07T18:44:37.922" v="236" actId="20577"/>
        <pc:sldMkLst>
          <pc:docMk/>
          <pc:sldMk cId="3777021594" sldId="303"/>
        </pc:sldMkLst>
        <pc:spChg chg="mod">
          <ac:chgData name="" userId="495979f9a431ddb0" providerId="LiveId" clId="{4E3F7EB4-93C1-48E7-B854-0AB921734FD2}" dt="2020-11-07T18:44:37.922" v="236" actId="20577"/>
          <ac:spMkLst>
            <pc:docMk/>
            <pc:sldMk cId="3777021594" sldId="303"/>
            <ac:spMk id="8" creationId="{7D2C9FD9-6243-4952-ABA6-E5D86D00A124}"/>
          </ac:spMkLst>
        </pc:spChg>
      </pc:sldChg>
      <pc:sldChg chg="modSp">
        <pc:chgData name="" userId="495979f9a431ddb0" providerId="LiveId" clId="{4E3F7EB4-93C1-48E7-B854-0AB921734FD2}" dt="2020-11-07T19:15:07.934" v="680" actId="20577"/>
        <pc:sldMkLst>
          <pc:docMk/>
          <pc:sldMk cId="4232748695" sldId="307"/>
        </pc:sldMkLst>
        <pc:spChg chg="mod">
          <ac:chgData name="" userId="495979f9a431ddb0" providerId="LiveId" clId="{4E3F7EB4-93C1-48E7-B854-0AB921734FD2}" dt="2020-11-07T19:15:07.934" v="680" actId="20577"/>
          <ac:spMkLst>
            <pc:docMk/>
            <pc:sldMk cId="4232748695" sldId="307"/>
            <ac:spMk id="3" creationId="{A5ABA0EB-5D84-4439-8FF0-4CF155163C4F}"/>
          </ac:spMkLst>
        </pc:spChg>
      </pc:sldChg>
    </pc:docChg>
  </pc:docChgLst>
  <pc:docChgLst>
    <pc:chgData userId="495979f9a431ddb0" providerId="LiveId" clId="{0D12D099-0C73-4BA7-8132-FF63FCDDC128}"/>
    <pc:docChg chg="undo custSel addSld delSld modSld">
      <pc:chgData name="" userId="495979f9a431ddb0" providerId="LiveId" clId="{0D12D099-0C73-4BA7-8132-FF63FCDDC128}" dt="2020-11-29T03:20:30.152" v="2740"/>
      <pc:docMkLst>
        <pc:docMk/>
      </pc:docMkLst>
      <pc:sldChg chg="modSp">
        <pc:chgData name="" userId="495979f9a431ddb0" providerId="LiveId" clId="{0D12D099-0C73-4BA7-8132-FF63FCDDC128}" dt="2020-11-28T22:52:29.839" v="39" actId="20577"/>
        <pc:sldMkLst>
          <pc:docMk/>
          <pc:sldMk cId="1753943686" sldId="298"/>
        </pc:sldMkLst>
        <pc:spChg chg="mod">
          <ac:chgData name="" userId="495979f9a431ddb0" providerId="LiveId" clId="{0D12D099-0C73-4BA7-8132-FF63FCDDC128}" dt="2020-11-28T22:52:29.839" v="39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0D12D099-0C73-4BA7-8132-FF63FCDDC128}" dt="2020-11-28T23:29:02.560" v="2732" actId="404"/>
        <pc:sldMkLst>
          <pc:docMk/>
          <pc:sldMk cId="3777021594" sldId="303"/>
        </pc:sldMkLst>
        <pc:spChg chg="mod">
          <ac:chgData name="" userId="495979f9a431ddb0" providerId="LiveId" clId="{0D12D099-0C73-4BA7-8132-FF63FCDDC128}" dt="2020-11-28T23:29:02.560" v="2732" actId="404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0D12D099-0C73-4BA7-8132-FF63FCDDC128}" dt="2020-11-28T22:53:10.685" v="118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0D12D099-0C73-4BA7-8132-FF63FCDDC128}" dt="2020-11-28T23:28:43.204" v="2722" actId="478"/>
          <ac:picMkLst>
            <pc:docMk/>
            <pc:sldMk cId="3777021594" sldId="303"/>
            <ac:picMk id="3" creationId="{7B6AD923-BBD3-446E-844E-9BAB6BE29FB2}"/>
          </ac:picMkLst>
        </pc:picChg>
        <pc:picChg chg="add mod">
          <ac:chgData name="" userId="495979f9a431ddb0" providerId="LiveId" clId="{0D12D099-0C73-4BA7-8132-FF63FCDDC128}" dt="2020-11-28T23:28:49.835" v="2724" actId="1076"/>
          <ac:picMkLst>
            <pc:docMk/>
            <pc:sldMk cId="3777021594" sldId="303"/>
            <ac:picMk id="5" creationId="{01725311-0B25-4655-915B-BD6CDC59EC99}"/>
          </ac:picMkLst>
        </pc:picChg>
      </pc:sldChg>
      <pc:sldChg chg="addSp delSp modSp">
        <pc:chgData name="" userId="495979f9a431ddb0" providerId="LiveId" clId="{0D12D099-0C73-4BA7-8132-FF63FCDDC128}" dt="2020-11-28T23:29:41.506" v="2739" actId="14100"/>
        <pc:sldMkLst>
          <pc:docMk/>
          <pc:sldMk cId="4232748695" sldId="307"/>
        </pc:sldMkLst>
        <pc:spChg chg="mod">
          <ac:chgData name="" userId="495979f9a431ddb0" providerId="LiveId" clId="{0D12D099-0C73-4BA7-8132-FF63FCDDC128}" dt="2020-11-28T23:29:41.506" v="2739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0D12D099-0C73-4BA7-8132-FF63FCDDC128}" dt="2020-11-28T23:29:41.506" v="2739" actId="14100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0D12D099-0C73-4BA7-8132-FF63FCDDC128}" dt="2020-11-28T23:29:36.965" v="2738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0D12D099-0C73-4BA7-8132-FF63FCDDC128}" dt="2020-11-28T23:29:07.969" v="2733" actId="478"/>
          <ac:picMkLst>
            <pc:docMk/>
            <pc:sldMk cId="4232748695" sldId="307"/>
            <ac:picMk id="5" creationId="{EC0C3928-68B5-4961-8262-55EC289AD426}"/>
          </ac:picMkLst>
        </pc:picChg>
        <pc:picChg chg="add mod">
          <ac:chgData name="" userId="495979f9a431ddb0" providerId="LiveId" clId="{0D12D099-0C73-4BA7-8132-FF63FCDDC128}" dt="2020-11-28T23:29:34.543" v="2736" actId="1076"/>
          <ac:picMkLst>
            <pc:docMk/>
            <pc:sldMk cId="4232748695" sldId="307"/>
            <ac:picMk id="7" creationId="{DC9E3229-41DA-4FE8-950B-09F998964BAA}"/>
          </ac:picMkLst>
        </pc:picChg>
      </pc:sldChg>
      <pc:sldChg chg="addSp delSp modSp">
        <pc:chgData name="" userId="495979f9a431ddb0" providerId="LiveId" clId="{0D12D099-0C73-4BA7-8132-FF63FCDDC128}" dt="2020-11-29T03:20:30.152" v="2740"/>
        <pc:sldMkLst>
          <pc:docMk/>
          <pc:sldMk cId="1877990635" sldId="332"/>
        </pc:sldMkLst>
        <pc:spChg chg="mod">
          <ac:chgData name="" userId="495979f9a431ddb0" providerId="LiveId" clId="{0D12D099-0C73-4BA7-8132-FF63FCDDC128}" dt="2020-11-28T22:59:40.690" v="136" actId="20577"/>
          <ac:spMkLst>
            <pc:docMk/>
            <pc:sldMk cId="1877990635" sldId="332"/>
            <ac:spMk id="2" creationId="{8E137255-40E2-4B27-85D8-D386B6271D82}"/>
          </ac:spMkLst>
        </pc:spChg>
        <pc:spChg chg="mod">
          <ac:chgData name="" userId="495979f9a431ddb0" providerId="LiveId" clId="{0D12D099-0C73-4BA7-8132-FF63FCDDC128}" dt="2020-11-28T23:02:57.823" v="455" actId="20577"/>
          <ac:spMkLst>
            <pc:docMk/>
            <pc:sldMk cId="1877990635" sldId="332"/>
            <ac:spMk id="3" creationId="{6AF469B8-F5C6-4632-97AE-9BF96F54DC73}"/>
          </ac:spMkLst>
        </pc:spChg>
        <pc:inkChg chg="del">
          <ac:chgData name="" userId="495979f9a431ddb0" providerId="LiveId" clId="{0D12D099-0C73-4BA7-8132-FF63FCDDC128}" dt="2020-11-28T22:59:30.430" v="119" actId="478"/>
          <ac:inkMkLst>
            <pc:docMk/>
            <pc:sldMk cId="1877990635" sldId="332"/>
            <ac:inkMk id="4" creationId="{63BFC9C1-632F-44FC-8AB4-8C0ABF35839A}"/>
          </ac:inkMkLst>
        </pc:inkChg>
        <pc:inkChg chg="add">
          <ac:chgData name="" userId="495979f9a431ddb0" providerId="LiveId" clId="{0D12D099-0C73-4BA7-8132-FF63FCDDC128}" dt="2020-11-29T03:20:30.152" v="2740"/>
          <ac:inkMkLst>
            <pc:docMk/>
            <pc:sldMk cId="1877990635" sldId="332"/>
            <ac:inkMk id="4" creationId="{BA8BC8A0-BDAE-4126-A0B7-F68BD778D3A2}"/>
          </ac:inkMkLst>
        </pc:inkChg>
      </pc:sldChg>
      <pc:sldChg chg="modSp add">
        <pc:chgData name="" userId="495979f9a431ddb0" providerId="LiveId" clId="{0D12D099-0C73-4BA7-8132-FF63FCDDC128}" dt="2020-11-28T23:04:48.879" v="701" actId="207"/>
        <pc:sldMkLst>
          <pc:docMk/>
          <pc:sldMk cId="2506602722" sldId="333"/>
        </pc:sldMkLst>
        <pc:spChg chg="mod">
          <ac:chgData name="" userId="495979f9a431ddb0" providerId="LiveId" clId="{0D12D099-0C73-4BA7-8132-FF63FCDDC128}" dt="2020-11-28T23:03:06.313" v="461" actId="20577"/>
          <ac:spMkLst>
            <pc:docMk/>
            <pc:sldMk cId="2506602722" sldId="333"/>
            <ac:spMk id="2" creationId="{0489BA4B-FDE8-47B0-9BAF-8F3E38B665B4}"/>
          </ac:spMkLst>
        </pc:spChg>
        <pc:spChg chg="mod">
          <ac:chgData name="" userId="495979f9a431ddb0" providerId="LiveId" clId="{0D12D099-0C73-4BA7-8132-FF63FCDDC128}" dt="2020-11-28T23:04:48.879" v="701" actId="207"/>
          <ac:spMkLst>
            <pc:docMk/>
            <pc:sldMk cId="2506602722" sldId="333"/>
            <ac:spMk id="3" creationId="{13CDAD3A-842E-4F75-9AB0-CF2EF20891D5}"/>
          </ac:spMkLst>
        </pc:spChg>
      </pc:sldChg>
      <pc:sldChg chg="del">
        <pc:chgData name="" userId="495979f9a431ddb0" providerId="LiveId" clId="{0D12D099-0C73-4BA7-8132-FF63FCDDC128}" dt="2020-11-28T22:59:34.384" v="120" actId="2696"/>
        <pc:sldMkLst>
          <pc:docMk/>
          <pc:sldMk cId="2838593576" sldId="333"/>
        </pc:sldMkLst>
      </pc:sldChg>
      <pc:sldChg chg="modSp add">
        <pc:chgData name="" userId="495979f9a431ddb0" providerId="LiveId" clId="{0D12D099-0C73-4BA7-8132-FF63FCDDC128}" dt="2020-11-28T23:16:36.910" v="1639" actId="20577"/>
        <pc:sldMkLst>
          <pc:docMk/>
          <pc:sldMk cId="1892797561" sldId="334"/>
        </pc:sldMkLst>
        <pc:spChg chg="mod">
          <ac:chgData name="" userId="495979f9a431ddb0" providerId="LiveId" clId="{0D12D099-0C73-4BA7-8132-FF63FCDDC128}" dt="2020-11-28T23:04:55.529" v="707" actId="20577"/>
          <ac:spMkLst>
            <pc:docMk/>
            <pc:sldMk cId="1892797561" sldId="334"/>
            <ac:spMk id="2" creationId="{2F278BDD-76EE-4088-B694-019239443E6D}"/>
          </ac:spMkLst>
        </pc:spChg>
        <pc:spChg chg="mod">
          <ac:chgData name="" userId="495979f9a431ddb0" providerId="LiveId" clId="{0D12D099-0C73-4BA7-8132-FF63FCDDC128}" dt="2020-11-28T23:16:36.910" v="1639" actId="20577"/>
          <ac:spMkLst>
            <pc:docMk/>
            <pc:sldMk cId="1892797561" sldId="334"/>
            <ac:spMk id="3" creationId="{3303E586-8CED-4FE0-AFC7-1FD885AAF50F}"/>
          </ac:spMkLst>
        </pc:spChg>
      </pc:sldChg>
      <pc:sldChg chg="del">
        <pc:chgData name="" userId="495979f9a431ddb0" providerId="LiveId" clId="{0D12D099-0C73-4BA7-8132-FF63FCDDC128}" dt="2020-11-28T22:59:34.482" v="122" actId="2696"/>
        <pc:sldMkLst>
          <pc:docMk/>
          <pc:sldMk cId="3717090407" sldId="334"/>
        </pc:sldMkLst>
      </pc:sldChg>
      <pc:sldChg chg="modSp add">
        <pc:chgData name="" userId="495979f9a431ddb0" providerId="LiveId" clId="{0D12D099-0C73-4BA7-8132-FF63FCDDC128}" dt="2020-11-28T23:16:26.964" v="1616" actId="20577"/>
        <pc:sldMkLst>
          <pc:docMk/>
          <pc:sldMk cId="1319368878" sldId="335"/>
        </pc:sldMkLst>
        <pc:spChg chg="mod">
          <ac:chgData name="" userId="495979f9a431ddb0" providerId="LiveId" clId="{0D12D099-0C73-4BA7-8132-FF63FCDDC128}" dt="2020-11-28T23:08:43.652" v="1185" actId="20577"/>
          <ac:spMkLst>
            <pc:docMk/>
            <pc:sldMk cId="1319368878" sldId="335"/>
            <ac:spMk id="2" creationId="{0243F1CE-607B-4395-82B0-49E9F0625064}"/>
          </ac:spMkLst>
        </pc:spChg>
        <pc:spChg chg="mod">
          <ac:chgData name="" userId="495979f9a431ddb0" providerId="LiveId" clId="{0D12D099-0C73-4BA7-8132-FF63FCDDC128}" dt="2020-11-28T23:16:26.964" v="1616" actId="20577"/>
          <ac:spMkLst>
            <pc:docMk/>
            <pc:sldMk cId="1319368878" sldId="335"/>
            <ac:spMk id="3" creationId="{D60E8953-ADA9-437B-B407-94EC6D7E1680}"/>
          </ac:spMkLst>
        </pc:spChg>
      </pc:sldChg>
      <pc:sldChg chg="del">
        <pc:chgData name="" userId="495979f9a431ddb0" providerId="LiveId" clId="{0D12D099-0C73-4BA7-8132-FF63FCDDC128}" dt="2020-11-28T22:59:34.410" v="121" actId="2696"/>
        <pc:sldMkLst>
          <pc:docMk/>
          <pc:sldMk cId="4153528783" sldId="335"/>
        </pc:sldMkLst>
      </pc:sldChg>
      <pc:sldChg chg="modSp add">
        <pc:chgData name="" userId="495979f9a431ddb0" providerId="LiveId" clId="{0D12D099-0C73-4BA7-8132-FF63FCDDC128}" dt="2020-11-28T23:19:17.697" v="1898" actId="20577"/>
        <pc:sldMkLst>
          <pc:docMk/>
          <pc:sldMk cId="314358517" sldId="336"/>
        </pc:sldMkLst>
        <pc:spChg chg="mod">
          <ac:chgData name="" userId="495979f9a431ddb0" providerId="LiveId" clId="{0D12D099-0C73-4BA7-8132-FF63FCDDC128}" dt="2020-11-28T23:17:18.850" v="1644" actId="20577"/>
          <ac:spMkLst>
            <pc:docMk/>
            <pc:sldMk cId="314358517" sldId="336"/>
            <ac:spMk id="2" creationId="{230E7BCF-CDC4-4C94-8CF5-517530841BE2}"/>
          </ac:spMkLst>
        </pc:spChg>
        <pc:spChg chg="mod">
          <ac:chgData name="" userId="495979f9a431ddb0" providerId="LiveId" clId="{0D12D099-0C73-4BA7-8132-FF63FCDDC128}" dt="2020-11-28T23:19:17.697" v="1898" actId="20577"/>
          <ac:spMkLst>
            <pc:docMk/>
            <pc:sldMk cId="314358517" sldId="336"/>
            <ac:spMk id="3" creationId="{827CAA91-5390-4F8B-8AED-92F00B72C0A4}"/>
          </ac:spMkLst>
        </pc:spChg>
      </pc:sldChg>
      <pc:sldChg chg="del">
        <pc:chgData name="" userId="495979f9a431ddb0" providerId="LiveId" clId="{0D12D099-0C73-4BA7-8132-FF63FCDDC128}" dt="2020-11-28T22:59:34.492" v="123" actId="2696"/>
        <pc:sldMkLst>
          <pc:docMk/>
          <pc:sldMk cId="3347901069" sldId="336"/>
        </pc:sldMkLst>
      </pc:sldChg>
      <pc:sldChg chg="del">
        <pc:chgData name="" userId="495979f9a431ddb0" providerId="LiveId" clId="{0D12D099-0C73-4BA7-8132-FF63FCDDC128}" dt="2020-11-28T22:59:34.539" v="124" actId="2696"/>
        <pc:sldMkLst>
          <pc:docMk/>
          <pc:sldMk cId="402773346" sldId="337"/>
        </pc:sldMkLst>
      </pc:sldChg>
      <pc:sldChg chg="addSp modSp add">
        <pc:chgData name="" userId="495979f9a431ddb0" providerId="LiveId" clId="{0D12D099-0C73-4BA7-8132-FF63FCDDC128}" dt="2020-11-29T03:20:30.152" v="2740"/>
        <pc:sldMkLst>
          <pc:docMk/>
          <pc:sldMk cId="1017118466" sldId="337"/>
        </pc:sldMkLst>
        <pc:spChg chg="mod">
          <ac:chgData name="" userId="495979f9a431ddb0" providerId="LiveId" clId="{0D12D099-0C73-4BA7-8132-FF63FCDDC128}" dt="2020-11-28T23:19:38.666" v="1920" actId="20577"/>
          <ac:spMkLst>
            <pc:docMk/>
            <pc:sldMk cId="1017118466" sldId="337"/>
            <ac:spMk id="2" creationId="{EF6612F7-0D24-41AC-9F7F-F55485FBB89F}"/>
          </ac:spMkLst>
        </pc:spChg>
        <pc:spChg chg="mod">
          <ac:chgData name="" userId="495979f9a431ddb0" providerId="LiveId" clId="{0D12D099-0C73-4BA7-8132-FF63FCDDC128}" dt="2020-11-28T23:22:04.723" v="2324" actId="20577"/>
          <ac:spMkLst>
            <pc:docMk/>
            <pc:sldMk cId="1017118466" sldId="337"/>
            <ac:spMk id="3" creationId="{C9B1289E-E29B-4297-99DF-6F571437DCF5}"/>
          </ac:spMkLst>
        </pc:spChg>
        <pc:spChg chg="add mod">
          <ac:chgData name="" userId="495979f9a431ddb0" providerId="LiveId" clId="{0D12D099-0C73-4BA7-8132-FF63FCDDC128}" dt="2020-11-28T23:25:55.800" v="2529" actId="403"/>
          <ac:spMkLst>
            <pc:docMk/>
            <pc:sldMk cId="1017118466" sldId="337"/>
            <ac:spMk id="4" creationId="{FD4E0E74-7B83-4B6F-9A41-626FBA5748AB}"/>
          </ac:spMkLst>
        </pc:spChg>
        <pc:inkChg chg="add">
          <ac:chgData name="" userId="495979f9a431ddb0" providerId="LiveId" clId="{0D12D099-0C73-4BA7-8132-FF63FCDDC128}" dt="2020-11-29T03:20:30.152" v="2740"/>
          <ac:inkMkLst>
            <pc:docMk/>
            <pc:sldMk cId="1017118466" sldId="337"/>
            <ac:inkMk id="5" creationId="{5B8752D3-168C-4013-9605-36888895CAA3}"/>
          </ac:inkMkLst>
        </pc:inkChg>
      </pc:sldChg>
      <pc:sldChg chg="del">
        <pc:chgData name="" userId="495979f9a431ddb0" providerId="LiveId" clId="{0D12D099-0C73-4BA7-8132-FF63FCDDC128}" dt="2020-11-28T22:59:34.598" v="125" actId="2696"/>
        <pc:sldMkLst>
          <pc:docMk/>
          <pc:sldMk cId="2137045789" sldId="338"/>
        </pc:sldMkLst>
      </pc:sldChg>
      <pc:sldChg chg="del">
        <pc:chgData name="" userId="495979f9a431ddb0" providerId="LiveId" clId="{0D12D099-0C73-4BA7-8132-FF63FCDDC128}" dt="2020-11-28T22:59:34.669" v="126" actId="2696"/>
        <pc:sldMkLst>
          <pc:docMk/>
          <pc:sldMk cId="3030942142" sldId="339"/>
        </pc:sldMkLst>
      </pc:sldChg>
      <pc:sldChg chg="del">
        <pc:chgData name="" userId="495979f9a431ddb0" providerId="LiveId" clId="{0D12D099-0C73-4BA7-8132-FF63FCDDC128}" dt="2020-11-28T22:59:34.673" v="127" actId="2696"/>
        <pc:sldMkLst>
          <pc:docMk/>
          <pc:sldMk cId="509065189" sldId="340"/>
        </pc:sldMkLst>
      </pc:sldChg>
      <pc:sldChg chg="del">
        <pc:chgData name="" userId="495979f9a431ddb0" providerId="LiveId" clId="{0D12D099-0C73-4BA7-8132-FF63FCDDC128}" dt="2020-11-28T22:59:34.691" v="128" actId="2696"/>
        <pc:sldMkLst>
          <pc:docMk/>
          <pc:sldMk cId="2624095027" sldId="341"/>
        </pc:sldMkLst>
      </pc:sldChg>
      <pc:sldChg chg="del">
        <pc:chgData name="" userId="495979f9a431ddb0" providerId="LiveId" clId="{0D12D099-0C73-4BA7-8132-FF63FCDDC128}" dt="2020-11-28T22:59:34.752" v="129" actId="2696"/>
        <pc:sldMkLst>
          <pc:docMk/>
          <pc:sldMk cId="1922647544" sldId="342"/>
        </pc:sldMkLst>
      </pc:sldChg>
    </pc:docChg>
  </pc:docChgLst>
  <pc:docChgLst>
    <pc:chgData userId="495979f9a431ddb0" providerId="LiveId" clId="{63950EC9-D041-47ED-BF3C-E35121025AD2}"/>
    <pc:docChg chg="undo custSel addSld delSld modSld">
      <pc:chgData name="" userId="495979f9a431ddb0" providerId="LiveId" clId="{63950EC9-D041-47ED-BF3C-E35121025AD2}" dt="2020-11-08T00:03:41.820" v="5413" actId="20577"/>
      <pc:docMkLst>
        <pc:docMk/>
      </pc:docMkLst>
      <pc:sldChg chg="addSp delSp modSp">
        <pc:chgData name="" userId="495979f9a431ddb0" providerId="LiveId" clId="{63950EC9-D041-47ED-BF3C-E35121025AD2}" dt="2020-11-08T00:03:41.820" v="5413" actId="20577"/>
        <pc:sldMkLst>
          <pc:docMk/>
          <pc:sldMk cId="4232748695" sldId="307"/>
        </pc:sldMkLst>
        <pc:spChg chg="mod">
          <ac:chgData name="" userId="495979f9a431ddb0" providerId="LiveId" clId="{63950EC9-D041-47ED-BF3C-E35121025AD2}" dt="2020-11-08T00:03:18.226" v="5316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63950EC9-D041-47ED-BF3C-E35121025AD2}" dt="2020-11-08T00:03:41.820" v="5413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63950EC9-D041-47ED-BF3C-E35121025AD2}" dt="2020-11-08T00:02:57.670" v="5312"/>
          <ac:spMkLst>
            <pc:docMk/>
            <pc:sldMk cId="4232748695" sldId="307"/>
            <ac:spMk id="6" creationId="{44A417E2-C917-44ED-91F6-850AAE6D8142}"/>
          </ac:spMkLst>
        </pc:spChg>
        <pc:picChg chg="add mod modCrop">
          <ac:chgData name="" userId="495979f9a431ddb0" providerId="LiveId" clId="{63950EC9-D041-47ED-BF3C-E35121025AD2}" dt="2020-11-08T00:03:14.864" v="5315" actId="1076"/>
          <ac:picMkLst>
            <pc:docMk/>
            <pc:sldMk cId="4232748695" sldId="307"/>
            <ac:picMk id="5" creationId="{4109D833-13E6-4D80-BBBE-C91E3D290D7A}"/>
          </ac:picMkLst>
        </pc:picChg>
        <pc:picChg chg="del">
          <ac:chgData name="" userId="495979f9a431ddb0" providerId="LiveId" clId="{63950EC9-D041-47ED-BF3C-E35121025AD2}" dt="2020-11-08T00:02:55.277" v="5311" actId="478"/>
          <ac:picMkLst>
            <pc:docMk/>
            <pc:sldMk cId="4232748695" sldId="307"/>
            <ac:picMk id="7" creationId="{DB45602A-E1AF-4B60-BBF6-8FBF4DFC2F3B}"/>
          </ac:picMkLst>
        </pc:picChg>
      </pc:sldChg>
    </pc:docChg>
  </pc:docChgLst>
  <pc:docChgLst>
    <pc:chgData userId="495979f9a431ddb0" providerId="LiveId" clId="{3913A029-EDC7-4AB9-981C-83967A5E30BD}"/>
    <pc:docChg chg="undo custSel addSld delSld modSld">
      <pc:chgData name="" userId="495979f9a431ddb0" providerId="LiveId" clId="{3913A029-EDC7-4AB9-981C-83967A5E30BD}" dt="2020-11-15T04:48:11.744" v="3330"/>
      <pc:docMkLst>
        <pc:docMk/>
      </pc:docMkLst>
      <pc:sldChg chg="modSp">
        <pc:chgData name="" userId="495979f9a431ddb0" providerId="LiveId" clId="{3913A029-EDC7-4AB9-981C-83967A5E30BD}" dt="2020-11-14T23:42:31.682" v="19" actId="20577"/>
        <pc:sldMkLst>
          <pc:docMk/>
          <pc:sldMk cId="1753943686" sldId="298"/>
        </pc:sldMkLst>
        <pc:spChg chg="mod">
          <ac:chgData name="" userId="495979f9a431ddb0" providerId="LiveId" clId="{3913A029-EDC7-4AB9-981C-83967A5E30BD}" dt="2020-11-14T23:42:31.682" v="19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3913A029-EDC7-4AB9-981C-83967A5E30BD}" dt="2020-11-14T23:45:30.615" v="135" actId="1076"/>
        <pc:sldMkLst>
          <pc:docMk/>
          <pc:sldMk cId="3777021594" sldId="303"/>
        </pc:sldMkLst>
        <pc:spChg chg="mod">
          <ac:chgData name="" userId="495979f9a431ddb0" providerId="LiveId" clId="{3913A029-EDC7-4AB9-981C-83967A5E30BD}" dt="2020-11-14T23:45:30.615" v="135" actId="1076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3913A029-EDC7-4AB9-981C-83967A5E30BD}" dt="2020-11-14T23:44:38.253" v="130" actId="20577"/>
          <ac:spMkLst>
            <pc:docMk/>
            <pc:sldMk cId="3777021594" sldId="303"/>
            <ac:spMk id="8" creationId="{7D2C9FD9-6243-4952-ABA6-E5D86D00A124}"/>
          </ac:spMkLst>
        </pc:spChg>
        <pc:picChg chg="add mod">
          <ac:chgData name="" userId="495979f9a431ddb0" providerId="LiveId" clId="{3913A029-EDC7-4AB9-981C-83967A5E30BD}" dt="2020-11-14T23:45:21.559" v="132" actId="1076"/>
          <ac:picMkLst>
            <pc:docMk/>
            <pc:sldMk cId="3777021594" sldId="303"/>
            <ac:picMk id="3" creationId="{7B6AD923-BBD3-446E-844E-9BAB6BE29FB2}"/>
          </ac:picMkLst>
        </pc:picChg>
        <pc:picChg chg="del">
          <ac:chgData name="" userId="495979f9a431ddb0" providerId="LiveId" clId="{3913A029-EDC7-4AB9-981C-83967A5E30BD}" dt="2020-11-14T23:44:18.842" v="22" actId="478"/>
          <ac:picMkLst>
            <pc:docMk/>
            <pc:sldMk cId="3777021594" sldId="303"/>
            <ac:picMk id="5" creationId="{20C6721E-1E3C-486F-9177-9D0CBD6B0DAB}"/>
          </ac:picMkLst>
        </pc:picChg>
      </pc:sldChg>
      <pc:sldChg chg="addSp delSp modSp">
        <pc:chgData name="" userId="495979f9a431ddb0" providerId="LiveId" clId="{3913A029-EDC7-4AB9-981C-83967A5E30BD}" dt="2020-11-15T02:06:54.139" v="1493" actId="20577"/>
        <pc:sldMkLst>
          <pc:docMk/>
          <pc:sldMk cId="4232748695" sldId="307"/>
        </pc:sldMkLst>
        <pc:spChg chg="mod">
          <ac:chgData name="" userId="495979f9a431ddb0" providerId="LiveId" clId="{3913A029-EDC7-4AB9-981C-83967A5E30BD}" dt="2020-11-15T02:04:22.532" v="1123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3913A029-EDC7-4AB9-981C-83967A5E30BD}" dt="2020-11-15T02:06:54.139" v="1493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3913A029-EDC7-4AB9-981C-83967A5E30BD}" dt="2020-11-15T01:56:37.309" v="804" actId="114"/>
          <ac:spMkLst>
            <pc:docMk/>
            <pc:sldMk cId="4232748695" sldId="307"/>
            <ac:spMk id="6" creationId="{44A417E2-C917-44ED-91F6-850AAE6D8142}"/>
          </ac:spMkLst>
        </pc:spChg>
        <pc:picChg chg="add mod">
          <ac:chgData name="" userId="495979f9a431ddb0" providerId="LiveId" clId="{3913A029-EDC7-4AB9-981C-83967A5E30BD}" dt="2020-11-15T01:56:34.614" v="802" actId="1076"/>
          <ac:picMkLst>
            <pc:docMk/>
            <pc:sldMk cId="4232748695" sldId="307"/>
            <ac:picMk id="5" creationId="{EC0C3928-68B5-4961-8262-55EC289AD426}"/>
          </ac:picMkLst>
        </pc:picChg>
        <pc:picChg chg="del">
          <ac:chgData name="" userId="495979f9a431ddb0" providerId="LiveId" clId="{3913A029-EDC7-4AB9-981C-83967A5E30BD}" dt="2020-11-15T01:56:28.845" v="800" actId="478"/>
          <ac:picMkLst>
            <pc:docMk/>
            <pc:sldMk cId="4232748695" sldId="307"/>
            <ac:picMk id="7" creationId="{042F7335-1B0B-4CA7-9238-5A6269947D83}"/>
          </ac:picMkLst>
        </pc:picChg>
      </pc:sldChg>
      <pc:sldChg chg="addSp">
        <pc:chgData name="" userId="495979f9a431ddb0" providerId="LiveId" clId="{3913A029-EDC7-4AB9-981C-83967A5E30BD}" dt="2020-11-15T04:48:11.744" v="3330"/>
        <pc:sldMkLst>
          <pc:docMk/>
          <pc:sldMk cId="1877990635" sldId="332"/>
        </pc:sldMkLst>
        <pc:inkChg chg="add">
          <ac:chgData name="" userId="495979f9a431ddb0" providerId="LiveId" clId="{3913A029-EDC7-4AB9-981C-83967A5E30BD}" dt="2020-11-15T04:48:11.744" v="3330"/>
          <ac:inkMkLst>
            <pc:docMk/>
            <pc:sldMk cId="1877990635" sldId="332"/>
            <ac:inkMk id="4" creationId="{63BFC9C1-632F-44FC-8AB4-8C0ABF35839A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29T03:14:13.9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6861 6421 147 0,'0'0'0'0,"0"0"8"16,0 0 1-16,0 0-1 0,0 0 0 15,0 0-4-15,-18-34-1 0,18 34 1 0,-17 0-1 16,17 0 12-16,0 0-1 0,0 0 1 0,0 0 0 16,0 0-11-16,0 0 0 0,0 0 1 0,0 0-1 15,0 0 6-15,0 0-1 0,-19 0 1 0,19 0-1 16,0 0-5-16,0 0 0 0,0 0 0 0,0 0 0 0,0 17 4 16,0-17 0-16,0 17-1 0,0 19 2 0,19-1-6 15,-19 1 1-15,0-19-1 0,0 18 1 0,17 1-1 0,-17-18 1 16,0-2-1-16,0 20 1 0,0-1-2 0,0 1 1 15,0-18-1-15,0 16 0 0,0 2 0 0,0-18-1 16,0-1 1-16,0 19 0 0,0-19-1 0,0 1 1 16,0-1-1-16,0 2 0 0,0-19 0 0,0 17 0 15,18 1 1-15,-18-18-1 0,0 17 0 0,0-17 0 0,0 17-1 16,0-17 2-16,17 0-1 0,-17 18 0 0,0-18 1 16,19 0-1-16,-19 0 0 0,0 18 0 0,17-18 0 15,-17 0 0-15,17 0 1 0,1-18 0 0,0 18 0 16,17 0 0-16,-17 0-1 0,18 0 1 0,-19 0-1 15,18 0 0-15,-17 0 2 0,17 0-1 0,-18-18 1 16,20 18 0-16,-3 0-2 0,-16 0 1 0,18 0 0 16,-3 0 0-16,21 0 0 0,-19 0 0 0,1 0 1 15,-2-17 0-15,20 17-2 0,-18 0 1 0,16 0-1 16,-16 0 1-16,16 0 0 0,-16 0 0 0,-1 0 0 0,1 0 0 16,16-17 0-16,-16 17-1 0,16 0 0 0,0 0 1 15,-15 17-1-15,15-17 1 0,1 0-1 0,0 0 1 16,-18 17-1-16,19-17 0 0,-1 0 0 0,-18 18 0 15,18-18 1-15,-1 0-1 0,2 18 0 0,-2-1 0 16,1-17 0-16,0 18 0 0,0-18 0 0,0 18 0 16,-18-18-1-16,19 18 1 0,-2-1 0 0,1-17 0 15,0 17-1-15,0 2 1 0,0-19 0 0,17 17-1 0,-17 1 1 16,-1-18 0-16,-16 17-1 0,18 0 1 16,-2 2-1-16,1-19 1 0,1 0-1 0,-2 17 0 0,1 1 1 0,1-1-1 15,-2 2 0-15,17-19 0 0,-15 17 1 0,-1-17-1 16,-1 18 0-16,2-18 1 0,-1 17-1 15,-1-17 0-15,19 17 0 0,0-17 0 0,-18 0 0 0,18 19 1 16,-19-19-1-16,19 0 0 0,-19 0 0 16,2 0 1-16,-1 17-1 0,17-17 0 0,0 0 0 0,-16 0 0 0,17 17 0 15,-1-17 0-15,0 0 0 0,-17 0 1 0,17 0-1 16,1 0 0-16,-18 0 0 0,18 0 0 0,0 0 0 16,-1 0 1-16,1 18-1 0,-20-18 1 0,20 0-1 15,-17 0 1-15,16 0-1 0,-16 0 1 0,16 0-1 16,0 0 1-16,1 0 0 0,-18 0 1 0,18 19 0 15,-18-19-1-15,17 0 1 0,-18 0-1 0,2 0 0 16,16 0 0-16,-16 17 1 0,15-17 1 0,-15 17-1 16,16-17 0-16,-16 17 0 0,-2-17 0 0,18 0-1 15,-17 0 1-15,1 0-1 0,16 0 1 0,-18 0-1 16,19 0 1-16,-17 0-1 0,-1 0 0 0,-1 0 0 0,2-17 0 16,-1 17 0-16,-2 0 0 0,2 0 0 0,18-17 1 15,-17 17-2-15,-2 0 1 0,1 0 0 0,1 0 0 16,-2 0-1-16,1 0 0 0,0 0 0 0,-18 17 0 15,19-17 0-15,-1 0 0 0,-2 0 0 0,3 17 0 16,-20-17 0-16,20 0 0 0,-1 19 0 0,-18-19-1 16,18 0 1-16,1 0 0 0,-20 0-1 0,2 0 1 0,16 0-1 15,-15 0 0-15,-3 0 0 0,20-19 0 16,-21 19 0-16,3 0 0 0,-1-17 0 0,19 17 0 0,-20 0 0 16,20 0 0-16,-18-17 0 0,-1 17 0 15,-1-17 0-15,2 17 0 0,-1 0 0 0,1-19 0 0,-1 19 1 16,1 0-1-16,-1 0 0 0,1-18 0 0,-3 18 0 15,3 0 1-15,-1 0-1 0,1-17 0 0,-1 17 1 0,0-17-1 16,1 17 1-16,-2-19 0 0,2 19-1 0,-1 0 1 16,1-17 0-16,-1 17-1 0,1 0 1 0,-19-17 0 15,18 17 0-15,-16-18 0 0,16 18-1 0,-1-17 1 0,2 17 0 16,-18-19 0-16,17 2 0 0,-1-1 0 0,-16 1 0 16,0-2 0-16,17 2 0 15,-17-18 0-15,-1-1 0 0,19 2 0 0,-19-20 0 0,1 37 0 0,0-19 0 16,0-16 0-16,-1 35 0 0,0-19 0 15,-17 1 0-15,19-1 0 0,-19 1 0 0,18 17 0 0,-18-17 0 16,0 0 0-16,0 17 0 0,0-17 0 0,0 17 0 16,0 0 0-16,0 0 0 0,0 2 0 0,0-2 0 15,-18 18 0-15,18-17 0 0,-19 17 0 16,19 0 1-16,-17-19 0 0,17 19 0 0,-17 0 0 16,-1 0 0-16,0 0 0 0,0 0 0 0</inkml:trace>
  <inkml:trace contextRef="#ctx0" brushRef="#br0" timeOffset="1572.641">16704 6439 307 0,'0'0'0'0,"0"0"11"15,0 0-1-15,0 0 1 0,0 0-1 16,0 0-6-16,0 0 0 0,0 0 0 15,0 0 0-15,0 0 10 0,0 0-1 0,0 0 0 0,0 0 1 16,0 0-10-16,0 0 1 0,0 0-1 0,0 36 0 16,35-19 2-16,-17 19-1 0,17-1 0 0,-19 1 1 15,20-1-3-15,-36-19 0 0,18 20-1 0,18 17 1 0,-19-17-1 16,1-2 0-16,-1 20 0 0,0-20 0 16,2 20-1-16,-2-18 1 0,1 16-1 0,-1 18 1 0,2-16-1 15,-2-1 1-15,-17-1 0 0,17 19 0 16,1-18-1-16,0-18 1 0,0 1-1 0,-1 16 1 0,1-16-2 15,-1-2 1-15,2-15 0 0,15 16 0 0,2-18 0 16,-18 1 0-16,16 0-1 0,3-1 1 0,-3-17 0 0,2 18-1 16,-2-18 1-16,19 0 0 0,-18 0 0 0,19 0-1 15,-1 0 1-15,-1-18 0 0,2 18 0 0,16 0 0 16,-16-17 0-16,16 17 1 16,0-18-2-16,-18 0 2 0,19 18-2 0,0-17 2 0,0 17 0 0,-1-18 1 15,1 18 0-15,17-17 0 0,-17 17-2 0,0-19 1 0,16 19 0 16,-16-17 0-16,17 17 1 0,-17 0 1 0,17 0-1 15,0-17 0-15,0 17-1 0,-1 0 0 0,-16-17 0 16,36 17 0-16,-19 0 1 0,0 0-1 0,0-19 0 16,0 19 1-16,19-18-2 0,-20 18 1 0,2 0-1 15,-1 0 1-15,17-17 0 0,-15 17-1 0,-2-17 1 16,0 17 0-16,16 0-1 0,-15-19 0 0,0 19 0 16,17-17 0-16,-1 17 0 0,-17-17 0 0,1 17 0 15,16 0 1-15,1 0-2 0,-17-18 1 0,-1 18 0 0,18-17 0 16,-18 17-1-16,18 0 1 0,-18-19 0 15,17 19-1-15,-16 0 1 0,17-17 0 16,-17 17-1-16,15 0 1 0,-16 0-1 0,19 0 1 0,-19-18-1 0,18 18 1 16,-18 18-1-16,0-18 0 0,0 0 1 0,18 0-1 0,-1 0 0 15,-34 0 1-15,17 0-1 0,19 0 0 16,-19-18 0-16,-1 18 0 0,2 0 1 0,-1-17-1 0,1 17 0 16,-1 0 0-16,-17 0 0 0,35 0 1 15,-37 0-1-15,20-19 0 0,-1 19 0 0,-18 19 0 0,19-19 0 16,-19 0 0-16,1 0 0 0,17 0 1 0,-1 17-1 15,-16-17 0-15,0 0 0 0,0 18 0 0,0-18 0 0,-18 0 1 16,18 17-1-16,-1-17 0 0,-17 19 0 16,0-19 0-16,-1 0 0 0,0 17 0 0,2-17 0 0,-19 18 0 15,18-18 0-15,-17 17 0 0,-1-17 0 16,0 0 0-16,1 0 0 0,-2 17 1 0,2-17-1 0,-18 0 0 16,18 0 0-16,-19 0 0 0,18 0 0 0,-18 0 0 15,2-17 0-15,-2 17 0 0,1 0 0 0,-2 0 0 16,3 0 0-16,-2-17 0 0,0 17 0 0,-17-18 0 0,18-18 1 15,0 19-1-15,-18-1 0 0,18 1 0 16,-18-19 0-16,17 1 0 0,-17-1 0 0,18 2 0 16,-1-2 0-16,2-17-1 0,-2 18 1 0,0-17 0 15,1-2 0-15,18 1 0 0,-19 0 0 16,0-17 0-16,2-1 0 0,-1 19-1 0,-1-2 1 0,18 2 0 16,-17-19 0-16,0 18 0 0,-1 0 0 0,-17 0-1 15,17 0 1-15,2 17 0 0,-19 1 0 0,0-18-1 0,0 19 1 16,17-2 0-16,-17 1 0 0,0 18 0 0,-17-2 0 15,17 2 0-15,0-1 0 0,-19 1 0 16,2 17 0-16,0 17 0 16,-1-17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29T03:19:48.2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25382 9562 144 0,'0'0'0'0,"18"0"1"16,-1 0 0-16,-17-17 0 16,17 17 1-1,-17 0-1-15,19 0-1 0,-19 0 1 0,17-18 0 0,-17 18 9 0,18 0-1 0,-1 0 0 16,2 0 1-16,-2-18-6 0,-17 18 0 0,17-18-1 15,19 18 1-15,-18-17 9 0,-1-1 0 0,18 18-1 16,-16-18 1-16,-2 18-9 0,-1-18 1 0,2 18-1 16,0-17 0-16,0 17 3 0,-1-17 0 0,0 17 0 15,2 0 0-15,16 0-3 0,-18 0-1 0,1 0 0 0,0-19 1 16,0 19-1-16,-1 0 1 0,19 0-1 0,-19 0 1 16,18 0-2-16,1 0 0 0,-1 0 0 0,1 0 0 15,-1 0 0-15,18 0 0 0,-18-17 0 0,1 17 0 16,15 0-1-16,-15 0 0 0,-1-18 1 0,1 18-1 0,-1 0 0 15,1 0 0-15,-2 0 0 0,2-17 0 16,-1 17 0-16,1 0 0 0,-1 0 0 0,18 0 0 0,-18 0 0 16,1 17 1-16,-1-17 0 0,0 0 0 15,1 0-1-15,-19 18 1 0,19-18-1 0,-2 17 1 0,2-17 1 16,-19 19 0-16</inkml:trace>
  <inkml:trace contextRef="#ctx0" brushRef="#br0" timeOffset="693.88">30057 9597 153 0,'0'0'0'0,"0"0"12"0,0 0 0 15,0 0 0-15,18-18 0 0,-18 18-7 0,0 0-1 16,0 0 0-16,0 0 0 0,0 0-1 0,0 0 0 15,0 0 0-15,0 0 0 16,0 0-1-16,0-17 0 0,0 17 0 0,-18 0 0 0,-1-17-2 0,19-1 1 0,-17 18 0 16,0-18 0-16,-1 18 0 0,0 0 0 15,0 0 0 1,1 0-1 0,0 18 0-1,17 0 0 1,17-18 0 15,-17-18 0-31,17 18 0 0,1 0 0 16,18 0 1-16,-19-18-1 0,0 18 0 0,-17-18 0 15,19 18 0-15,-19-17 1 0,18 17-1 0,-18 0 1 0,0 0 0 16,0 0 0-16,0-18-1 16,0 18 2-16,0 0 1 0,0 0-1 15,-18 18 1-15,-1-18-2 0,2 0 1 0,0 17 0 16,-19-17-1-16,-16 18 2 0,16-18 0 0,1 18 0 0,-1-18 0 15,-16 0-1-15,16 0 0 0,1 18 0 0</inkml:trace>
  <inkml:trace contextRef="#ctx0" brushRef="#br0" timeOffset="3772.116">22595 12932 28 0,'0'0'0'0,"0"0"23"0,0 0 0 0,17-19 0 16,-17 2 0-16,18 17-19 0,-18-18 1 0,0 18-1 16,0 0 1-16,17 0 8 0,-17 0 1 0,0 0-1 15,18-17 1-15,-18 17-10 0,0 0 1 0,18 0-1 0,-18 0 1 16,0-17-2-16,18 17 1 0,-18 0-1 0,0 0 1 15,17 0-2-15,0 0 0 0,-17 0 0 0,19 0 0 16,-19-19-1-16,17 19 1 0,1 0 0 0,-18 0 0 16,36-17-1-16,-36 17 0 0,17 0 0 0,1 0 0 15,-1-18-1-15,19 18 1 0,-19 0-1 0,1 0 0 16,-1 0 1-16,2-17-1 0,-2 17 0 0,0 0 1 16,1 0-1-16,18-19 0 0,-19 19 1 0,18 0-1 15,1 0 1-15,-20 0-1 0,20 0 0 0,-18-17 1 0,16 17-1 16,3 0 0-16,-3 0 0 0,-16 0 1 15,18 17-1-15,-2-17 0 0,2 0 1 0,-1 19-1 0,1-19 0 0,-1 0 0 16,1 17 1-16,-1-17-1 0,1 18 0 16,-1-18 0-16,18 17 1 0,-18-17-1 0,17 0 0 0,-17 0 0 15,1 0 0-15,16 19 1 0,-16-19-1 0,-1 0 0 16,18 0 0-16,1 0 1 0,-20 0-1 0,20 0 1 16,-20 0 0-16,20-19 0 0,-19 19-1 0,18 0 1 0,-17 0-1 15,15 0 1-15,-15 0 0 0,-1-17 0 0,1 17 0 16,16 0 1-16,-16 0-1 0,-1 0 0 15,1 0-1-15,16 0 2 0,-16 0 1 0,-1 0 1 16,1 0 0-16,17 0 0 0,-18 0-1 0,-18 0-1 0,19 0 0 16,-2 0 1-16,2 0 4 0,-1 0 2 0,-18 0-1 15,19 0 0-15,-1 0-5 0,-18 0 1 0,19 0-1 16,-18 0 1-16,18-18 5 0,-1 18-1 0,-18 0 1 16,19 0-1-16,-19 0-4 0,18 0 0 0,-16 0-1 15,15 0 1-15,-16 0 3 0,18 0-1 0,-19 0 1 16,18 0 0-16,-16 0-4 0,-2 0 1 0,17-17-1 0,-16 17 0 15,0 0 3-15,16 0-1 0,-15 0 1 0,16 0-1 16,-18 0-2-16,1 0 0 0,18 17 0 0,-19-17 0 16,0 0 1-16,2 0 0 0,16 18 0 0,-18-18 0 15,1 0-2-15,18 0 1 0,-19 0-1 0,19 0 1 16,-19 17 0-16,1-17 0 0,18 0 0 0,-19 0 0 16,18 0-1-16,-18 0-1 0,19 0 1 0,-18 0 0 0,17 19 1 15,-18-19-1-15,18 0 0 0,1 0 0 0,-19 0 0 16,18 0-1-16,-16 0 1 0,15 0 0 0,2 0-1 15,-18 0 1-15,16 17-1 0,3-17 1 16,-20 0-1-16,18 0 0 0,1 0 0 0,-2 0 0 0,2 0 1 0,-18 0-1 16,17 0 1-16,1 0 0 0,-19 0-1 0,19 0 0 15,-20 0 0-15,19 0 0 0,1 0 1 0,-1 0-1 16,1 0 1-16,-1-17-1 0,1 17 0 0,-19 0 1 16,18 0-1-16,1 0 0 0,-1 0 0 15,1 0 0-15,-19 0 0 0,18 0 1 0,1-19-2 16,-2 19 1-16,-15 0 0 0,16 0 0 0,0 0 1 0,1 0 0 0,-3 0 0 15,3 0 0-15,-1 0-1 0,1 0 0 0,-1 0 1 16,1 0-1-16,-1 0 1 0,18-17 0 16,-18 17 0-16,18 0 0 0,-18 0-1 0,1 0 1 0,17 0-1 15,-18 0 0-15,19 0 1 0,-21 0 0 16,21 0 0-16,-1 17 0 0,-18-17 0 0,18 0-1 0,-18 0 1 16,18 0-1-16,-18 0 1 0,1 19-1 0,-1-19 1 15,1 0 0-15,-1 0-1 16,1 0 1-16,-1 17-1 0,-1-17 0 0,2 17 0 0,-2-17 1 0,2 0-1 15,-1 0 0-15,-17 0 0 0,17 18 0 0,-17-18 0 0,18 17 0 16,-19-17 1-16,0 0-1 0,19 0 1 0,-18 19 0 16,16-19-1-16,-15 17 0 0,-1-17 0 0,-1 0 0 15,18 18 1-15,-17-18-1 0,0 17 1 16,-1 2 0-16,-17-2-1 0,17-17 0 0,2 17 0 0,-19 1 1 0,17 0-1 16,-17 0 1-16,0-18-1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62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95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9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93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69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54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erol?utm_source=unsplash&amp;utm_medium=referral&amp;utm_content=creditCopyTex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hyperlink" Target="https://unsplash.com/s/photos/pattern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omarg247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pattern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D729-DADB-4B50-B8E6-4B7810C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979" y="365125"/>
            <a:ext cx="6436822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0EB-5D84-4439-8FF0-4CF15516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979" y="1825625"/>
            <a:ext cx="643682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split/apply/combine pattern lets us transform groups of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improves understandability, modifiability, and parallelism.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417E2-C917-44ED-91F6-850AAE6D8142}"/>
              </a:ext>
            </a:extLst>
          </p:cNvPr>
          <p:cNvSpPr txBox="1"/>
          <p:nvPr/>
        </p:nvSpPr>
        <p:spPr>
          <a:xfrm>
            <a:off x="6641869" y="6127699"/>
            <a:ext cx="52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Photo by </a:t>
            </a:r>
            <a:r>
              <a:rPr lang="en-US" i="1" dirty="0">
                <a:hlinkClick r:id="rId3"/>
              </a:rPr>
              <a:t>Erol Ahmed</a:t>
            </a:r>
            <a:r>
              <a:rPr lang="en-US" i="1" dirty="0"/>
              <a:t> on </a:t>
            </a:r>
            <a:r>
              <a:rPr lang="en-US" i="1" dirty="0" err="1">
                <a:hlinkClick r:id="rId4"/>
              </a:rPr>
              <a:t>Unsplash</a:t>
            </a:r>
            <a:endParaRPr lang="en-US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9E3229-41DA-4FE8-950B-09F998964B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4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SPLIT, APPLY, COMBINE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82642" cy="4351338"/>
          </a:xfrm>
        </p:spPr>
        <p:txBody>
          <a:bodyPr>
            <a:normAutofit/>
          </a:bodyPr>
          <a:lstStyle/>
          <a:p>
            <a:r>
              <a:rPr lang="en-US" dirty="0"/>
              <a:t>Use the split/apply/combine to analyze and transform data.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B8753-3567-42F2-B093-221A3A3BC7FA}"/>
              </a:ext>
            </a:extLst>
          </p:cNvPr>
          <p:cNvSpPr txBox="1"/>
          <p:nvPr/>
        </p:nvSpPr>
        <p:spPr>
          <a:xfrm>
            <a:off x="2778401" y="6354375"/>
            <a:ext cx="4106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Photo by </a:t>
            </a:r>
            <a:r>
              <a:rPr lang="en-US" sz="1400" i="1" dirty="0">
                <a:hlinkClick r:id="rId3"/>
              </a:rPr>
              <a:t>Omar Flores</a:t>
            </a:r>
            <a:r>
              <a:rPr lang="en-US" sz="1400" i="1" dirty="0"/>
              <a:t> on </a:t>
            </a:r>
            <a:r>
              <a:rPr lang="en-US" sz="1400" i="1" dirty="0" err="1">
                <a:hlinkClick r:id="rId4"/>
              </a:rPr>
              <a:t>Unsplash</a:t>
            </a:r>
            <a:endParaRPr lang="en-US" sz="14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725311-0B25-4655-915B-BD6CDC59EC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8935" y="0"/>
            <a:ext cx="51430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7255-40E2-4B27-85D8-D386B6271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GroupBy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469B8-F5C6-4632-97AE-9BF96F54D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ratings.groupby</a:t>
            </a:r>
            <a:r>
              <a:rPr lang="en-US" dirty="0">
                <a:latin typeface="Consolas" panose="020B0609020204030204" pitchFamily="49" charset="0"/>
              </a:rPr>
              <a:t>('</a:t>
            </a:r>
            <a:r>
              <a:rPr lang="en-US" dirty="0" err="1">
                <a:latin typeface="Consolas" panose="020B0609020204030204" pitchFamily="49" charset="0"/>
              </a:rPr>
              <a:t>movieId</a:t>
            </a:r>
            <a:r>
              <a:rPr lang="en-US" dirty="0">
                <a:latin typeface="Consolas" panose="020B0609020204030204" pitchFamily="49" charset="0"/>
              </a:rPr>
              <a:t>')['</a:t>
            </a:r>
            <a:r>
              <a:rPr lang="en-US" dirty="0" err="1">
                <a:latin typeface="Consolas" panose="020B0609020204030204" pitchFamily="49" charset="0"/>
              </a:rPr>
              <a:t>userId</a:t>
            </a:r>
            <a:r>
              <a:rPr lang="en-US" dirty="0">
                <a:latin typeface="Consolas" panose="020B0609020204030204" pitchFamily="49" charset="0"/>
              </a:rPr>
              <a:t>'].count()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Split</a:t>
            </a:r>
            <a:r>
              <a:rPr lang="en-US" dirty="0"/>
              <a:t> data by movie ID</a:t>
            </a:r>
          </a:p>
          <a:p>
            <a:r>
              <a:rPr lang="en-US" b="1" dirty="0"/>
              <a:t>Apply</a:t>
            </a:r>
            <a:r>
              <a:rPr lang="en-US" dirty="0"/>
              <a:t> the operation ‘count user IDs’</a:t>
            </a:r>
          </a:p>
          <a:p>
            <a:r>
              <a:rPr lang="en-US" b="1" dirty="0"/>
              <a:t>Combine</a:t>
            </a:r>
            <a:r>
              <a:rPr lang="en-US" dirty="0"/>
              <a:t> results into data frame (of movie rating counts)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dirty="0"/>
              <a:t>This is another pattern!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A8BC8A0-BDAE-4126-A0B7-F68BD778D3A2}"/>
                  </a:ext>
                </a:extLst>
              </p14:cNvPr>
              <p14:cNvContentPartPr/>
              <p14:nvPr/>
            </p14:nvContentPartPr>
            <p14:xfrm>
              <a:off x="2450520" y="2134080"/>
              <a:ext cx="7214400" cy="648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A8BC8A0-BDAE-4126-A0B7-F68BD778D3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1160" y="2124720"/>
                <a:ext cx="7233120" cy="66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7990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9BA4B-FDE8-47B0-9BAF-8F3E38B6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DAD3A-842E-4F75-9AB0-CF2EF2089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accent4"/>
                </a:solidFill>
                <a:latin typeface="Consolas" panose="020B0609020204030204" pitchFamily="49" charset="0"/>
              </a:rPr>
              <a:t>groupby</a:t>
            </a:r>
            <a:r>
              <a:rPr lang="en-US" dirty="0"/>
              <a:t> splits data by values of one (or more) columns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Each group results in data frame</a:t>
            </a:r>
          </a:p>
          <a:p>
            <a:r>
              <a:rPr lang="en-US" dirty="0"/>
              <a:t>Can see this by iterating over a </a:t>
            </a:r>
            <a:r>
              <a:rPr lang="en-US" dirty="0" err="1">
                <a:latin typeface="Consolas" panose="020B0609020204030204" pitchFamily="49" charset="0"/>
              </a:rPr>
              <a:t>groupby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Each iteration yields a grouping key &amp; subset data frame</a:t>
            </a:r>
          </a:p>
        </p:txBody>
      </p:sp>
    </p:spTree>
    <p:extLst>
      <p:ext uri="{BB962C8B-B14F-4D97-AF65-F5344CB8AC3E}">
        <p14:creationId xmlns:p14="http://schemas.microsoft.com/office/powerpoint/2010/main" val="250660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78BDD-76EE-4088-B694-019239443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3E586-8CED-4FE0-AFC7-1FD885AAF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Programming languages: you ‘apply’ a function to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Pandas apply operations:</a:t>
            </a:r>
          </a:p>
          <a:p>
            <a:r>
              <a:rPr lang="en-US" dirty="0" err="1">
                <a:solidFill>
                  <a:schemeClr val="accent2"/>
                </a:solidFill>
                <a:latin typeface="Consolas" panose="020B0609020204030204" pitchFamily="49" charset="0"/>
              </a:rPr>
              <a:t>agg</a:t>
            </a:r>
            <a:r>
              <a:rPr lang="en-US" dirty="0"/>
              <a:t>: apply an aggregate function (returns single value)</a:t>
            </a:r>
          </a:p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transform</a:t>
            </a:r>
            <a:r>
              <a:rPr lang="en-US" dirty="0"/>
              <a:t>: apply a 1:1 op (output size matches input size)</a:t>
            </a:r>
          </a:p>
          <a:p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apply</a:t>
            </a:r>
            <a:r>
              <a:rPr lang="en-US" dirty="0"/>
              <a:t>: apply arbitrary function</a:t>
            </a:r>
          </a:p>
          <a:p>
            <a:pPr lvl="1"/>
            <a:r>
              <a:rPr lang="en-US" dirty="0"/>
              <a:t>May return value, series, or data frame</a:t>
            </a:r>
          </a:p>
          <a:p>
            <a:pPr lvl="1"/>
            <a:r>
              <a:rPr lang="en-US" dirty="0"/>
              <a:t>Should return same type for every partition</a:t>
            </a:r>
          </a:p>
        </p:txBody>
      </p:sp>
    </p:spTree>
    <p:extLst>
      <p:ext uri="{BB962C8B-B14F-4D97-AF65-F5344CB8AC3E}">
        <p14:creationId xmlns:p14="http://schemas.microsoft.com/office/powerpoint/2010/main" val="1892797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3F1CE-607B-4395-82B0-49E9F0625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E8953-ADA9-437B-B407-94EC6D7E1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Pandas automatically combines results of the applied operation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Value → series indexed by grouping columns</a:t>
            </a:r>
          </a:p>
          <a:p>
            <a:r>
              <a:rPr lang="en-US" dirty="0"/>
              <a:t>Series → series indexed by grouping columns + result index</a:t>
            </a:r>
          </a:p>
          <a:p>
            <a:r>
              <a:rPr lang="en-US" dirty="0" err="1"/>
              <a:t>DataFrame</a:t>
            </a:r>
            <a:r>
              <a:rPr lang="en-US" dirty="0"/>
              <a:t> → DF indexed by grouping columns + result index</a:t>
            </a:r>
          </a:p>
          <a:p>
            <a:pPr lvl="1"/>
            <a:r>
              <a:rPr lang="en-US" dirty="0"/>
              <a:t>Apply should return same columns for every partition</a:t>
            </a:r>
          </a:p>
        </p:txBody>
      </p:sp>
    </p:spTree>
    <p:extLst>
      <p:ext uri="{BB962C8B-B14F-4D97-AF65-F5344CB8AC3E}">
        <p14:creationId xmlns:p14="http://schemas.microsoft.com/office/powerpoint/2010/main" val="1319368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7BCF-CDC4-4C94-8CF5-51753084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CAA91-5390-4F8B-8AED-92F00B72C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Pandas takes care of split/combine bookkeeping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Easier to understand code in standard paradigm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Trivial to parallelize</a:t>
            </a:r>
          </a:p>
          <a:p>
            <a:pPr marL="457200" lvl="1" indent="0">
              <a:buNone/>
            </a:pPr>
            <a:r>
              <a:rPr lang="en-US" dirty="0" err="1"/>
              <a:t>Dask</a:t>
            </a:r>
            <a:r>
              <a:rPr lang="en-US" dirty="0"/>
              <a:t> parallelizes with same API</a:t>
            </a:r>
          </a:p>
          <a:p>
            <a:pPr marL="457200" lvl="1" indent="0">
              <a:buNone/>
            </a:pPr>
            <a:r>
              <a:rPr lang="en-US" dirty="0"/>
              <a:t>Runs apply op on multiple processes or machines</a:t>
            </a:r>
          </a:p>
        </p:txBody>
      </p:sp>
    </p:spTree>
    <p:extLst>
      <p:ext uri="{BB962C8B-B14F-4D97-AF65-F5344CB8AC3E}">
        <p14:creationId xmlns:p14="http://schemas.microsoft.com/office/powerpoint/2010/main" val="314358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12F7-0D24-41AC-9F7F-F55485FB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Related: Map/Reduce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289E-E29B-4297-99DF-6F571437DC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Define two operations:</a:t>
            </a:r>
          </a:p>
          <a:p>
            <a:r>
              <a:rPr lang="en-US" dirty="0"/>
              <a:t>Map transforms element to key-value pairs</a:t>
            </a:r>
          </a:p>
          <a:p>
            <a:r>
              <a:rPr lang="en-US" dirty="0"/>
              <a:t>Reduce transforms key &amp; set of values to single value</a:t>
            </a:r>
          </a:p>
          <a:p>
            <a:pPr lvl="1"/>
            <a:r>
              <a:rPr lang="en-US" dirty="0"/>
              <a:t>May have partial / repeated reduce, w/ values from previous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Map/reduce framework (e.g. Hadoop) parallelizes.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E0E74-7B83-4B6F-9A41-626FBA5748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Example: count ratings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def map(rating):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yield </a:t>
            </a:r>
            <a:r>
              <a:rPr lang="en-US" sz="2400" dirty="0" err="1">
                <a:latin typeface="Consolas" panose="020B0609020204030204" pitchFamily="49" charset="0"/>
              </a:rPr>
              <a:t>rating.movieId</a:t>
            </a:r>
            <a:r>
              <a:rPr lang="en-US" sz="2400" dirty="0">
                <a:latin typeface="Consolas" panose="020B0609020204030204" pitchFamily="49" charset="0"/>
              </a:rPr>
              <a:t>, 1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def reduce(id, counts):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return </a:t>
            </a:r>
            <a:r>
              <a:rPr lang="en-US" sz="2400" dirty="0" err="1">
                <a:latin typeface="Consolas" panose="020B0609020204030204" pitchFamily="49" charset="0"/>
              </a:rPr>
              <a:t>np.sum</a:t>
            </a:r>
            <a:r>
              <a:rPr lang="en-US" sz="2400" dirty="0">
                <a:latin typeface="Consolas" panose="020B0609020204030204" pitchFamily="49" charset="0"/>
              </a:rPr>
              <a:t>(counts)</a:t>
            </a:r>
            <a:endParaRPr 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B8752D3-168C-4013-9605-36888895CAA3}"/>
                  </a:ext>
                </a:extLst>
              </p14:cNvPr>
              <p14:cNvContentPartPr/>
              <p14:nvPr/>
            </p14:nvContentPartPr>
            <p14:xfrm>
              <a:off x="8134200" y="3353400"/>
              <a:ext cx="2693160" cy="1359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B8752D3-168C-4013-9605-36888895CA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24840" y="3344040"/>
                <a:ext cx="2711880" cy="137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7118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20058</TotalTime>
  <Words>374</Words>
  <Application>Microsoft Office PowerPoint</Application>
  <PresentationFormat>Widescreen</PresentationFormat>
  <Paragraphs>71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Lato</vt:lpstr>
      <vt:lpstr>Consolas</vt:lpstr>
      <vt:lpstr>Oswald</vt:lpstr>
      <vt:lpstr>Office Theme</vt:lpstr>
      <vt:lpstr>CS 533 INTRO TO DATA SCIENCE</vt:lpstr>
      <vt:lpstr>SPLIT, APPLY, COMBINE</vt:lpstr>
      <vt:lpstr>Learning Outcomes</vt:lpstr>
      <vt:lpstr>GroupBy</vt:lpstr>
      <vt:lpstr>Split</vt:lpstr>
      <vt:lpstr>Apply</vt:lpstr>
      <vt:lpstr>Combine</vt:lpstr>
      <vt:lpstr>Why?</vt:lpstr>
      <vt:lpstr>Related: Map/Reduce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595</cp:revision>
  <dcterms:created xsi:type="dcterms:W3CDTF">2020-03-17T14:53:53Z</dcterms:created>
  <dcterms:modified xsi:type="dcterms:W3CDTF">2020-11-29T03:20:37Z</dcterms:modified>
</cp:coreProperties>
</file>