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3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4" r:id="rId12"/>
    <p:sldId id="343" r:id="rId13"/>
    <p:sldId id="345" r:id="rId14"/>
    <p:sldId id="346" r:id="rId15"/>
    <p:sldId id="30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Oswald" pitchFamily="2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793904C3-7281-4923-8DF1-7E9054CBC258}"/>
    <pc:docChg chg="undo custSel addSld delSld modSld">
      <pc:chgData name="" userId="495979f9a431ddb0" providerId="LiveId" clId="{793904C3-7281-4923-8DF1-7E9054CBC258}" dt="2020-11-29T03:33:40.287" v="5152" actId="27636"/>
      <pc:docMkLst>
        <pc:docMk/>
      </pc:docMkLst>
      <pc:sldChg chg="modSp">
        <pc:chgData name="" userId="495979f9a431ddb0" providerId="LiveId" clId="{793904C3-7281-4923-8DF1-7E9054CBC258}" dt="2020-11-28T23:30:44.467" v="21" actId="20577"/>
        <pc:sldMkLst>
          <pc:docMk/>
          <pc:sldMk cId="1753943686" sldId="298"/>
        </pc:sldMkLst>
        <pc:spChg chg="mod">
          <ac:chgData name="" userId="495979f9a431ddb0" providerId="LiveId" clId="{793904C3-7281-4923-8DF1-7E9054CBC258}" dt="2020-11-28T23:30:44.467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793904C3-7281-4923-8DF1-7E9054CBC258}" dt="2020-11-29T00:33:40.047" v="4549" actId="14100"/>
        <pc:sldMkLst>
          <pc:docMk/>
          <pc:sldMk cId="3777021594" sldId="303"/>
        </pc:sldMkLst>
        <pc:spChg chg="mod">
          <ac:chgData name="" userId="495979f9a431ddb0" providerId="LiveId" clId="{793904C3-7281-4923-8DF1-7E9054CBC258}" dt="2020-11-29T00:33:36.243" v="4548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793904C3-7281-4923-8DF1-7E9054CBC258}" dt="2020-11-29T00:33:40.047" v="4549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793904C3-7281-4923-8DF1-7E9054CBC258}" dt="2020-11-29T00:33:07.630" v="4538" actId="478"/>
          <ac:picMkLst>
            <pc:docMk/>
            <pc:sldMk cId="3777021594" sldId="303"/>
            <ac:picMk id="3" creationId="{7B6AD923-BBD3-446E-844E-9BAB6BE29FB2}"/>
          </ac:picMkLst>
        </pc:picChg>
        <pc:picChg chg="add mod modCrop">
          <ac:chgData name="" userId="495979f9a431ddb0" providerId="LiveId" clId="{793904C3-7281-4923-8DF1-7E9054CBC258}" dt="2020-11-29T00:33:25.591" v="4541" actId="1076"/>
          <ac:picMkLst>
            <pc:docMk/>
            <pc:sldMk cId="3777021594" sldId="303"/>
            <ac:picMk id="5" creationId="{70444098-8756-48A4-83AF-3DD579F231DC}"/>
          </ac:picMkLst>
        </pc:picChg>
      </pc:sldChg>
      <pc:sldChg chg="addSp delSp modSp">
        <pc:chgData name="" userId="495979f9a431ddb0" providerId="LiveId" clId="{793904C3-7281-4923-8DF1-7E9054CBC258}" dt="2020-11-29T00:37:06.510" v="4851" actId="114"/>
        <pc:sldMkLst>
          <pc:docMk/>
          <pc:sldMk cId="4232748695" sldId="307"/>
        </pc:sldMkLst>
        <pc:spChg chg="mod">
          <ac:chgData name="" userId="495979f9a431ddb0" providerId="LiveId" clId="{793904C3-7281-4923-8DF1-7E9054CBC258}" dt="2020-11-29T00:34:36.866" v="484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793904C3-7281-4923-8DF1-7E9054CBC258}" dt="2020-11-29T00:37:06.510" v="4851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793904C3-7281-4923-8DF1-7E9054CBC258}" dt="2020-11-29T00:36:53.667" v="4847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793904C3-7281-4923-8DF1-7E9054CBC258}" dt="2020-11-29T00:36:59.782" v="4849" actId="1076"/>
          <ac:picMkLst>
            <pc:docMk/>
            <pc:sldMk cId="4232748695" sldId="307"/>
            <ac:picMk id="7" creationId="{9F21FE9C-4AE7-4B87-A00C-BE1DC760A45C}"/>
          </ac:picMkLst>
        </pc:picChg>
      </pc:sldChg>
      <pc:sldChg chg="del">
        <pc:chgData name="" userId="495979f9a431ddb0" providerId="LiveId" clId="{793904C3-7281-4923-8DF1-7E9054CBC258}" dt="2020-11-28T23:31:47.470" v="76" actId="2696"/>
        <pc:sldMkLst>
          <pc:docMk/>
          <pc:sldMk cId="1877990635" sldId="332"/>
        </pc:sldMkLst>
      </pc:sldChg>
      <pc:sldChg chg="del">
        <pc:chgData name="" userId="495979f9a431ddb0" providerId="LiveId" clId="{793904C3-7281-4923-8DF1-7E9054CBC258}" dt="2020-11-28T23:31:47.669" v="77" actId="2696"/>
        <pc:sldMkLst>
          <pc:docMk/>
          <pc:sldMk cId="2838593576" sldId="333"/>
        </pc:sldMkLst>
      </pc:sldChg>
      <pc:sldChg chg="del">
        <pc:chgData name="" userId="495979f9a431ddb0" providerId="LiveId" clId="{793904C3-7281-4923-8DF1-7E9054CBC258}" dt="2020-11-28T23:31:48.736" v="79" actId="2696"/>
        <pc:sldMkLst>
          <pc:docMk/>
          <pc:sldMk cId="3717090407" sldId="334"/>
        </pc:sldMkLst>
      </pc:sldChg>
      <pc:sldChg chg="del">
        <pc:chgData name="" userId="495979f9a431ddb0" providerId="LiveId" clId="{793904C3-7281-4923-8DF1-7E9054CBC258}" dt="2020-11-28T23:31:48.080" v="78" actId="2696"/>
        <pc:sldMkLst>
          <pc:docMk/>
          <pc:sldMk cId="4153528783" sldId="335"/>
        </pc:sldMkLst>
      </pc:sldChg>
      <pc:sldChg chg="modSp">
        <pc:chgData name="" userId="495979f9a431ddb0" providerId="LiveId" clId="{793904C3-7281-4923-8DF1-7E9054CBC258}" dt="2020-11-28T23:34:05.545" v="534" actId="20577"/>
        <pc:sldMkLst>
          <pc:docMk/>
          <pc:sldMk cId="3347901069" sldId="336"/>
        </pc:sldMkLst>
        <pc:spChg chg="mod">
          <ac:chgData name="" userId="495979f9a431ddb0" providerId="LiveId" clId="{793904C3-7281-4923-8DF1-7E9054CBC258}" dt="2020-11-28T23:32:14.271" v="176" actId="20577"/>
          <ac:spMkLst>
            <pc:docMk/>
            <pc:sldMk cId="3347901069" sldId="336"/>
            <ac:spMk id="2" creationId="{FCFF6C7B-3A9B-4E00-9D7F-C0805CD2EC3B}"/>
          </ac:spMkLst>
        </pc:spChg>
        <pc:spChg chg="mod">
          <ac:chgData name="" userId="495979f9a431ddb0" providerId="LiveId" clId="{793904C3-7281-4923-8DF1-7E9054CBC258}" dt="2020-11-28T23:34:05.545" v="534" actId="20577"/>
          <ac:spMkLst>
            <pc:docMk/>
            <pc:sldMk cId="3347901069" sldId="336"/>
            <ac:spMk id="3" creationId="{8BDCCB84-D919-425D-BCBD-4380792EDA72}"/>
          </ac:spMkLst>
        </pc:spChg>
      </pc:sldChg>
      <pc:sldChg chg="del">
        <pc:chgData name="" userId="495979f9a431ddb0" providerId="LiveId" clId="{793904C3-7281-4923-8DF1-7E9054CBC258}" dt="2020-11-28T23:31:51.736" v="80" actId="2696"/>
        <pc:sldMkLst>
          <pc:docMk/>
          <pc:sldMk cId="402773346" sldId="337"/>
        </pc:sldMkLst>
      </pc:sldChg>
      <pc:sldChg chg="modSp add">
        <pc:chgData name="" userId="495979f9a431ddb0" providerId="LiveId" clId="{793904C3-7281-4923-8DF1-7E9054CBC258}" dt="2020-11-28T23:53:50.603" v="3158" actId="20577"/>
        <pc:sldMkLst>
          <pc:docMk/>
          <pc:sldMk cId="1967506155" sldId="337"/>
        </pc:sldMkLst>
        <pc:spChg chg="mod">
          <ac:chgData name="" userId="495979f9a431ddb0" providerId="LiveId" clId="{793904C3-7281-4923-8DF1-7E9054CBC258}" dt="2020-11-28T23:34:31.403" v="546" actId="20577"/>
          <ac:spMkLst>
            <pc:docMk/>
            <pc:sldMk cId="1967506155" sldId="337"/>
            <ac:spMk id="2" creationId="{11676915-21A8-4D05-BAC4-5AB8EA89B595}"/>
          </ac:spMkLst>
        </pc:spChg>
        <pc:spChg chg="mod">
          <ac:chgData name="" userId="495979f9a431ddb0" providerId="LiveId" clId="{793904C3-7281-4923-8DF1-7E9054CBC258}" dt="2020-11-28T23:53:50.603" v="3158" actId="20577"/>
          <ac:spMkLst>
            <pc:docMk/>
            <pc:sldMk cId="1967506155" sldId="337"/>
            <ac:spMk id="3" creationId="{28EB190D-28AB-45C7-883D-D10DA381AF55}"/>
          </ac:spMkLst>
        </pc:spChg>
      </pc:sldChg>
      <pc:sldChg chg="del">
        <pc:chgData name="" userId="495979f9a431ddb0" providerId="LiveId" clId="{793904C3-7281-4923-8DF1-7E9054CBC258}" dt="2020-11-28T23:31:51.807" v="81" actId="2696"/>
        <pc:sldMkLst>
          <pc:docMk/>
          <pc:sldMk cId="2137045789" sldId="338"/>
        </pc:sldMkLst>
      </pc:sldChg>
      <pc:sldChg chg="modSp add">
        <pc:chgData name="" userId="495979f9a431ddb0" providerId="LiveId" clId="{793904C3-7281-4923-8DF1-7E9054CBC258}" dt="2020-11-28T23:38:10.496" v="1318" actId="20577"/>
        <pc:sldMkLst>
          <pc:docMk/>
          <pc:sldMk cId="2330963528" sldId="338"/>
        </pc:sldMkLst>
        <pc:spChg chg="mod">
          <ac:chgData name="" userId="495979f9a431ddb0" providerId="LiveId" clId="{793904C3-7281-4923-8DF1-7E9054CBC258}" dt="2020-11-28T23:37:49.467" v="1254" actId="20577"/>
          <ac:spMkLst>
            <pc:docMk/>
            <pc:sldMk cId="2330963528" sldId="338"/>
            <ac:spMk id="2" creationId="{CEEE6BF2-C0A6-44E1-ADFC-5BAF3ED071BA}"/>
          </ac:spMkLst>
        </pc:spChg>
        <pc:spChg chg="mod">
          <ac:chgData name="" userId="495979f9a431ddb0" providerId="LiveId" clId="{793904C3-7281-4923-8DF1-7E9054CBC258}" dt="2020-11-28T23:38:10.496" v="1318" actId="20577"/>
          <ac:spMkLst>
            <pc:docMk/>
            <pc:sldMk cId="2330963528" sldId="338"/>
            <ac:spMk id="3" creationId="{7F353DDB-6A44-49B9-ACD4-1C924A31DD0E}"/>
          </ac:spMkLst>
        </pc:spChg>
      </pc:sldChg>
      <pc:sldChg chg="modSp add">
        <pc:chgData name="" userId="495979f9a431ddb0" providerId="LiveId" clId="{793904C3-7281-4923-8DF1-7E9054CBC258}" dt="2020-11-28T23:40:50.025" v="1739" actId="20577"/>
        <pc:sldMkLst>
          <pc:docMk/>
          <pc:sldMk cId="575744837" sldId="339"/>
        </pc:sldMkLst>
        <pc:spChg chg="mod">
          <ac:chgData name="" userId="495979f9a431ddb0" providerId="LiveId" clId="{793904C3-7281-4923-8DF1-7E9054CBC258}" dt="2020-11-28T23:38:18.446" v="1344" actId="20577"/>
          <ac:spMkLst>
            <pc:docMk/>
            <pc:sldMk cId="575744837" sldId="339"/>
            <ac:spMk id="2" creationId="{FD190F5B-58E0-4368-9296-F17D68F3D3BC}"/>
          </ac:spMkLst>
        </pc:spChg>
        <pc:spChg chg="mod">
          <ac:chgData name="" userId="495979f9a431ddb0" providerId="LiveId" clId="{793904C3-7281-4923-8DF1-7E9054CBC258}" dt="2020-11-28T23:40:50.025" v="1739" actId="20577"/>
          <ac:spMkLst>
            <pc:docMk/>
            <pc:sldMk cId="575744837" sldId="339"/>
            <ac:spMk id="3" creationId="{DE583B0F-CB21-42CE-9CEB-3D522E4BBA94}"/>
          </ac:spMkLst>
        </pc:spChg>
      </pc:sldChg>
      <pc:sldChg chg="del">
        <pc:chgData name="" userId="495979f9a431ddb0" providerId="LiveId" clId="{793904C3-7281-4923-8DF1-7E9054CBC258}" dt="2020-11-28T23:31:51.890" v="82" actId="2696"/>
        <pc:sldMkLst>
          <pc:docMk/>
          <pc:sldMk cId="3030942142" sldId="339"/>
        </pc:sldMkLst>
      </pc:sldChg>
      <pc:sldChg chg="del">
        <pc:chgData name="" userId="495979f9a431ddb0" providerId="LiveId" clId="{793904C3-7281-4923-8DF1-7E9054CBC258}" dt="2020-11-28T23:31:51.895" v="83" actId="2696"/>
        <pc:sldMkLst>
          <pc:docMk/>
          <pc:sldMk cId="509065189" sldId="340"/>
        </pc:sldMkLst>
      </pc:sldChg>
      <pc:sldChg chg="addSp modSp add">
        <pc:chgData name="" userId="495979f9a431ddb0" providerId="LiveId" clId="{793904C3-7281-4923-8DF1-7E9054CBC258}" dt="2020-11-29T03:33:36.393" v="5151"/>
        <pc:sldMkLst>
          <pc:docMk/>
          <pc:sldMk cId="2733809556" sldId="340"/>
        </pc:sldMkLst>
        <pc:spChg chg="mod">
          <ac:chgData name="" userId="495979f9a431ddb0" providerId="LiveId" clId="{793904C3-7281-4923-8DF1-7E9054CBC258}" dt="2020-11-28T23:41:12.434" v="1740" actId="20577"/>
          <ac:spMkLst>
            <pc:docMk/>
            <pc:sldMk cId="2733809556" sldId="340"/>
            <ac:spMk id="2" creationId="{6B2EE269-3212-4FD0-8261-72293A32BC15}"/>
          </ac:spMkLst>
        </pc:spChg>
        <pc:spChg chg="mod">
          <ac:chgData name="" userId="495979f9a431ddb0" providerId="LiveId" clId="{793904C3-7281-4923-8DF1-7E9054CBC258}" dt="2020-11-28T23:48:43.343" v="2620" actId="27636"/>
          <ac:spMkLst>
            <pc:docMk/>
            <pc:sldMk cId="2733809556" sldId="340"/>
            <ac:spMk id="3" creationId="{B130E0B8-247C-4C55-A543-1BC509869929}"/>
          </ac:spMkLst>
        </pc:spChg>
        <pc:spChg chg="add mod">
          <ac:chgData name="" userId="495979f9a431ddb0" providerId="LiveId" clId="{793904C3-7281-4923-8DF1-7E9054CBC258}" dt="2020-11-28T23:49:05.359" v="2624" actId="13822"/>
          <ac:spMkLst>
            <pc:docMk/>
            <pc:sldMk cId="2733809556" sldId="340"/>
            <ac:spMk id="4" creationId="{4C623EA0-581F-4F06-A6DF-71688C94A94E}"/>
          </ac:spMkLst>
        </pc:spChg>
        <pc:spChg chg="add mod">
          <ac:chgData name="" userId="495979f9a431ddb0" providerId="LiveId" clId="{793904C3-7281-4923-8DF1-7E9054CBC258}" dt="2020-11-28T23:49:24.830" v="2630" actId="114"/>
          <ac:spMkLst>
            <pc:docMk/>
            <pc:sldMk cId="2733809556" sldId="340"/>
            <ac:spMk id="5" creationId="{14EEF723-C846-4964-97F1-5A59B67FC50C}"/>
          </ac:spMkLst>
        </pc:spChg>
        <pc:inkChg chg="add">
          <ac:chgData name="" userId="495979f9a431ddb0" providerId="LiveId" clId="{793904C3-7281-4923-8DF1-7E9054CBC258}" dt="2020-11-29T03:33:36.393" v="5151"/>
          <ac:inkMkLst>
            <pc:docMk/>
            <pc:sldMk cId="2733809556" sldId="340"/>
            <ac:inkMk id="6" creationId="{6E1215B1-3AE4-4336-868B-0F7D17126467}"/>
          </ac:inkMkLst>
        </pc:inkChg>
      </pc:sldChg>
      <pc:sldChg chg="addSp modSp add">
        <pc:chgData name="" userId="495979f9a431ddb0" providerId="LiveId" clId="{793904C3-7281-4923-8DF1-7E9054CBC258}" dt="2020-11-29T03:33:36.393" v="5151"/>
        <pc:sldMkLst>
          <pc:docMk/>
          <pc:sldMk cId="2300952316" sldId="341"/>
        </pc:sldMkLst>
        <pc:spChg chg="mod">
          <ac:chgData name="" userId="495979f9a431ddb0" providerId="LiveId" clId="{793904C3-7281-4923-8DF1-7E9054CBC258}" dt="2020-11-28T23:43:22.351" v="2164" actId="20577"/>
          <ac:spMkLst>
            <pc:docMk/>
            <pc:sldMk cId="2300952316" sldId="341"/>
            <ac:spMk id="2" creationId="{CAC77652-5C8E-4D41-8719-B153E480FC25}"/>
          </ac:spMkLst>
        </pc:spChg>
        <pc:spChg chg="mod">
          <ac:chgData name="" userId="495979f9a431ddb0" providerId="LiveId" clId="{793904C3-7281-4923-8DF1-7E9054CBC258}" dt="2020-11-28T23:50:21.697" v="2749" actId="27636"/>
          <ac:spMkLst>
            <pc:docMk/>
            <pc:sldMk cId="2300952316" sldId="341"/>
            <ac:spMk id="3" creationId="{5B92C6AB-9D9D-4377-AE97-E0740645AF49}"/>
          </ac:spMkLst>
        </pc:spChg>
        <pc:spChg chg="add">
          <ac:chgData name="" userId="495979f9a431ddb0" providerId="LiveId" clId="{793904C3-7281-4923-8DF1-7E9054CBC258}" dt="2020-11-28T23:49:32.727" v="2631"/>
          <ac:spMkLst>
            <pc:docMk/>
            <pc:sldMk cId="2300952316" sldId="341"/>
            <ac:spMk id="4" creationId="{2B0BB75D-D7C7-49A4-B912-3AA612B8C140}"/>
          </ac:spMkLst>
        </pc:spChg>
        <pc:spChg chg="add">
          <ac:chgData name="" userId="495979f9a431ddb0" providerId="LiveId" clId="{793904C3-7281-4923-8DF1-7E9054CBC258}" dt="2020-11-28T23:49:32.727" v="2631"/>
          <ac:spMkLst>
            <pc:docMk/>
            <pc:sldMk cId="2300952316" sldId="341"/>
            <ac:spMk id="5" creationId="{B398A3F9-ED70-476C-B328-ECEC6A2FBA07}"/>
          </ac:spMkLst>
        </pc:spChg>
        <pc:inkChg chg="add">
          <ac:chgData name="" userId="495979f9a431ddb0" providerId="LiveId" clId="{793904C3-7281-4923-8DF1-7E9054CBC258}" dt="2020-11-29T03:33:36.393" v="5151"/>
          <ac:inkMkLst>
            <pc:docMk/>
            <pc:sldMk cId="2300952316" sldId="341"/>
            <ac:inkMk id="6" creationId="{304AE5AD-AA98-4026-97CD-1971B2C109FD}"/>
          </ac:inkMkLst>
        </pc:inkChg>
      </pc:sldChg>
      <pc:sldChg chg="del">
        <pc:chgData name="" userId="495979f9a431ddb0" providerId="LiveId" clId="{793904C3-7281-4923-8DF1-7E9054CBC258}" dt="2020-11-28T23:31:51.919" v="84" actId="2696"/>
        <pc:sldMkLst>
          <pc:docMk/>
          <pc:sldMk cId="2624095027" sldId="341"/>
        </pc:sldMkLst>
      </pc:sldChg>
      <pc:sldChg chg="del">
        <pc:chgData name="" userId="495979f9a431ddb0" providerId="LiveId" clId="{793904C3-7281-4923-8DF1-7E9054CBC258}" dt="2020-11-28T23:31:51.989" v="85" actId="2696"/>
        <pc:sldMkLst>
          <pc:docMk/>
          <pc:sldMk cId="1922647544" sldId="342"/>
        </pc:sldMkLst>
      </pc:sldChg>
      <pc:sldChg chg="modSp add">
        <pc:chgData name="" userId="495979f9a431ddb0" providerId="LiveId" clId="{793904C3-7281-4923-8DF1-7E9054CBC258}" dt="2020-11-28T23:54:40.975" v="3326" actId="20577"/>
        <pc:sldMkLst>
          <pc:docMk/>
          <pc:sldMk cId="2484032340" sldId="342"/>
        </pc:sldMkLst>
        <pc:spChg chg="mod">
          <ac:chgData name="" userId="495979f9a431ddb0" providerId="LiveId" clId="{793904C3-7281-4923-8DF1-7E9054CBC258}" dt="2020-11-28T23:50:42.906" v="2775" actId="20577"/>
          <ac:spMkLst>
            <pc:docMk/>
            <pc:sldMk cId="2484032340" sldId="342"/>
            <ac:spMk id="2" creationId="{A858FD97-5994-4605-B78D-016ED308FDA0}"/>
          </ac:spMkLst>
        </pc:spChg>
        <pc:spChg chg="mod">
          <ac:chgData name="" userId="495979f9a431ddb0" providerId="LiveId" clId="{793904C3-7281-4923-8DF1-7E9054CBC258}" dt="2020-11-28T23:54:40.975" v="3326" actId="20577"/>
          <ac:spMkLst>
            <pc:docMk/>
            <pc:sldMk cId="2484032340" sldId="342"/>
            <ac:spMk id="3" creationId="{EDA2F1E0-44A7-4840-9780-DCA0CDC0AB70}"/>
          </ac:spMkLst>
        </pc:spChg>
      </pc:sldChg>
      <pc:sldChg chg="modSp add">
        <pc:chgData name="" userId="495979f9a431ddb0" providerId="LiveId" clId="{793904C3-7281-4923-8DF1-7E9054CBC258}" dt="2020-11-28T23:58:54.598" v="3903" actId="2711"/>
        <pc:sldMkLst>
          <pc:docMk/>
          <pc:sldMk cId="642008292" sldId="343"/>
        </pc:sldMkLst>
        <pc:spChg chg="mod">
          <ac:chgData name="" userId="495979f9a431ddb0" providerId="LiveId" clId="{793904C3-7281-4923-8DF1-7E9054CBC258}" dt="2020-11-28T23:53:20.949" v="3067" actId="20577"/>
          <ac:spMkLst>
            <pc:docMk/>
            <pc:sldMk cId="642008292" sldId="343"/>
            <ac:spMk id="2" creationId="{CEAD6CB7-29AD-4345-BD03-1F022431B24A}"/>
          </ac:spMkLst>
        </pc:spChg>
        <pc:spChg chg="mod">
          <ac:chgData name="" userId="495979f9a431ddb0" providerId="LiveId" clId="{793904C3-7281-4923-8DF1-7E9054CBC258}" dt="2020-11-28T23:58:54.598" v="3903" actId="2711"/>
          <ac:spMkLst>
            <pc:docMk/>
            <pc:sldMk cId="642008292" sldId="343"/>
            <ac:spMk id="3" creationId="{C585DFB7-9759-444C-A5F6-2AE9DF31653F}"/>
          </ac:spMkLst>
        </pc:spChg>
      </pc:sldChg>
      <pc:sldChg chg="addSp modSp add">
        <pc:chgData name="" userId="495979f9a431ddb0" providerId="LiveId" clId="{793904C3-7281-4923-8DF1-7E9054CBC258}" dt="2020-11-29T03:33:40.287" v="5152" actId="27636"/>
        <pc:sldMkLst>
          <pc:docMk/>
          <pc:sldMk cId="2983424875" sldId="344"/>
        </pc:sldMkLst>
        <pc:spChg chg="mod">
          <ac:chgData name="" userId="495979f9a431ddb0" providerId="LiveId" clId="{793904C3-7281-4923-8DF1-7E9054CBC258}" dt="2020-11-28T23:55:06.084" v="3378" actId="20577"/>
          <ac:spMkLst>
            <pc:docMk/>
            <pc:sldMk cId="2983424875" sldId="344"/>
            <ac:spMk id="2" creationId="{D15585FC-EF29-41F5-BD61-9F5CD90103BB}"/>
          </ac:spMkLst>
        </pc:spChg>
        <pc:spChg chg="mod">
          <ac:chgData name="" userId="495979f9a431ddb0" providerId="LiveId" clId="{793904C3-7281-4923-8DF1-7E9054CBC258}" dt="2020-11-29T03:33:40.287" v="5152" actId="27636"/>
          <ac:spMkLst>
            <pc:docMk/>
            <pc:sldMk cId="2983424875" sldId="344"/>
            <ac:spMk id="3" creationId="{0EFD5908-9F27-4C87-99B9-7D103BF57B70}"/>
          </ac:spMkLst>
        </pc:spChg>
        <pc:inkChg chg="add">
          <ac:chgData name="" userId="495979f9a431ddb0" providerId="LiveId" clId="{793904C3-7281-4923-8DF1-7E9054CBC258}" dt="2020-11-29T03:33:36.393" v="5151"/>
          <ac:inkMkLst>
            <pc:docMk/>
            <pc:sldMk cId="2983424875" sldId="344"/>
            <ac:inkMk id="4" creationId="{AABF8FBC-A13E-43C5-8AEE-E320967B00CD}"/>
          </ac:inkMkLst>
        </pc:inkChg>
      </pc:sldChg>
      <pc:sldChg chg="modSp add">
        <pc:chgData name="" userId="495979f9a431ddb0" providerId="LiveId" clId="{793904C3-7281-4923-8DF1-7E9054CBC258}" dt="2020-11-29T00:31:58.044" v="4537" actId="20577"/>
        <pc:sldMkLst>
          <pc:docMk/>
          <pc:sldMk cId="1972694860" sldId="345"/>
        </pc:sldMkLst>
        <pc:spChg chg="mod">
          <ac:chgData name="" userId="495979f9a431ddb0" providerId="LiveId" clId="{793904C3-7281-4923-8DF1-7E9054CBC258}" dt="2020-11-29T00:24:12.888" v="4039" actId="20577"/>
          <ac:spMkLst>
            <pc:docMk/>
            <pc:sldMk cId="1972694860" sldId="345"/>
            <ac:spMk id="2" creationId="{69088F52-CCBE-44EB-8AD8-D39206E60593}"/>
          </ac:spMkLst>
        </pc:spChg>
        <pc:spChg chg="mod">
          <ac:chgData name="" userId="495979f9a431ddb0" providerId="LiveId" clId="{793904C3-7281-4923-8DF1-7E9054CBC258}" dt="2020-11-29T00:31:58.044" v="4537" actId="20577"/>
          <ac:spMkLst>
            <pc:docMk/>
            <pc:sldMk cId="1972694860" sldId="345"/>
            <ac:spMk id="3" creationId="{1E61F8C5-E6BF-449E-8E4D-6C48F3FF2B0B}"/>
          </ac:spMkLst>
        </pc:spChg>
      </pc:sldChg>
      <pc:sldChg chg="modSp add">
        <pc:chgData name="" userId="495979f9a431ddb0" providerId="LiveId" clId="{793904C3-7281-4923-8DF1-7E9054CBC258}" dt="2020-11-29T00:58:04.876" v="5150" actId="20577"/>
        <pc:sldMkLst>
          <pc:docMk/>
          <pc:sldMk cId="2097637461" sldId="346"/>
        </pc:sldMkLst>
        <pc:spChg chg="mod">
          <ac:chgData name="" userId="495979f9a431ddb0" providerId="LiveId" clId="{793904C3-7281-4923-8DF1-7E9054CBC258}" dt="2020-11-29T00:57:15.272" v="4879" actId="20577"/>
          <ac:spMkLst>
            <pc:docMk/>
            <pc:sldMk cId="2097637461" sldId="346"/>
            <ac:spMk id="2" creationId="{9072785C-6CD6-4CB0-A290-B6D6962B16DD}"/>
          </ac:spMkLst>
        </pc:spChg>
        <pc:spChg chg="mod">
          <ac:chgData name="" userId="495979f9a431ddb0" providerId="LiveId" clId="{793904C3-7281-4923-8DF1-7E9054CBC258}" dt="2020-11-29T00:58:04.876" v="5150" actId="20577"/>
          <ac:spMkLst>
            <pc:docMk/>
            <pc:sldMk cId="2097637461" sldId="346"/>
            <ac:spMk id="3" creationId="{1A26F600-F345-4068-8AD5-4329402860D7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">
        <pc:chgData name="" userId="495979f9a431ddb0" providerId="LiveId" clId="{3913A029-EDC7-4AB9-981C-83967A5E30BD}" dt="2020-11-15T01:53:50.717" v="799" actId="20577"/>
        <pc:sldMkLst>
          <pc:docMk/>
          <pc:sldMk cId="3347901069" sldId="336"/>
        </pc:sldMkLst>
        <pc:spChg chg="mod">
          <ac:chgData name="" userId="495979f9a431ddb0" providerId="LiveId" clId="{3913A029-EDC7-4AB9-981C-83967A5E30BD}" dt="2020-11-15T00:51:47.579" v="499" actId="20577"/>
          <ac:spMkLst>
            <pc:docMk/>
            <pc:sldMk cId="3347901069" sldId="336"/>
            <ac:spMk id="2" creationId="{FCFF6C7B-3A9B-4E00-9D7F-C0805CD2EC3B}"/>
          </ac:spMkLst>
        </pc:spChg>
        <pc:spChg chg="mod">
          <ac:chgData name="" userId="495979f9a431ddb0" providerId="LiveId" clId="{3913A029-EDC7-4AB9-981C-83967A5E30BD}" dt="2020-11-15T01:53:50.717" v="799" actId="20577"/>
          <ac:spMkLst>
            <pc:docMk/>
            <pc:sldMk cId="3347901069" sldId="336"/>
            <ac:spMk id="3" creationId="{8BDCCB84-D919-425D-BCBD-4380792EDA7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26:08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26475 10938 28 0,'0'0'0'0,"0"0"3"16,0 0 0-16,0 0 0 0,0 0 0 16,0 0-1-16,-35 18 0 0,35-18 0 0,0 0-1 0,0 17 16 15,0-17 0-15,0 0 1 0,0 0-1 16,0 0-13-16,-18 0 1 0,18 0-1 0,0 0 1 0,0 0 16 15,0 0 0-15,0 0 1 0,0 0-1 0,0 0-17 16,0 0 1-16,0 0-1 0,0-17 1 0,18 17 15 0,-18-18 0 16,0 18 0-16,18-36 0 0,-18 18-16 0,17-16 1 15,1 16-1-15,-18 0 1 0,17-17 3 0,2 18 1 16,-2-2 0-16,-17 2 0 0,17-18-5 0,1 17-1 16,0 0 1-16,0-16 0 0,-18 15-2 0,17-15 1 15,0 16-1-15,2 0 1 0,-1-18-2 0,-1 20 1 0,0-2 0 16,1 0-1-16,0 0 2 0,-18 1 0 0,18 17-1 15,-18-18 1-15,17 0-1 0,-17 18 0 0</inkml:trace>
  <inkml:trace contextRef="#ctx0" brushRef="#br0" timeOffset="257.675">26599 10355 232 0,'0'0'0'0,"0"18"0"15,0-18 8-15,0 0 1 0,0-18 0 0,-18 18 0 16,18 18-6-16,0-18 1 0,0 0 0 0,0 0-1 16,0 0 10-16,0 0 1 0,0 0-1 0,0 0 0 15,18 0-9-15,-18 0 0 0,0 0 1 0,0 0-1 16,18 0 4-16,-1 0 1 0,-17 18-1 0,17 0 1 16,2-1-5-16,16 1-1 0,-18 18 1 0,1-2 0 0,0-16 0 15,0 18 0-15,-18-2 0 0,17 2 1 16,0-1-3-16,2 1 1 0,-2-19-1 0,1 19 1 0,-1-1 0 0,-17 0 1 15,18 1 0-15,-18-20 0 0,18 2-2 16,0 0 0-16,-18 0 0 0</inkml:trace>
  <inkml:trace contextRef="#ctx0" brushRef="#br0" timeOffset="2296.79">26599 10409 182 0,'0'0'0'0,"0"0"0"16,35-18 0-16,-35 0 1 16,17 18-1-16,-17 0 1 0,0-18 6 15,19 18 1-15,-19 0 0 0,0 0-1 16,0 0-4-16,0 0 1 0,0 0-1 0,0 0 1 16,0 0 4-16,0 0 1 0,0 0-1 15,0 0 1-15,0 0-5 0,0 0-1 0,0 0 1 0,0 0 0 16,0 18 2-16,0-18 1 0,0 0 0 0,0 0 0 15,0 0-4-15,0 0 0 0,0 18 0 0,0-18 1 0,-19 0-1 16,19 0 1-16,19 0 0 0,-19 0 1 16,0 0-3-16,0 0 0 0,0 0 0 0,0 0 1 0,0 0-2 15,0 0 1-15,0 0 0 0,0 0-1 0,0 0 0 16,0 0 0-16,0 0 1 0,0 0-1 0,0 0 0 0,0 0 1 16,0-18-1-16,-19 18 0 0,19 0 0 0,-17-18 0 15,17 18 0-15,-17-17 0 0,-1 17 1 0,0-17 0 16,18-1-1-16,-18 18 1 0,1-18-1 15,0 18 0-15,17-18 0 0,-19 1 1 0,2 17 1 0,17-17 0 0,-18 17 0 16,18-19 0-16,-17 2-1 0,-1 0 0 0,18 17 0 16,-18-18 0-16,18 0 3 0,-18 0 0 0,1 0 0 15,17 18 0-15,0-17-2 16,-17 0 0-16,17-2 0 0,-19 2-1 0,19 0 4 0,-16 17 0 0,16-18 1 16,0 0-1-16,-18 18-3 0,18-18 0 0,0 18 0 15,0 0 0-15,0-17 2 0,-17 17 1 0,17 0 0 16,0-17 0-16,0 17-4 0,0 0 1 0,0 0 0 15,0 0 0-15,0-18 2 0,0 18 0 0,0 0 1 16,0 0-1-16,0 0-3 0,0-18 1 0,0 18 0 0,0 0-1 16,0 0 2-16,0 0 0 0,0 0 0 0,0 0 0 15,0 0-2-15,0 0 0 0,0 0 1 0,0 0-1 16,0 0 1-16,0 0 1 0,0 0-1 0,0 0 0 16,17 18-1-16,1 0 0 0,-2-18 0 0,3 17 1 15,-2 18-1-15,-17-17 1 0,17 0-1 0,1-1 1 16,0 0-1-16,0 2 0 0,-1-2-1 0,-17 0 1 15,18 1 0-15,-1 0 1 0,-17 0-1 0,19 0 1 16,-19-1-2-16,17 0 1 0,0 2-1 0,-17-2 1 0,18 18 0 16,0-35-1-16,-18 18 1 0,18 17 0 15,-1-18-1-15,-17 1 0 0,17-18 0 0,2 18 0 0,-1 0 0 0,-1-1 0 16,0 1 0-16,1 0 1 0,0 0-2 16,0-2 1-16,-1 2 0 0,0 0 0 0,2 0 0 0,-2 0-1 15,1-1 1-15,-1 0 0 0,1 2-1 16,0-2 1-16,-18 0-1 0,18 1 1 0,-1 0-1 0,-17 0 1 15,16-1-1-15,-16-17 1 0,20 17-1 0,-20 2 1 16,0-2-1-16,16-17 1 0,-16 18-1 0,18-1 0 16,-18 1 1-16,0 0-1 0,17 0 0 0,-17-18 1 0,0 16-1 15,19 2 0-15,-19 0 1 0</inkml:trace>
  <inkml:trace contextRef="#ctx0" brushRef="#br0" timeOffset="3693.45">23636 8361 156 0,'0'0'0'0,"0"0"5"0,0 0-1 16,0 0 1-16,0 0-1 0,-18-17-1 31,1 0-1-31,17 17 1 0,0 0-1 0,0 0 5 0,0-17-1 0,0-2 0 0,0 2 1 0,-19-1-4 16,19 1 0-16,0 0 0 0,0-2 1 0,0 2 0 0,0-1 1 15,0 1 0-15,0-2 0 0,-17 2-3 0,17 0 1 16,0-1-1-16,0 1 1 0,0-2 0 0,17 2 0 0,-17-1-1 16,0 1 1-16,0-19-1 0,0 19 0 0,0 17 0 15,19-17 0-15,-19-2 0 0,17 2 1 0,-17-1 0 16,18 1 0-16,-18 0-2 0,17-2 1 0,2 2 0 15,-19-1 0-15,17 1-1 0,1-2-1 0,-1 2 1 16,0-1 0-16,2 18-1 0,-19-17 1 0,17-1-1 16,1 18 1-16,-2-18 0 0,3 18 0 0,-19 0 0 15,34 0 1-15,-16 0-1 0,0 0 0 0,0 18 0 16,-1-18 1-16,1 18 1 0,-1 17-1 0,19-18 0 16,-19 19 0-16,1-18-1 0,-18 18 0 0,18-19 1 15,-18 0 3-15,18 1-1 0,-18 18 1 0,0-19-1 16,0 0-1-16,0 0-1 0,0 2 1 0,-18-2-1 15,18 1 3-15,-18-1 0 0,0 2 0 0,1-19 1 16,-19 17-4-16,1-17 1 0,0 0 0 0,-1 0 0 16,2 0 1-16,-1 0 0 0,0 0 1 0,-1 0-1 15,1 0-1-15,-1-17-1 0,1 17 1 0,18-19-1 0,-19 19 2 16,19-17 0-16,-19 17 0 0,18 0 0 0,1-18-1 16,-1 1-1-16</inkml:trace>
  <inkml:trace contextRef="#ctx0" brushRef="#br0" timeOffset="7857.205">29686 5857 56 0,'0'0'0'16,"-36"17"0"-16,19-17 1 15,-1 18 1-15,1-18 0 0,-2 0-1 16,2 0 0-16,17 18 1 0,-18-18-1 0,18 0 0 0,-16 0 3 0,16 0 0 0,-20 0 0 15,20 0 1-15,-16 0-3 0,16 0 0 0,0 18 1 16,-17-18-1-16,17 0 7 0,-18 0 1 0,18 0-1 16,-18 17 1-16,0 1-7 0,1-18 1 0,17 17 0 0,-18-17 0 15,18 19 1-15,-17-19 0 0,17 17 1 0,0 0-1 16,-19 1-2-16,19-18 0 0,-17 18 0 0,17 0 0 16,0-1 2-16,0 0 0 0,0 2 0 0,0-2 0 15,-17 18-3-15,17 1 1 0,0-19 0 0,0 18 0 16,0-17-3-16,0 0 2 0,0 17-1 0,17-17 0 15,-17 17 0-15,0-18 0 0,17 1-1 0,2 0 1 0,-2 0 1 16,-17-1 0-16,18 0 0 0,-1-17-1 16,1 19 1-16,-18-19-1 0,18 17 0 0,0 1 1 0,-1-18-1 0,-1 17 0 15,4-17 1-15,-4 19-1 0,2-2 0 16,-1-17 0-16,2 18 0 0,-2-18 0 0,18 16 0 0,-35-16 1 16,17 18-1-16,2-18 0 0,-2 0 0 15,1 18 0-15,-1-18 0 0,2 0 0 0,-2 18 0 0,0-18 0 16,-17 0 0-16,18 0 0 0,0 0-1 15,0-18 1-15,-1 18 0 0,1 0 0 0,-1 0-1 16,-17-18 0-16,19 18 1 0,-2-18-1 0,0 18 0 0,1-16 1 16,0-2-1-16,0 1 0 0,-18-2 0 15,17 2 0-15,0-1 0 0,-17-18 0 0,19 19 0 0,-19 0 0 16,18-19 0-16,-18 18 0 0,17 1 0 0,-17-18-1 16,0 17 1-16,17 0 0 0,-17 1 0 0,0-1 0 15,0-18 0-15,0 19 0 0,0 0-1 0,0-2 1 16,0-16 0-16,0 1 0 0,0 15-1 0,0 2 1 15,-17-18 0 1,17 17-1-16,0-17 1 0,0 18 0 0,-17-19-1 0,17 1 1 0,0 17 0 0,0 18-1 16,-18-18 1-16,18 0 0 0,-19 18 0 0,2-17-1 15,0 17 1-15,-1-17 0 16,0 17 0-16,-17 0 0 0,18 0 0 0,-2 0 0 16,-16 17 0-16,-18 0 0 0,18-17 0 0,-1 18 0 15,1 18 0-15,-18-19 0 0,18 18 0 0,-18-16 1 16,19 15-1-16,-19-16 0 0,17 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26:58.4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17479 6704 194 0,'0'0'0'0,"0"0"4"16,0 0 0-16,0 0 0 0,-16 35 0 0,16-35-2 0,0 0 0 15,0 0 0-15,0 0 1 0,0 0 7 0,0 0 1 16,0 0-1-16,0 0 1 0,0 0-7 0,0 0 0 16,0 0 0-16,0 0 0 15,16 0 10-15,1-18 0 0,2 18 0 0,-2 0 0 0,18-17-10 0,-17 17 1 0,0-18-1 16,17 18 0-16,-18-18 2 0,2 18-1 15,-2 0 0-15,18 0 0 0,-16 0-2 0,-2 0 0 0,18 0 0 16,-18 0-1-16,2 0 3 0,16 0 0 0,-18 0 0 16,19 18 0-16,-1-18-2 0,-17 18-1 0,17-18 1 15,-17 0 0-15,18 0-2 0,-3 0 0 0,-15 0 0 16,0 0 0-16,17 0 0 0,-18 0-1 0,2 0 1 16,-1 0 0-16,-1 0 1 0,0 0-1 0,-17 0 1 15,18-18 0-15,0 18-1 0,-18 0 1 0,18 0-1 16,-18 0 0-16,0 0 2 0,17 0 1 0,-17 0 0 0,0 0-1 15,17 0-1-15,-17 0 1 0,0 0-1 0,19 0 0 16,-19 0 1-16,0 18 1 0,0-18 0 0,17 0-1 16,-17 0-1-16,0 0 1 0,0 17-1 0,18 1 0 15,-18 0 0-15,17 17 1 0,1-18-1 0,-18 19 1 16,18-1-2 0,-18 1 1-16,18-1 0 0,-1 1-1 0,0-1 1 0,-17-1 0 0,19 2-1 0,-19-1 1 15,17 1 0-15,1-2-1 0,-18 2 0 0,17-1 0 16,-17 1 1-16,19-1 0 0,-2 1 0 0,-17-1-1 0,0-18 1 15,18 19-1-15,-18-2 0 0,0 3 0 0,0-20 1 0,17 17 0 16,-17-15-1-16,0 16 1 0,17 0-1 16,-17-17 1-16,0-1-1 0,0 18 0 0,0-16 1 0,0-2-1 15,0 1 1-15,0 18-1 0,0-19 1 0,0 0-1 16,0 1 0-16,0-1 0 0,0 19 0 0,0-19 0 16,0-17 0-16,0 17 0 0,0 2 0 0,0-2 0 15,0 1 0-15,0-1 0 0,-17 2 0 0,17-19 0 16,0 17 0-16,-17 1-1 0,17-18 1 15,0 17-1-15,-18-17 1 0,1 17-1 0,17-17 1 0,-19 19 0 16,2-19-1-16,-18 17 0 0,16 1 1 0,-15-18-1 16,-2 0 1-1,1 17-1-15,0-17 0 0,-1 19 1 0,1-19-1 0,-1 0 0 0,-16 0 1 0,-1 0-1 16,17 0 1-16,-15 0-1 0,15 0 0 0,-17 0 0 16,17 0 1-16,2 0-1 0,-2 0 1 0,1 0-1 15,-1 0 0-15,1-19 1 0,18 19 0 0,-2 0-1 16,2 0 1-16,-1 0 0 0,1-17-1 0</inkml:trace>
  <inkml:trace contextRef="#ctx0" brushRef="#br0" timeOffset="708.99">18644 7444 326 0,'0'0'0'0,"0"0"9"15,0 0 0 1,0 0 0-16,36 0 0 0,-19-17-5 0,1 17-1 0,-2-17 1 16,3 17 0-16,15 0 5 0,-16 0 0 0,0-18-1 15,0 18 1-15,-1 0-5 0,1 0-1 0,-1 0 1 16,2 0 0-16,-2 0-2 0,0 0 1 0,-17 0-1 0,18 18 1 15,18-18-2-15,-36 0 1 0,34 0-1 16,-15 0 1-16,-1 0-2 0,-1 0 1 0,0 0-1 16,1 0 0-16,-18-18 0 0,18 18 0 0,0-17 0 15,-18-2 0-15,17 2 0 0,0-18 0 16,-17-1 0-16,0 19 0 0,0-18 0 0,0-1 0 16,0 1 0-1,0-1 0-15,0-17 0 0,-17 19 1 0,17-1-1 0,0-19 0 0,-17 18 0 0,17-16 0 0,-18 16 0 16,18-16 0-16,0-1 0 0,0 17 0 15,0-16 0-15,0 16 0 0,0 19 0 0,0-37 1 0,0 20-1 16,18-2 0-16,-18 18 0 0,0-16 0 16,17-2 0-16,-17 1 0 0,17 17 0 0,-17 0 0 0,19-17 1 15,-19 18 0-15,17-2-1 0,-17 2 1 0,18-1 0 16,-18 1-1-16,0 0 1 0,17-2 0 0,-17 2 0 0,0 0 1 16,0 17 0-16,18-18 0 0,-18 0-1 0,0 0 1 15,0 18-1-15,0-17 1 0,0 0 2 0,0-2 1 16,0 19 0-16,-18-35 0 0,18 18-2 0,0-1 0 15,0 0-1-15,-17 0 1 0,-1-16 3 0,18 15 1 0,-17 2-1 16,-2-18 0-16,19 18-3 0,-17-2 0 0,17-15 0 16,-17 16 1-16,17 0 2 0,-18 0 0 0,0 1 0 15,18-1 1-15,-18-1-4 0,18 19 0 0,0-17 0 16,-17 0 0-16,0 17 2 0,17 0 0 0,-18-17-1 16</inkml:trace>
  <inkml:trace contextRef="#ctx0" brushRef="#br0" timeOffset="1340.179">18397 4745 320 0,'0'0'0'0,"0"0"16"0,0 0-1 15,0 19 1-15,0-19 0 0,0 0-12 0,0 0 1 0,0 0-1 16,0 0 1-16,0 0 3 0,0 0 0 0,0 0 1 16,0-19-1-16,0 19-5 0,0-17 1 0,0-1 0 15,0 1-1-15,0 0 0 0,0-2 1 0,0 19-1 16,0-17 0-16,0 17-1 0,0-18 0 0,0 18 0 16,0 0 0-16,0-17-2 0,0 17 1 0,0 0 0 15,0 0 0-15,17-19-1 0,-17 19 1 0,0-17 0 16,18-1-1-16,0 1 0 0,-18-2 0 15,18 3 0-15,-1-20 0 0,0 19 0 0,-17-19 0 0,19 19 0 16,-19-19 0-16,17 1 1 0,-17 18-1 0,0-19 0 16,18 1 0-16,-18-1 0 0,17 19 0 0,-17-18 1 15,19 16-1-15,-19 2 0 0,0-18 0 0,0 18 0 16,17-2 0-16,-17 2 0 0,18 0 0 0,-18 17 0 16,0-17 0-16,17-2 0 0,-17 2 0 15,17 17 0-15,-17 0 1 16,19 0-1-1,-19 17 0-15,0 2 0 0,17 32 0 16,-17 3 1-16,18 16-1 0,-18-16 0 0,0 17 1 16,0-2-1-16,0-16 0 0,0 0 1 0,0 18-1 0,16-19 1 15,-16 2-1-15,0-1 1 0,0-18 0 0,0 1 0 16,0-19 0-16,0 0-1 0,0 0 1 0,0 2 1 0,0-2 0 16,0-17 0-16</inkml:trace>
  <inkml:trace contextRef="#ctx0" brushRef="#br0" timeOffset="1621.427">18255 4728 339 0,'0'0'0'0,"36"17"0"0,-18-17 7 0,-1 0 0 0,0 0 0 0,19 0 1 15,-1-17-5-15,-17 17 0 0,18-18 1 0,-2-16-1 16,2 34 8-16,18-19 0 0,-19 2 1 0,-1-18-1 16,20 16-7-16,-19 2 0 0,-1-18 1 0,2 16-1 15,17-15-2-15,-17 16 0 0,-2-18 0 0,20 19 1 16,-20 0-2-16,3 0 1 0</inkml:trace>
  <inkml:trace contextRef="#ctx0" brushRef="#br0" timeOffset="1939.681">19507 4075 238 0,'0'0'0'0,"0"0"2"16,0 0-1-16,0 0 0 0,0 0 1 15,0 0-1-15,-34 18 0 0,34-18 1 0,-18 0-1 0,1 17 7 0,-19 0 1 16,18 2 0-16,-18 16 0 0,20 1-5 0,-19-1-1 15,-1-18 1-15,19 19 0 0,-1-19 3 0,-18 18 1 16,19 1 0-16,0-19-1 0,-19 19-3 0,18-19-1 0,18 19 0 16,-17-20 1-16,17 20 0 0,0-18 0 0,0-1 0 15,0 2 0-15,0-2-2 0,17-17 0 16,-17 18 1-16,18-1-1 0,0 2 2 0,0-19-1 0,16 17 1 16,2 0 0-16,-18-17-2 0,-1 0 0 0,19 18 1 15,-1-18-1-15,1 17-1 0,-20-17 0 0,2 0 0 16,18 0 0-16,-19 0-1 0,18 0 1 0,-18 0 0 15,2 0-1-15,-2 19 2 0,1-19-1 0,-18 0 1 16,0 0-1-16,0 0 0 0,0 0 0 0,0 0 0 16,0 0 1-16,0 17-1 0,0-17 1 0,-18 0 0 0,1 17 0 15,-19 0-1-15,1 2 0 0,-1-2 0 0</inkml:trace>
  <inkml:trace contextRef="#ctx0" brushRef="#br0" timeOffset="2301.305">19897 4198 295 0,'0'0'0'0,"0"0"4"15,0 0 1-15,0 0-1 0,-19 36 1 0,19-36-3 0,0 18 1 16,-17-18-1-16,17 17 1 0,-17 2 5 0,-1-2 1 15,0 0-1-15,0-17 1 0,1 18-6 0,17-1 1 16,0-17-1-16,-17 19 1 0,17-2 4 0,0-17 0 16,0 17 0-16,17 0 0 0,-17 2-4 0,0-2-1 15,17-17 1-15,1 18 0 0,-18 16-2 0,18-15 1 0,0 16-1 16,-1-18 1-16,-17 2-2 0,17-2 1 0,-17 1-1 16,19-1 1-16,-19-17-1 0,18 19 1 0,-18-2-1 15,0-17 1-15,0 17-1 0,0-17 0 0,0 0 0 16,0 18 0-16,-18-18 0 0,18 17 0 0,-19-17 0 15,2 19 0-15,-18-2 0 0,17-17-1 16,-17 17 1-16,-1-17 0 0,19 17-1 0,-18-17 1 0,17 0-1 16,-18 0 1-16,19 19-1 0,0-38 1 15</inkml:trace>
  <inkml:trace contextRef="#ctx0" brushRef="#br0" timeOffset="2766.009">20161 4252 273 0,'0'0'0'0,"0"0"0"0,34 0 5 15,-34 0 0-15,19 17 0 0,-19-17 1 16,0-1645-4-16,17 3326 1 0,-17-1664 0 0,0 1 0 0,0 18 4 0,0-2 1 16,0-17 0-16,0 19 0 0,0 0-5 15,0-1 1-15,0-18-1 0,-17 1 1 0,34 18 1 0,-17-19 0 16,0-17 0-16,0 18 0 0,0-1-2 0,0-17-1 15,0 0 1-15,0 0 0 0,0 0-1 0,0 0 1 16,0 0-1-16,18 0 0 0,-18 0 0 0,0 0-1 16,0 0 1-16,0-17-1 0,17-18 1 0,2-1-1 0,-19 1 1 15,17 0-1-15,1-1 0 0,-18 19 0 0,17-19 0 16,0 19 0-16,-17-19 0 0,19 19 0 0,-19-18-1 16,17 18 1-16,-17-2 0 0,18 19-1 0,-18-17 1 15,17-1 0-15,-17 18-1 0,0 0 1 16,19 0 0-16,-19 0 0 0,0 0 0 15,17 0-1-15,-17 0 1 0,17 0-1 16,-17 0 1-16,18 18-1 0,0-18 0 0,-18 17 1 16,18-17-1-16,-1 19 0 0,1-19 1 0,-18 0 0 15,17 17-1-15,2-17 0 0,-19 0 1 0,17 0 0 16,-1 0-1-16,-16 0 1 16,18 0 0-16,0 0-1 0,-18 0 1 0,18 0 0 15,-1 0-1-15,-17 0 1 0,17-17 0 16,2 17 0-16,-19-19-1 0,18 2 1 15,-1-1 0-15,-17 1 1 0,17-2 0 0</inkml:trace>
  <inkml:trace contextRef="#ctx0" brushRef="#br0" timeOffset="3532.748">20883 4093 285 0,'0'0'0'0,"0"17"0"16,0-17 2-16,0 17 0 0,0-17 0 0,0 19 0 0,0 16-1 15,-17 18 0-15,17-18 0 0,0 1 1 0,0-19 1 0,-17 18 0 16,17 1-1-16,0-2 2 0,-18-15-3 15,18-2 1-15,0 19 0 0,0-20 0 0,0-16 2 0,0 19 0 16,0-19 1-16,0 17-1 0,0-17-2 0,0 0 1 16,0 0-1-16,0 0 1 0,0 0-1 0,0 0 1 15,0 0-1-15,0 0 1 0,18-17-2 0,-18 17 1 16,0-19-1-16,17-15 1 0,0-20 0 0,2 3 0 16,-19 15 0-16,17 1 1 0,1-1-2 0,-18 1 1 0,17-1-1 15,1 1 1-15,-18-1-2 0,18 19 1 0,-18 0 0 16,18-1 0-16,-1 1-1 0,-17-2 1 0,17 19-1 15,-17 0 1-15,19-17 0 0,-19 17 0 0,17 0 0 16,-17 0 0-16,0 17 0 0,18-17 0 0,-18 19 0 16,17-2 0-16,2 1 0 0,-19-18 0 15,17 34 0-15,1-15 0 0,-18-2 0 0,17-17 0 16,-17 18 0-16,17-18 0 0,-17 0 0 0,0 17 0 16,19-17 0-16,-19 0 0 0,17 0 0 0,-17 0 0 0,0 0-1 15,0 19 1-15,0-19 0 0,18 0 0 0,-18 0 0 16,0 0 0-16,0 0 0 0,0 0 0 0,0 0 2 15,16 0-1-15,-16 0 1 0,0 17-1 16,0-17 0-16,0 0 0 0,0 18 0 0,0-1-1 16,19 2 1-16,-19-2 1 0,17 0-1 0,-17 1 1 15,17-1-2-15,-17-17 1 0,0 19 0 0,18-19-1 0,-18 0 1 16,0 0 0-16,0 0 0 0,18 0-1 16,-18 0 1-16,18 0-1 0,-18 0 0 0,0 0 1 0,17 0-1 0,1 0 0 15,-18 0 0-15,17 0 0 0,-17 0 0 16,0 0 0-16,0 17 0 0,0-17 0 0,19 17 0 15,-19 0-1-15,0-17 1 0,0 36 0 0,-19 0 0 0,19-1-1 16,0-18 1-16,-17 1 0 0,17-1-1 0,0 2 0 16,0-19 1-16,-18 17-1 0,18-17 1 0,0 18-1 0,0-18 1 15,-17 0-1-15,17-18 1 16,0 1-1-16,0-2 0 0,0 2 0 16,0-18 1-16,0-18-1 0,0 18 0 0,17-1 0 15,-17 2 0-15,18-2 0 0,-18 1 0 0,17-1 0 16,2 1 0-16,-19-1 0 0,17 1 0 0,0 18 0 15,1-19 0-15,-18 19 0 0,18-1 0 0,0 1 0 16,-1 17 1-16,-17-19-1 0,17 19 0 0,2 19 0 16,-19-2 0-1,18-17 0-15,-18 18 0 0,0 16 0 0,0-15 0 16,0-2 0-16,0 18 0 0,-18 1 0 0,-1-18 0 0,2-1 0 16,0-17 0-16,-1 19 0 0,-18-2 1 0,19-17-1 15,0 17 0-15,-2-17 0 0,-16 18 0 0,18-18 1 16,-1 17 0-16,0-17 0 0,0 19 0 0,1-19 0 15,0 0 0-15,-2 17 0 0,19-17 0 0,-16 0 0 16,16 17 1-16,0-17 0 0,0 0 1 0</inkml:trace>
  <inkml:trace contextRef="#ctx0" brushRef="#br0" timeOffset="3862.17">22066 3670 223 0,'0'0'0'0,"17"-19"0"0,1 2 7 0,-18 17 0 15,0 0 0-15,17-17 1 0,-17 17-5 0,0-17 0 16,0 17 1-16,0 0-1 0,19 0 6 0,-19 0-1 16,0 0 1-16,0 0 0 0,0 0-6 0,0 0 1 15,0 0 0-15,0 0 0 0,0 0 1 0,0 0 0 0,0 0 0 16,0 0 1-16,-19 17-4 0,19-17 1 0,0 17 0 15,0 0 0-15,0 2 0 0,0-2 0 0,0 18 0 16,0 18 0-16,-17-18-1 0,17 1 0 0,0 16 0 16,-18 2 0-16,18-1 1 0,-17 0 0 0,17-1 0 15,-19 19 0-15,19-18-1 0,-17 1 0 0,0-2 0 16,17 1 0-16,-18-19-2 0,18 2 1 0,-17 0 0 16,17-20-1-16,-19 3 1 0,19-2 0 0,-17 1-1 15,-1-18 1-15,18 0 0 0,-16 0 0 0,16-18 1 0</inkml:trace>
  <inkml:trace contextRef="#ctx0" brushRef="#br0" timeOffset="4894.506">21855 3864 395 0,'0'0'0'0,"17"16"0"0,-1 20 11 15,4 0 1-15,14-19-2 0,2 2 2 0,-19-2-8 16,1 0 0-16,16-17 0 0,-15 17 0 0,16-17 11 15,1 19-1-15,-2-19 1 0,-16-19 0 0,18 19-11 16,-1 0 1-16,1-17-1 0,-2 17 1 0,2-17 3 0,-18 17 1 16,16-17-1-16,-34-2 1 0,37 19-6 0,-20-17 1 15,0-1 0-15,1 0-1 0,0 0-2 16,16 0 0-16,-17-16 0 0,2 17 1 0,-19-19-2 0,35 18 1 0,-18-18 0 16,1 19 0-16,0 0-1 0,17-18 0 15,-18 16 0-15,2-15 0 0,-2-2 0 0,1 19 0 0,-1-1 0 16,2 0 0-16,-2 0 0 0,1 0 0 0,-1 1 1 15,0 17-1-15,-17-17 1 0,0 34-1 16,19-17 0-16,-19 0 0 0,17 17 0 16,-17 1 0-16,0 0 0 15,0 0 0-15,0 36-4 0,0-20 1 0,0 19-1 16,0-18 0-16,0 1 2 0,0 16 0 0,0-16 0 16,0-2-1-16,-17 20-5 0,17-19 0 0,-19 1 0 0,19-2 0 15,0-15 4-15,-17-2 1 0,17 1-1 0,-17-18 1 16,17 17-1-16,-18-17 0 0,18 0-1 15,-17 0 1-15,17-17 2 0,0 17 0 0,-19-18-1 0,19-18 1 16,-17-15-1-16,17-3 1 0,0 0 0 0,0 20-1 16,0-19 2-16,0-1-1 0,0 2 0 0,0-18 1 0,0 17 0 15,0 17 0-15,0-17 0 0,17 0-1 16,-17 18 1-16,0-18 1 0,0 18-1 0,0 17 0 0,19-17 0 16,-19 18 0-16,0 0 1 0,0 17-1 15,0-19 0-15,0 19 0 0,0 0 0 0,0 0 0 16,0 0 0-1,0 19 1-15,0-19-1 0,0 34 1 16,0-17-1-16,17 19 1 0,1-1-1 16,-18 1 1-16,17-19 0 0,-17 1 0 0,17-18-1 15,-17 17 1-15,19-17-1 0,-19 19 1 0,17-2 0 0,1 0-1 16,-18 0 1-16,17 1-1 0,-17 18-1 16,0-1 1-16,0 1 0 0,19-2 0 0,-19 20 0 0,0-20 0 15,0 20 0-15,0-1 0 0,0-1 0 0,0 2-1 16,0-1 2-16,17-19-1 0,-17 20 0 0,17-20 0 15,-17 2 0-15,18-18 0 0,0 18 1 0,-18-19-1 16,18 1 0-16,-1-18 0 0,1 17 0 0,-1-17 0 16,2-17 1-16,-2 17 0 0,-1-18 0 15,2 1-1-15,0-19 1 0,0 1 0 0,16-18-1 16,-34 18 1-16,19-1 0 0,-19 2 0 0,18-2 0 16,-18 0 0-16,0 0 0 0,17-15 0 0,-17 15 0 15,0 1 0-15,0 16 0 0,-17-33 0 0,17 16 0 0,0 2 0 16,0-2 0-16,0 19 0 0,0-19 0 0,0 0 0 15,0 19 2-15,0 0-1 0,0 17 1 0,0-17-1 16,0 17 0-16,0-19 0 0,0 19 0 0,0 0 0 16,17 0 5-16,-17 0 0 0,0 0 0 0,17 19 0 15,1-19-3-15,-18 17 0 0,18-17 0 0,0 17 0 16,-1 18 4-16,19-17-1 0,-19 18 1 0,1-19-1 16,-1 19-3-16,-17-19 0 0,18 19 0 0,0-1 1 0,0-1 1 15,-18-15 1-15,17 16 0 0,-17 1 0 16,17-19-4-16,-17 1 1 0,19-2 0 0,-19 2 0 0,0-18 2 0,0 0-1 15,17 0 0-15,-17 0 0 16,0 0-2 0,0 0 1-16,0 0-1 0,0-18 1 0,0 2 0 0,18-19 0 0,-18 16 1 0,0-33-1 0,0-1-1 15,17 18 1-15,-17-1-1 0,19 2 0 0,-19-2 0 0,17 18 0 16,1 0 0-16,-1 0 1 0,0 0-2 16,2 18 0-16,-2 0 1 0,17 0-1 0,-15 18 1 0,15 0 0 0,-16 0-1 15,18 17 1-15,-19 1-1 0,18-2 0 0,-16 2 0 16,15 16 0-16,2-16 0 0,-18-1 1 15,16 19-1-15,3-20 0 0,-3 20 0 0,-16-37 0 16</inkml:trace>
  <inkml:trace contextRef="#ctx0" brushRef="#br0" timeOffset="27498.084">3316 9950 59 0,'0'0'0'0,"17"-17"0"31,2 17 0-31,-19-18 0 0,17 18-1 0,1 0-1 0,-1 0 1 16</inkml:trace>
  <inkml:trace contextRef="#ctx0" brushRef="#br0" timeOffset="66965.395">3228 11079 3 0,'0'0'0'0,"-18"18"0"63,18 0 0-63,0-2 0 16,0 3 0-1,-18-19 0-15,18 17 0 0,0 1 0 16,0-1 0-1,0-17 1-15,0 18 0 16,0 0 0 0,0-18 0-1,0 0-1 1,0 18 0-16,0-18 1 16,18 0-1 15,-18 0 1-31,0 17-1 0,18-17 1 31,-1 17-1-15,-17 2 0 15,17-19 0-31,-17 0 1 16,0 17-1-1,19-17 0-15,-19 18 0 16,0-18 1-16,17 0-1 15,-17 17 0 1,18-17 1-16,-1 19-1 16,-17-2 1-16,19-17-1 15,-19 17 0-15,17-17 0 0,-17 17 0 16,18-17 1-16,-1 18-1 0,0 0 0 16,-17-18 1-16</inkml:trace>
  <inkml:trace contextRef="#ctx0" brushRef="#br0" timeOffset="69843.66">3086 8168 78 0,'0'0'0'0,"0"0"-3"16,0 0 0-16,0 0 0 0,0 0 0 15,0 0 1 1,0 0 0-16,17 0 0 0,-17 0 0 0,0 0 1 16,0 0 0-16,0 0 0 0,19 0 0 0,-2 0 0 0,-17 0 0 0,18 0 0 0,-1 0 0 0,1 18-1 15,0-18 1-15,0 17-1 0,-1-17 1 0,-17 0 0 16,17 19 0-16,2-19-1 0,-19 0 1 0,17 17 1 16,1-17-1-16,-1 0 0 15,2 0 1-15,-2 17 0 0,-17-17-1 0,18 0 1 0,-1 0-1 0,0 0 0 16,2 0 0-16,-2 0 0 0,1 0 0 15,-2 18 1-15,3-18-1 0,-2-18 0 0,0 18 1 0,1 18 0 16,0-18-1-16,17-18 1 0,-17 18 0 0,-1 0 0 0,19 0-1 16,-19-17 1-16,1 17 0 0,0 0 0 15,0 0 0-15,16 0 0 0,-15 0 0 0,-1 0 0 0,16-17 0 16,-16 17 0-16,0 0 4 0,17 0 0 0,1-19 1 16,-19 19-1-16,18 0-1 0,-17-17-1 0,18 17 1 15,-3 0-1-15,3 0 4 0,-18 0 0 0,18 0-1 16,-1-18 1-16,-18 18-3 0,19 0 0 0,-19-17 0 15,18 17 0-15,-16 0 4 0,15 0 0 0,-16 0 0 16,18-19 1-16,-19 19-5 0,18 0 0 0,-16 0 1 0,15 0-1 16,-16 0 6-16,18 0-1 0,-19 0 1 31,19 0 0-31,-18 0-5 0,-1 0-1 0,18 0 1 16,-17 0 0-16,16 0 3 0,-17 0 1 0,2 19-1 0,16-19 0 0,-18 0-3 0,1 0-1 0,0 0 1 0,0 0-1 15,16 0 3-15,-15 0 0 0,-2 17-1 0,1-17 1 16,-1 0-3-16,2 0 0 0,16 0 0 0,-18 0 0 15,0 0 2-15,2 0 0 0,-2 0 0 0,1-17 0 16,-1 17-2-16,2 0 0 0,-2 0-1 0,0 0 1 16,1 0 1-16,0 0 1 0,-18 0-1 0,18 0 0 15,-1 0-2-15,-17 0 1 0,18 0-1 0,-18-19 1 16,17 19 0-16,2 0 1 0,-2 0 0 0,-17 0 0 16,16 0-2-16,-16-17 0 0,0 17 1 0,18 0-1 0,-18 0 1 0,0 0 0 15,0 0 1-15,18 0-1 16,-18 0-1-16,0-17 0 0,0 17 0 0,0 0 0 0,0 0 1 0,0 0 0 15,0 0-1-15,0-18 1 0,0 18-1 0,0 0-1 16,0 0 1-16,-18 0 0 0,18-17 0 0,0 17 0 16,-18 0 0-16,2-19 0 0,-1 2 0 0,-2 17-1 15,2 0 1-15,-18-18-1 0,17 18 1 0,0-17-1 0,-17 17 1 16,18 0 0-16,-19 0-1 0,1-19 0 16,16 19 1-16,-15 0-1 0,-1 0 0 0,16 0 1 0,-16 0-1 15,-1 0 0-15,19 0 0 0,-18 0 0 0,-1 0 0 16,-16 19 0-16,16-19 0 0,2 0 0 15,-2 0 0-15,2 0 0 0,-3 0 0 0,3 17 0 0,-20-17 0 16,20 18 0-16,-2-18-1 0,18 0 1 0,-17 0 0 16,-1 17 0-16,2-17-1 0,-2 0 1 0,1 19-1 0,-18-19 1 15,18 17 0-15,-1-17 0 0,2 18 0 16,-19-1 1-16,-1-17-1 0,19 17-1 0,-1-17 1 16,2 0 0-16,-2 19 0 0,1-19 1 0,0 17-1 0,-1 1 0 15,1-18 0-15,-1 0 0 0,2 17 0 0,-2-17 0 16,1 0 0-16,17 0 1 0,-18 0-1 0,2 0 0 15,-1 0 0-15,0 0 0 0,16 0 0 0,-15-17 0 16,-1 17 0-16,16 17 1 0,2-17-1 0,-18-17 1 16,16 17-2-16,2 0 2 0,0 0-2 0,-1 0 2 0,0 0-1 15,0 0 1-15,1 0-1 0,17 0 0 16,-18 0-1-16,18 0 1 0,-17-18 0 0,-2 18 0 0,19 0 1 16,0 0-1-16,-17 0 0 15,17 0 0-15,0 0 0 0,0 0 0 0,0-17 0 0,0 17 1 0,0 0-1 16,0 0 1-16,0 0 0 0,0 0-1 15,0 0 0-15,0 0 0 0,0 0 0 0,17 0 0 0,2 0 0 16,16 0 0-16,-18 0 0 16,37 0 0-16,-20 0 0 0,2 0 0 0,-1 0 0 0,1 0-1 0,-1 0 1 15,18-19 0-15,-19 19 0 0,2 0-1 0,-1 0 1 0,18-17-1 16,-18 0 1-16,18-1 0 0,1 18-1 0,-20-17 1 16,3-2-1-16,15 2 1 0,-16 17-1 0,17-18 1 15,17 1-1-15,-17-2 0 0,-1 19 1 0,-17-17-1 16,1 17 0-16,-1-17 0 0,1 17 1 0,-19 0-1 15,1 0 0-15,18-17 0 0,-19 17 0 0,0 0 0 16,1 0 0-16,18 17 0 0,-19-17 0 0,1 0 0 16,-1 0 1-16,19 0-1 0,-19 17 0 0,1-17 0 15,0 17 0-15,0-17 0 0,-1 0 0 0,0 19 0 16,2-19 0-16,-1 17-1 0,-1 1 1 0,0-1 0 0,19 2 0 16,-2-2 0-16,-17 1 0 0</inkml:trace>
  <inkml:trace contextRef="#ctx0" brushRef="#br0" timeOffset="77666.416">5327 12984 3 0,'0'0'0'16,"17"0"0"-1,2 0 0-15,-2 0 0 0,-1 0 0 0,2-17 0 16,0 17 0 0,0-18 0-16</inkml:trace>
  <inkml:trace contextRef="#ctx0" brushRef="#br0" timeOffset="79843.464">8308 12896 160 0,'0'0'0'0,"0"0"4"0,0 0 0 16,0 0 0-16,0 0 0 0,0 0-2 15,0 0 1-15,0 0-1 0,0 0 1 0,0 0-1 0,34-18 1 0,-34 18-1 16,0 0 1-16,19-17-1 0,-19 17-1 0,17 0 1 16,-17-17 0-16,18 17-2 0,-18-19 2 0,17 19-2 15,-17 0 2-15,19 0-2 0,-19-17 1 0,17 17 0 16,-17 0 0-16,18 0-1 0,-18-18 1 0,17 18 0 16,0 0 0-16,-17 0 0 15,19-17 0-15,-19 17 0 0,17 0-1 0,1 0 1 0,-2 0 0 0,3-19 0 16,-2 19 0-16,0 0 0 0,1 0 0 0,0 0 0 15,0-17-1-15,-1 17 1 0,1 0-1 0,-1 0 1 16,2 0 0-16,-2 0-1 0,0 0 0 0,1-17 1 0,0 17 0 16,0 0-1-16,-1 0 1 0,0 0-1 0,20 0 1 15,-20 0-1-15,-17 0 1 0,17 0 0 0,19 0-1 16,-36 0 2-16,18 0-1 0,-1 0 1 0,-17 0 0 16,17 0-1-16,2 0 0 0,-2 0 0 0,1 17 1 15,-1-17 5-15,1 0 0 0,0 0 0 0,0 17 1 16,-1-17-5-16,-1 0 0 0,4 19 1 0,-4-19-1 0,2 0 5 15,-1 17 1-15,2-17-1 0,-2 18 1 16,18-18-6-16,-18 17 1 0,2-17 0 0,-2 19-1 0,18-19 4 16,-16 17 0-16,-2-17 0 0,0 17 0 15,1-17-4-15,0 18 0 0,0-18 1 0,17 17-1 0,-18-17 2 0,-17 19 0 16,19-19 0-16,-2 0 1 0,0 0-4 16,1 17 1-16,0-17 0 0,0 0 0 0,-1 0 1 0,0 0 0 15,-17 0 0-15,37 0 1 0,-20 0-3 0,18 0 1 16,-17 0-1-16,0 0 1 0,-2 0 0 0,20 0 1 15,-19 0 0-15,1 0 0 0,-1 0-2 0,1 0 0 16,0 0 1-16,0 0-1 0,-1 0 1 0,19 0 0 0,-19 0 0 16,1 0 1-16,-1 0-2 0,19 0 0 0,-18 0 0 15,-1 0 0-15,0 0 0 0,-17 0 1 0,19 0 0 16,16 0 0-16,-18 0-2 0,2 0 1 0,-2 0 0 16,0 0 0-16,1 0 0 0,0 0 2 0,-18 0-1 15,18-17 0-15,-1 17-2 0,1 0 1 0,-1 0 0 16,-17 0 0-16,19 0 2 0,-2 0-1 0,-1 0 1 15,2-19-1-15,0 19-1 0,0 0 1 0,-1 0-2 16,0 0 2-16,2 0 0 0,-1 0 0 0,-1 0 0 16,0 0 0-16,1 0-1 0,0 0 0 0,0 0 0 0,-1 0 0 15,0 0 1-15,2 0 0 0,-19 0-1 16,17 0 1-16,1 19-1 0,-1-19 0 0,1 0-1 0,0 0 1 16,0 0 1-16,-1 0-1 0,0 0 1 0,2 0 0 15,16 0-1-15,-18 0-1 0,2 0 1 0,-19 0 0 16,17 0 0-16,1 0 0 0,-1 0 0 15,19 0 1-15,-19 17-2 0,1-17 0 0,17 0 1 0,-18 0-1 0,0 0 1 16,1 0-1-16,0 0 1 0,17 0 0 16,-17 0-1-16,-1 0 1 0,2 0-1 0,-2 0 0 0,0 18 1 15,1-18-1-15,0 0 1 0,0 0-1 0,-1 0 0 16,0 0 1-16,2 0-1 0,-1 0 0 0,16 0 0 0,-16 0 0 16,0 0 0-16,17 0 0 15,-18 0 0-15,2-18-1 0,-2 18 1 0,1 0 0 0,-1 0 0 0,1 0 0 16,0 0 0-16,17 0 0 15,-19-17-1-15,4 17 1 0,-4-19 0 0,2 19 0 0,-1 0-1 16,2 0 1-16,-2-17 0 0,1 17-1 0,-1 0 1 16,0 0-1-16,2-18 1 0,-2 18 0 0,1-17 0 15,-1 17 0-15,2 0 0 16,-2-17 0-16,0 17-1 0,1 0 1 0,-18 0 0 16,18 0-1-16,0 0 0 0,-1 0 1 0,1 0 0 15,-1-19-1-15,2 19 1 0,-2 0 0 16,0 0-1-16,1-17 1 0,0 17 0 15,0 0-1-15,-18 0 1 0,17 0-1 0,0 0 1 16,2-18-1-16,-1 18 1 0,-1 0-1 16,0 0 1-16,1 0-1 0,0 0 1 15,0 0 0-15,-2 0 0 16,-16 0 0 0,17 18-1-16</inkml:trace>
  <inkml:trace contextRef="#ctx0" brushRef="#br0" timeOffset="84199.493">4638 15119 65 0,'0'0'0'16,"0"0"1"0,0 0-1-16,0 0 1 0,0 0-1 0,0 0 1 15,0 0 4-15,0 0 1 0,0 0-1 16,0 0 1-16,0 0-4 0,0 0 1 0,0 0 0 0,0 0 0 15,0 0 3-15,19-17 1 0,-19 17 0 0,18 0-1 16,-18 0-2-16,0-18-1 0,17 18 0 16,-17 0 0-16,0 0 0 0,0 0-1 0,0 0 1 15,17 0 0-15,-17 0-2 0,18 0 1 0,-18 0 0 0,0 0-1 16,18 0 2-16,0 18-1 0,-18-18 0 0,16 0 1 16,-16 0-2-16,17 17 1 0,2-17 0 0,-2 17-1 15,1-17 1-15,-1 0-1 0,1 0 0 0,0 19 0 16,0-19 0-16,-1 17 0 0,0-17 0 0,2 0 0 0,-2 0 0 15,18 0 0-15,-16 18-1 0,16-18 1 0,-1 0 0 16,-15 0 0-16,16 0-1 0,18 0 1 0,-18 0 0 16,1 0 0-16,16 0 0 0,-16 0 1 15,16 0-2-15,-17 0 1 0,1 0 0 0,16 0 0 0,-16 0 0 0,16 0 0 16,2-18 0-16</inkml:trace>
  <inkml:trace contextRef="#ctx0" brushRef="#br0" timeOffset="106631.125">24924 14943 3 0,'0'0'0'0,"0"0"0"15,-18 0 0-15,0 17 0 0,0-34 0 16,18 34 0-16,-17-17 1 31,17 0 0-31,0 0 0 16,0 0 0-16,0 0 0 0,0 0 0 15,17 0 0-15,-17 0 0 0,0 0 0 16,0 0 0 0,0 0 0-16,0 0 0 0,18 0 0 15,-18 0 1-15,18 0-1 0,0 0 0 0,-18 0 0 0,17 0 0 16,0 0 0-16,2-17 0 0,-1 17-1 15,-1 0 0-15,0 0 0 0,1 0 1 0,0 0-1 0,0 0 0 16,-2-17 1-16,1 17-1 0,2 0 1 0,16 0 0 16,-18-19 0-16,1 19 0 0,0 0-1 0,0 0 1 15,-1 0 0-15,0 0 1 0,19 0 1 0,-18 0 0 16,-1 0 0-16,2-17-2 0,16 17 1 0,-18 0 0 16,0 0 0-16,2 17 2 0,-2-17 0 0,18 0 1 15,-16 0-1-15,-2 0-2 0,0 0 1 0,1 0-1 0,0 0 1 16,17 0 1-16,-17 0 0 0,18 19 1 0,-19-19-1 15,-1 0-2-15,2 0 1 0,0 0-1 0,0 0 1 16,-1 0 2-16,19 0 0 0,-18 0 0 0,-1 0 0 16,0 0-2-16,1 0 0 0,0 0 0 0,0 17 0 15,-1-17 3-15,0 0 0 0,2 17 1 0,-2-17-1 16,18 0-3-16,-17 0 1 0,0 0-1 0,17 0 0 16,-18 17 3-16,2-17 0 0,16 0 1 0,-18 0-1 15,2 0-3-15,16 0 0 0,-18 0 0 0,19 0 0 0,-19 0 5 16,1 0 0-16,-2 0 0 0,3 0 1 0,-2 0-6 15,0 0 1-15,1 0-1 0,0 0 1 0,0 0 3 16,-1 18 0-16,1-18 1 0,-1 0-1 0,2 0-3 16,-2 0-1-16,0 0 0 0,1 0 1 0,-18 0 1 0,18 0 1 15,0 0 0-15,-1 0 0 0,0 0-4 0,2 0 1 16,-19 0 0-16,18 0 0 0,-1 0 2 0,0 0-1 16,1 0 0-16,0-18 0 0,0 18-1 0,-1 0-1 15,-17 0 1-15,17-17-1 0,2 17 1 0,-2 0 0 0,1 0 1 16,-1-17-1-16,1 17-1 0,-18-17 0 0,18 17 0 15,0 0 0-15,-18-19 1 0,17 19-1 0,-17-17 1 16,16 17 0-16,4 0-1 0,-4-18 0 0,2 18-1 16,-18-17 1-16,17 17 1 0,2 0 0 0,-2 0-1 15,1-19 1-15,-18 19-1 0,17 0 0 0,0-17-1 16,2 17 1-16,-19 0 1 0,17-17 0 0,-17 17 0 16,18 0 0-16,-18 0-1 0,0 0 0 0,17 0 0 15,-17 0 0-15,0 0 0 0,0 0 1 0,0 0-1 16,0 0 1-16,0 0-1 0,0 0 0 0,0 0-1 15,0 0 1-15,0 0 0 0,0 0 1 0,0 0-1 0,0 0 1 16,0 0-2-16,0 0 1 0,0 0-1 0,0 0 1 16,0 0 0-16,-17 0 0 0,17 0 0 0,-18 0 1 15,-18 0-2-15,19 0 0 0,0 0 1 0,-18 0 0 16,16 0 1-16,2 0 0 0,-1-18 0 0,2 18 1 16,-4 0-2-16,4 0 0 0,-19 0 0 0,17-18 0 0,-17 18 1 15,0-18 0-15,16 18 0 0,-15-17 0 16,-2 17-1-16,18 0 0 0,-16 0 0 0,-3 0 0 15,3 0 1-15,-2-17-1 0,1 17 1 0,-1 0 0 0,1 0-2 16,0 0 1-16,-18 0 0 0,17 0 0 0,2 0-1 16,-2 0 1-16,2 17-1 0,-20-17 1 0,19 0-1 15,-1 0 0-15,2 17 1 0,-20-17-1 0,19 0 0 0,-1 0 0 16,2 18 0-16,-20-18 0 0,20 0-1 16,-3 0 1-16,3 18 0 0,-20-18 0 0,21 18-1 0,-3-1 1 15,1 0-1-15,-19-17 0 0,20 19 0 0,-2-19 1 16,1 17-1-16,-1 1 0 0,1-1 0 0,-1-17 0 15,1 19 0-15,-1-2 0 0,2-17 0 0,-2 17 0 16,1-17 0-16,0 17 0 0,16-17 0 0,-14 18 0 0,-3-18 0 16,1 18 0-16,0-18 0 0,-1 0 0 0,19 18 0 15,-19-18 0-15,1 0 0 0,18 0 0 0,-19 17 0 16,1-17 0-16,17 0-1 0,0 0 1 0,0 18 0 16,1-18 0-16,0 0 0 0,-19 0 0 0,18 0-1 15,1 0 1-15,-2 0 0 0,2 0-1 16,17 0 1-16,-17 0 0 0,-1 0-1 0,18 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29:44.6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6616 3 0,'0'0'0'0,"35"0"0"31,-18 0 0-31,-17-17 0 0,17 17 0 16,19 0 0-16,-1-19 0 0,1 19 0 0,-19-17 0 16,19 17 0-16,-18-18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54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1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98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05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3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6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8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92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9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91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7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lemono?utm_source=unsplash&amp;utm_medium=referral&amp;utm_content=creditCopyTex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unsplash.com/s/photos/grid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laughayette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search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D97-5994-4605-B78D-016ED308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F1E0-44A7-4840-9780-DCA0CDC0A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needs 60-100 points, regardless of # of parameters</a:t>
            </a:r>
          </a:p>
          <a:p>
            <a:r>
              <a:rPr lang="en-US" dirty="0"/>
              <a:t>Trivially parallelizable (like grid search)</a:t>
            </a:r>
          </a:p>
          <a:p>
            <a:r>
              <a:rPr lang="en-US" dirty="0"/>
              <a:t>May not find best solution</a:t>
            </a:r>
          </a:p>
          <a:p>
            <a:r>
              <a:rPr lang="en-US" dirty="0"/>
              <a:t>Requires assumption about size of “good enough”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SciKit</a:t>
            </a:r>
            <a:r>
              <a:rPr lang="en-US" dirty="0"/>
              <a:t> Learn: </a:t>
            </a:r>
            <a:r>
              <a:rPr lang="en-US" dirty="0" err="1"/>
              <a:t>RandomizedSearchCV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32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85FC-EF29-41F5-BD61-9F5CD901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Search as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D5908-9F27-4C87-99B9-7D103BF57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Model training: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Hyperparameter: can do the same thing?</a:t>
                </a:r>
              </a:p>
              <a:p>
                <a:r>
                  <a:rPr lang="en-US" dirty="0"/>
                  <a:t>Yes!</a:t>
                </a:r>
              </a:p>
              <a:p>
                <a:r>
                  <a:rPr lang="en-US" dirty="0"/>
                  <a:t>But samples are </a:t>
                </a:r>
                <a:r>
                  <a:rPr lang="en-US" i="1" dirty="0"/>
                  <a:t>very expensive</a:t>
                </a:r>
                <a:endParaRPr lang="en-US" dirty="0"/>
              </a:p>
              <a:p>
                <a:pPr lvl="1"/>
                <a:r>
                  <a:rPr lang="en-US" dirty="0"/>
                  <a:t>Model training: sample is in data</a:t>
                </a:r>
              </a:p>
              <a:p>
                <a:pPr lvl="1"/>
                <a:r>
                  <a:rPr lang="en-US" dirty="0"/>
                  <a:t>Hyperparameter tuning: sample is “cross-validate model and measure”</a:t>
                </a:r>
              </a:p>
              <a:p>
                <a:r>
                  <a:rPr lang="en-US" dirty="0"/>
                  <a:t>Loss function has no derivative </a:t>
                </a:r>
                <a:r>
                  <a:rPr lang="en-US" dirty="0" err="1"/>
                  <a:t>w.r.t.</a:t>
                </a:r>
                <a:r>
                  <a:rPr lang="en-US" dirty="0"/>
                  <a:t> hyperparameters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D5908-9F27-4C87-99B9-7D103BF57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BF8FBC-A13E-43C5-8AEE-E320967B00CD}"/>
                  </a:ext>
                </a:extLst>
              </p14:cNvPr>
              <p14:cNvContentPartPr/>
              <p14:nvPr/>
            </p14:nvContentPartPr>
            <p14:xfrm>
              <a:off x="5168880" y="2356200"/>
              <a:ext cx="89280" cy="2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BF8FBC-A13E-43C5-8AEE-E320967B00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9520" y="2346840"/>
                <a:ext cx="108000" cy="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42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CB7-29AD-4345-BD03-1F022431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DFB7-9759-444C-A5F6-2AE9DF316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Tests model at a few initial points</a:t>
            </a:r>
          </a:p>
          <a:p>
            <a:r>
              <a:rPr lang="en-US" dirty="0"/>
              <a:t>Maintains </a:t>
            </a:r>
            <a:r>
              <a:rPr lang="en-US" i="1" dirty="0"/>
              <a:t>surrogate model</a:t>
            </a:r>
            <a:r>
              <a:rPr lang="en-US" dirty="0"/>
              <a:t> to predict performance at new settings</a:t>
            </a:r>
          </a:p>
          <a:p>
            <a:r>
              <a:rPr lang="en-US" dirty="0"/>
              <a:t>Uses model to pick next test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Implemented by </a:t>
            </a:r>
            <a:r>
              <a:rPr lang="en-US" dirty="0" err="1"/>
              <a:t>scikit</a:t>
            </a:r>
            <a:r>
              <a:rPr lang="en-US" dirty="0"/>
              <a:t>-optimize.</a:t>
            </a:r>
          </a:p>
          <a:p>
            <a:r>
              <a:rPr lang="en-US" dirty="0" err="1">
                <a:latin typeface="Consolas" panose="020B0609020204030204" pitchFamily="49" charset="0"/>
              </a:rPr>
              <a:t>BayesSearchCV</a:t>
            </a:r>
            <a:r>
              <a:rPr lang="en-US" dirty="0"/>
              <a:t>: </a:t>
            </a:r>
            <a:r>
              <a:rPr lang="en-US" dirty="0" err="1"/>
              <a:t>SciKit</a:t>
            </a:r>
            <a:r>
              <a:rPr lang="en-US" dirty="0"/>
              <a:t>-compatible optimizer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gp_minimize</a:t>
            </a:r>
            <a:r>
              <a:rPr lang="en-US" dirty="0"/>
              <a:t>: general-purpose function minimizer</a:t>
            </a:r>
          </a:p>
        </p:txBody>
      </p:sp>
    </p:spTree>
    <p:extLst>
      <p:ext uri="{BB962C8B-B14F-4D97-AF65-F5344CB8AC3E}">
        <p14:creationId xmlns:p14="http://schemas.microsoft.com/office/powerpoint/2010/main" val="642008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8F52-CCBE-44EB-8AD8-D39206E6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Optimization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1F8C5-E6BF-449E-8E4D-6C48F3FF2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Trades off parallelism for optimization ability</a:t>
            </a:r>
          </a:p>
          <a:p>
            <a:pPr lvl="1"/>
            <a:r>
              <a:rPr lang="en-US" dirty="0"/>
              <a:t>Next search point(s) depend on results so far</a:t>
            </a:r>
          </a:p>
          <a:p>
            <a:pPr lvl="1"/>
            <a:r>
              <a:rPr lang="en-US" dirty="0"/>
              <a:t>Can batch searches (e.g. try 4 new points instead of 1)</a:t>
            </a:r>
          </a:p>
          <a:p>
            <a:r>
              <a:rPr lang="en-US" dirty="0"/>
              <a:t>Useful for complex search spaces if random isn’t good enough</a:t>
            </a:r>
          </a:p>
          <a:p>
            <a:pPr lvl="1"/>
            <a:r>
              <a:rPr lang="en-US" dirty="0"/>
              <a:t>Can be more efficient than random w/ early stopping</a:t>
            </a:r>
          </a:p>
        </p:txBody>
      </p:sp>
    </p:spTree>
    <p:extLst>
      <p:ext uri="{BB962C8B-B14F-4D97-AF65-F5344CB8AC3E}">
        <p14:creationId xmlns:p14="http://schemas.microsoft.com/office/powerpoint/2010/main" val="197269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785C-6CD6-4CB0-A290-B6D6962B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F600-F345-4068-8AD5-43294028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We’ve been using CV to search while we run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often use a hyperparameter search script</a:t>
            </a:r>
          </a:p>
          <a:p>
            <a:r>
              <a:rPr lang="en-US" dirty="0"/>
              <a:t>Runs tuning on training data</a:t>
            </a:r>
          </a:p>
          <a:p>
            <a:r>
              <a:rPr lang="en-US" dirty="0"/>
              <a:t>Saves optimal parameter values to a file (e.g. JSON file)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Later scripts read &amp; use settings</a:t>
            </a:r>
          </a:p>
        </p:txBody>
      </p:sp>
    </p:spTree>
    <p:extLst>
      <p:ext uri="{BB962C8B-B14F-4D97-AF65-F5344CB8AC3E}">
        <p14:creationId xmlns:p14="http://schemas.microsoft.com/office/powerpoint/2010/main" val="209763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Hyperparameter tuning is an expensive optimization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Several techniques are useful, with good automation for </a:t>
            </a:r>
            <a:r>
              <a:rPr lang="en-US" dirty="0" err="1"/>
              <a:t>scikit</a:t>
            </a:r>
            <a:r>
              <a:rPr lang="en-US" dirty="0"/>
              <a:t>-learn.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Clem </a:t>
            </a:r>
            <a:r>
              <a:rPr lang="en-US" i="1" dirty="0" err="1">
                <a:hlinkClick r:id="rId3"/>
              </a:rPr>
              <a:t>Onojeghuo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1FE9C-4AE7-4B87-A00C-BE1DC760A4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222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HYPERPARAMETERS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r>
              <a:rPr lang="en-US" dirty="0"/>
              <a:t>Apply different techniques to tune hyperparameters</a:t>
            </a:r>
          </a:p>
          <a:p>
            <a:r>
              <a:rPr lang="en-US" dirty="0"/>
              <a:t>Understand the principle of random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1898074" y="6176963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Marten Newhall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44098-8756-48A4-83AF-3DD579F231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87440" y="0"/>
            <a:ext cx="6004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6C7B-3A9B-4E00-9D7F-C0805CD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CB84-D919-425D-BCBD-4380792E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 to pick good values for hyperparameters</a:t>
            </a:r>
          </a:p>
          <a:p>
            <a:r>
              <a:rPr lang="en-US" dirty="0"/>
              <a:t>Regularization strength</a:t>
            </a:r>
          </a:p>
          <a:p>
            <a:r>
              <a:rPr lang="en-US" dirty="0"/>
              <a:t>Number of trees in the forest</a:t>
            </a:r>
          </a:p>
          <a:p>
            <a:r>
              <a:rPr lang="en-US" dirty="0"/>
              <a:t>Number of neighbors</a:t>
            </a:r>
          </a:p>
          <a:p>
            <a:r>
              <a:rPr lang="en-US" dirty="0"/>
              <a:t>Latent space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334790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6915-21A8-4D05-BAC4-5AB8EA89B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B190D-28AB-45C7-883D-D10DA381A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Simple method: try every combination of (lists of) values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0.1, …, 0.9, 1.0, …, 2.0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0, 0.2, 0.4, 0.6, 0.8, 1.0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Compute score (e.g. accuracy) at each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SciKit</a:t>
                </a:r>
                <a:r>
                  <a:rPr lang="en-US" dirty="0"/>
                  <a:t>-Learn:</a:t>
                </a:r>
              </a:p>
              <a:p>
                <a:r>
                  <a:rPr lang="en-US" dirty="0"/>
                  <a:t>Built in to </a:t>
                </a:r>
                <a:r>
                  <a:rPr lang="en-US" dirty="0" err="1">
                    <a:latin typeface="Consolas" panose="020B0609020204030204" pitchFamily="49" charset="0"/>
                  </a:rPr>
                  <a:t>LogisticRegressionCV</a:t>
                </a:r>
                <a:r>
                  <a:rPr lang="en-US" dirty="0"/>
                  <a:t> and similar</a:t>
                </a:r>
              </a:p>
              <a:p>
                <a:r>
                  <a:rPr lang="en-US" dirty="0"/>
                  <a:t>Any parameter w/ </a:t>
                </a:r>
                <a:r>
                  <a:rPr lang="en-US" dirty="0" err="1">
                    <a:latin typeface="Consolas" panose="020B0609020204030204" pitchFamily="49" charset="0"/>
                  </a:rPr>
                  <a:t>GridSearchCV</a:t>
                </a: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B190D-28AB-45C7-883D-D10DA381A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50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BF2-C0A6-44E1-ADFC-5BAF3ED0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Grid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53DDB-6A44-49B9-ACD4-1C924A31D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Problems:</a:t>
                </a:r>
              </a:p>
              <a:p>
                <a:r>
                  <a:rPr lang="en-US" dirty="0"/>
                  <a:t>Expensive: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parameters require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𝑚𝑛</m:t>
                    </m:r>
                  </m:oMath>
                </a14:m>
                <a:r>
                  <a:rPr lang="en-US" dirty="0"/>
                  <a:t> tests</a:t>
                </a:r>
              </a:p>
              <a:p>
                <a:r>
                  <a:rPr lang="en-US" dirty="0"/>
                  <a:t>Only tests selected values (what if better value is between them?)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Advantages:</a:t>
                </a:r>
              </a:p>
              <a:p>
                <a:r>
                  <a:rPr lang="en-US" dirty="0"/>
                  <a:t>Simple</a:t>
                </a:r>
              </a:p>
              <a:p>
                <a:r>
                  <a:rPr lang="en-US" dirty="0"/>
                  <a:t>Trivially parallelizable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53DDB-6A44-49B9-ACD4-1C924A31D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9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0F5B-58E0-4368-9296-F17D68F3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B0F-CB21-42CE-9CEB-3D522E4BB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Randomly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from grid or intervals</a:t>
                </a:r>
              </a:p>
              <a:p>
                <a:pPr lvl="1"/>
                <a:r>
                  <a:rPr lang="en-US" dirty="0"/>
                  <a:t>Or other hyperparameter distributions</a:t>
                </a:r>
              </a:p>
              <a:p>
                <a:r>
                  <a:rPr lang="en-US" dirty="0"/>
                  <a:t>Measure performance</a:t>
                </a:r>
              </a:p>
              <a:p>
                <a:r>
                  <a:rPr lang="en-US" dirty="0"/>
                  <a:t>Pick best value from tested hyperparameter values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dirty="0"/>
                  <a:t>; if you want to be extra,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583B0F-CB21-42CE-9CEB-3D522E4BB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4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E269-3212-4FD0-8261-72293A32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Random Search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0E0B8-247C-4C55-A543-1BC50986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1144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Principle 1: we don’t need </a:t>
            </a:r>
            <a:r>
              <a:rPr lang="en-US" i="1" dirty="0"/>
              <a:t>best</a:t>
            </a:r>
            <a:r>
              <a:rPr lang="en-US" dirty="0"/>
              <a:t>, just </a:t>
            </a:r>
            <a:r>
              <a:rPr lang="en-US" i="1" dirty="0"/>
              <a:t>good enough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Principle 2: more than one setting probably good enough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5% of the search space is “good enough”</a:t>
            </a:r>
          </a:p>
          <a:p>
            <a:pPr marL="0" indent="0">
              <a:buNone/>
            </a:pPr>
            <a:r>
              <a:rPr lang="en-US" dirty="0"/>
              <a:t>And you sample 60 points</a:t>
            </a:r>
          </a:p>
          <a:p>
            <a:pPr marL="0" indent="0">
              <a:buNone/>
            </a:pPr>
            <a:r>
              <a:rPr lang="en-US" dirty="0"/>
              <a:t>Probability you have at least 1 good-enough point: 95%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23EA0-581F-4F06-A6DF-71688C94A94E}"/>
              </a:ext>
            </a:extLst>
          </p:cNvPr>
          <p:cNvSpPr/>
          <p:nvPr/>
        </p:nvSpPr>
        <p:spPr>
          <a:xfrm>
            <a:off x="8807335" y="1862051"/>
            <a:ext cx="2546465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EEF723-C846-4964-97F1-5A59B67FC50C}"/>
              </a:ext>
            </a:extLst>
          </p:cNvPr>
          <p:cNvSpPr/>
          <p:nvPr/>
        </p:nvSpPr>
        <p:spPr>
          <a:xfrm>
            <a:off x="10461567" y="2081386"/>
            <a:ext cx="602673" cy="42074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E1215B1-3AE4-4336-868B-0F7D17126467}"/>
                  </a:ext>
                </a:extLst>
              </p14:cNvPr>
              <p14:cNvContentPartPr/>
              <p14:nvPr/>
            </p14:nvContentPartPr>
            <p14:xfrm>
              <a:off x="8445240" y="2102400"/>
              <a:ext cx="2394360" cy="1848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E1215B1-3AE4-4336-868B-0F7D171264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5880" y="2093040"/>
                <a:ext cx="2413080" cy="18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80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7652-5C8E-4D41-8719-B153E480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2C6AB-9D9D-4377-AE97-E0740645A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1469"/>
                <a:ext cx="10515600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the set of good-enough points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 (5% are good enough)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b>
                    </m:sSub>
                  </m:oMath>
                </a14:m>
                <a:r>
                  <a:rPr lang="en-US" dirty="0"/>
                  <a:t>: 60-point sets w/ at least 1 good enough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dirty="0"/>
                  <a:t>: event that </a:t>
                </a:r>
                <a:r>
                  <a:rPr lang="en-US" i="1" dirty="0"/>
                  <a:t>none</a:t>
                </a:r>
                <a:r>
                  <a:rPr lang="en-US" dirty="0"/>
                  <a:t> of 60 sampled points are good enough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=0.046≤0.5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92C6AB-9D9D-4377-AE97-E0740645A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1469"/>
                <a:ext cx="10515600" cy="4351338"/>
              </a:xfrm>
              <a:blipFill>
                <a:blip r:embed="rId3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0BB75D-D7C7-49A4-B912-3AA612B8C140}"/>
              </a:ext>
            </a:extLst>
          </p:cNvPr>
          <p:cNvSpPr/>
          <p:nvPr/>
        </p:nvSpPr>
        <p:spPr>
          <a:xfrm>
            <a:off x="8807335" y="1862051"/>
            <a:ext cx="2546465" cy="1737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98A3F9-ED70-476C-B328-ECEC6A2FBA07}"/>
              </a:ext>
            </a:extLst>
          </p:cNvPr>
          <p:cNvSpPr/>
          <p:nvPr/>
        </p:nvSpPr>
        <p:spPr>
          <a:xfrm>
            <a:off x="10461567" y="2081386"/>
            <a:ext cx="602673" cy="420745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4AE5AD-AA98-4026-97CD-1971B2C109FD}"/>
                  </a:ext>
                </a:extLst>
              </p14:cNvPr>
              <p14:cNvContentPartPr/>
              <p14:nvPr/>
            </p14:nvContentPartPr>
            <p14:xfrm>
              <a:off x="1110960" y="944640"/>
              <a:ext cx="8680680" cy="4524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4AE5AD-AA98-4026-97CD-1971B2C10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1600" y="935280"/>
                <a:ext cx="8699400" cy="45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095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20025</TotalTime>
  <Words>567</Words>
  <Application>Microsoft Office PowerPoint</Application>
  <PresentationFormat>Widescreen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Cambria Math</vt:lpstr>
      <vt:lpstr>Arial</vt:lpstr>
      <vt:lpstr>Calibri</vt:lpstr>
      <vt:lpstr>Lato</vt:lpstr>
      <vt:lpstr>Consolas</vt:lpstr>
      <vt:lpstr>Oswald</vt:lpstr>
      <vt:lpstr>Office Theme</vt:lpstr>
      <vt:lpstr>CS 533 INTRO TO DATA SCIENCE</vt:lpstr>
      <vt:lpstr>TUNING HYPERPARAMETERS</vt:lpstr>
      <vt:lpstr>Learning Outcomes</vt:lpstr>
      <vt:lpstr>Selecting Hyperparameters</vt:lpstr>
      <vt:lpstr>Grid Search</vt:lpstr>
      <vt:lpstr>Characteristics of Grid Search</vt:lpstr>
      <vt:lpstr>Random Search</vt:lpstr>
      <vt:lpstr>Why Does Random Search Work?</vt:lpstr>
      <vt:lpstr>Proof</vt:lpstr>
      <vt:lpstr>Random Search Summary</vt:lpstr>
      <vt:lpstr>Hyperparameter Search as Optimization</vt:lpstr>
      <vt:lpstr>Bayesian Optimization</vt:lpstr>
      <vt:lpstr>Bayesian Optimization Characteristics</vt:lpstr>
      <vt:lpstr>In a Workflow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2020-11-29T03:33:42Z</dcterms:modified>
</cp:coreProperties>
</file>