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0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swald" pitchFamily="2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modSp add">
        <pc:chgData name="" userId="495979f9a431ddb0" providerId="LiveId" clId="{BECBB2A6-72FE-40F6-A5F6-D35C01EB0FEA}" dt="2020-11-29T00:55:11.997" v="1135" actId="20577"/>
        <pc:sldMkLst>
          <pc:docMk/>
          <pc:sldMk cId="1919662250" sldId="309"/>
        </pc:sldMkLst>
        <pc:spChg chg="mod">
          <ac:chgData name="" userId="495979f9a431ddb0" providerId="LiveId" clId="{BECBB2A6-72FE-40F6-A5F6-D35C01EB0FEA}" dt="2020-11-29T00:51:18.853" v="750" actId="20577"/>
          <ac:spMkLst>
            <pc:docMk/>
            <pc:sldMk cId="1919662250" sldId="309"/>
            <ac:spMk id="2" creationId="{51E86D5C-5ACD-41DB-8295-5256561EC3DB}"/>
          </ac:spMkLst>
        </pc:spChg>
        <pc:spChg chg="mod">
          <ac:chgData name="" userId="495979f9a431ddb0" providerId="LiveId" clId="{BECBB2A6-72FE-40F6-A5F6-D35C01EB0FEA}" dt="2020-11-29T00:55:11.997" v="1135" actId="20577"/>
          <ac:spMkLst>
            <pc:docMk/>
            <pc:sldMk cId="1919662250" sldId="309"/>
            <ac:spMk id="3" creationId="{056055FA-3D46-4E9D-8C46-FF06AA22D571}"/>
          </ac:spMkLst>
        </pc:spChg>
      </pc:sldChg>
      <pc:sldChg chg="modSp add">
        <pc:chgData name="" userId="495979f9a431ddb0" providerId="LiveId" clId="{BECBB2A6-72FE-40F6-A5F6-D35C01EB0FEA}" dt="2020-11-29T00:58:26.806" v="1445" actId="20577"/>
        <pc:sldMkLst>
          <pc:docMk/>
          <pc:sldMk cId="4224767672" sldId="310"/>
        </pc:sldMkLst>
        <pc:spChg chg="mod">
          <ac:chgData name="" userId="495979f9a431ddb0" providerId="LiveId" clId="{BECBB2A6-72FE-40F6-A5F6-D35C01EB0FEA}" dt="2020-11-29T00:54:51.912" v="1073" actId="20577"/>
          <ac:spMkLst>
            <pc:docMk/>
            <pc:sldMk cId="4224767672" sldId="310"/>
            <ac:spMk id="2" creationId="{002D6B5F-B73F-4A53-8D46-ADACAD9890F5}"/>
          </ac:spMkLst>
        </pc:spChg>
        <pc:spChg chg="mod">
          <ac:chgData name="" userId="495979f9a431ddb0" providerId="LiveId" clId="{BECBB2A6-72FE-40F6-A5F6-D35C01EB0FEA}" dt="2020-11-29T00:58:26.806" v="1445" actId="20577"/>
          <ac:spMkLst>
            <pc:docMk/>
            <pc:sldMk cId="4224767672" sldId="310"/>
            <ac:spMk id="3" creationId="{BE22D704-BBB5-4CBF-A4D1-A5255C1BADB9}"/>
          </ac:spMkLst>
        </pc:spChg>
      </pc:sldChg>
      <pc:sldChg chg="modSp add">
        <pc:chgData name="" userId="495979f9a431ddb0" providerId="LiveId" clId="{BECBB2A6-72FE-40F6-A5F6-D35C01EB0FEA}" dt="2020-11-29T01:02:26.988" v="1766" actId="20577"/>
        <pc:sldMkLst>
          <pc:docMk/>
          <pc:sldMk cId="1145466625" sldId="311"/>
        </pc:sldMkLst>
        <pc:spChg chg="mod">
          <ac:chgData name="" userId="495979f9a431ddb0" providerId="LiveId" clId="{BECBB2A6-72FE-40F6-A5F6-D35C01EB0FEA}" dt="2020-11-29T01:02:26.988" v="1766" actId="20577"/>
          <ac:spMkLst>
            <pc:docMk/>
            <pc:sldMk cId="1145466625" sldId="311"/>
            <ac:spMk id="2" creationId="{809CD831-A4E3-4DFD-B295-7D8599329A6A}"/>
          </ac:spMkLst>
        </pc:spChg>
        <pc:spChg chg="mod">
          <ac:chgData name="" userId="495979f9a431ddb0" providerId="LiveId" clId="{BECBB2A6-72FE-40F6-A5F6-D35C01EB0FEA}" dt="2020-11-29T01:02:20.689" v="1760" actId="20577"/>
          <ac:spMkLst>
            <pc:docMk/>
            <pc:sldMk cId="1145466625" sldId="311"/>
            <ac:spMk id="3" creationId="{E7CCE6E4-59BA-44B2-94C3-04D8B3BA89F3}"/>
          </ac:spMkLst>
        </pc:spChg>
      </pc:sldChg>
      <pc:sldChg chg="modSp add">
        <pc:chgData name="" userId="495979f9a431ddb0" providerId="LiveId" clId="{BECBB2A6-72FE-40F6-A5F6-D35C01EB0FEA}" dt="2020-11-29T01:08:48.700" v="2173" actId="20577"/>
        <pc:sldMkLst>
          <pc:docMk/>
          <pc:sldMk cId="2064423267" sldId="312"/>
        </pc:sldMkLst>
        <pc:spChg chg="mod">
          <ac:chgData name="" userId="495979f9a431ddb0" providerId="LiveId" clId="{BECBB2A6-72FE-40F6-A5F6-D35C01EB0FEA}" dt="2020-11-29T01:08:36.144" v="2098" actId="20577"/>
          <ac:spMkLst>
            <pc:docMk/>
            <pc:sldMk cId="2064423267" sldId="312"/>
            <ac:spMk id="2" creationId="{8492C0B3-305A-47E8-BBDF-F26E57C98EFF}"/>
          </ac:spMkLst>
        </pc:spChg>
        <pc:spChg chg="mod">
          <ac:chgData name="" userId="495979f9a431ddb0" providerId="LiveId" clId="{BECBB2A6-72FE-40F6-A5F6-D35C01EB0FEA}" dt="2020-11-29T01:08:48.700" v="2173" actId="20577"/>
          <ac:spMkLst>
            <pc:docMk/>
            <pc:sldMk cId="2064423267" sldId="312"/>
            <ac:spMk id="3" creationId="{603D856B-466B-4885-9A21-8189038A3370}"/>
          </ac:spMkLst>
        </pc:spChg>
      </pc:sldChg>
      <pc:sldChg chg="modSp add">
        <pc:chgData name="" userId="495979f9a431ddb0" providerId="LiveId" clId="{BECBB2A6-72FE-40F6-A5F6-D35C01EB0FEA}" dt="2020-11-29T01:10:48.534" v="2452" actId="20577"/>
        <pc:sldMkLst>
          <pc:docMk/>
          <pc:sldMk cId="458021503" sldId="313"/>
        </pc:sldMkLst>
        <pc:spChg chg="mod">
          <ac:chgData name="" userId="495979f9a431ddb0" providerId="LiveId" clId="{BECBB2A6-72FE-40F6-A5F6-D35C01EB0FEA}" dt="2020-11-29T01:09:17.155" v="2235" actId="20577"/>
          <ac:spMkLst>
            <pc:docMk/>
            <pc:sldMk cId="458021503" sldId="313"/>
            <ac:spMk id="2" creationId="{D1DAB544-07FF-4D0B-B9A9-7C6743BFB6A5}"/>
          </ac:spMkLst>
        </pc:spChg>
        <pc:spChg chg="mod">
          <ac:chgData name="" userId="495979f9a431ddb0" providerId="LiveId" clId="{BECBB2A6-72FE-40F6-A5F6-D35C01EB0FEA}" dt="2020-11-29T01:10:48.534" v="2452" actId="20577"/>
          <ac:spMkLst>
            <pc:docMk/>
            <pc:sldMk cId="458021503" sldId="313"/>
            <ac:spMk id="3" creationId="{02627F4A-DC1E-4470-A6E2-83932A7678C3}"/>
          </ac:spMkLst>
        </pc:spChg>
      </pc:sldChg>
      <pc:sldChg chg="modSp add">
        <pc:chgData name="" userId="495979f9a431ddb0" providerId="LiveId" clId="{BECBB2A6-72FE-40F6-A5F6-D35C01EB0FEA}" dt="2020-11-29T01:13:44.907" v="2844" actId="20577"/>
        <pc:sldMkLst>
          <pc:docMk/>
          <pc:sldMk cId="504452343" sldId="314"/>
        </pc:sldMkLst>
        <pc:spChg chg="mod">
          <ac:chgData name="" userId="495979f9a431ddb0" providerId="LiveId" clId="{BECBB2A6-72FE-40F6-A5F6-D35C01EB0FEA}" dt="2020-11-29T01:11:49.750" v="2468" actId="20577"/>
          <ac:spMkLst>
            <pc:docMk/>
            <pc:sldMk cId="504452343" sldId="314"/>
            <ac:spMk id="2" creationId="{BFBC27B8-D41A-44C4-9746-05ACCF8971C3}"/>
          </ac:spMkLst>
        </pc:spChg>
        <pc:spChg chg="mod">
          <ac:chgData name="" userId="495979f9a431ddb0" providerId="LiveId" clId="{BECBB2A6-72FE-40F6-A5F6-D35C01EB0FEA}" dt="2020-11-29T01:13:44.907" v="2844" actId="20577"/>
          <ac:spMkLst>
            <pc:docMk/>
            <pc:sldMk cId="504452343" sldId="314"/>
            <ac:spMk id="3" creationId="{52FF2B1D-87C1-44F1-B552-1E127AABE83F}"/>
          </ac:spMkLst>
        </pc:spChg>
      </pc:sldChg>
      <pc:sldChg chg="modSp add">
        <pc:chgData name="" userId="495979f9a431ddb0" providerId="LiveId" clId="{BECBB2A6-72FE-40F6-A5F6-D35C01EB0FEA}" dt="2020-11-29T01:19:53.057" v="3048" actId="20577"/>
        <pc:sldMkLst>
          <pc:docMk/>
          <pc:sldMk cId="965160121" sldId="315"/>
        </pc:sldMkLst>
        <pc:spChg chg="mod">
          <ac:chgData name="" userId="495979f9a431ddb0" providerId="LiveId" clId="{BECBB2A6-72FE-40F6-A5F6-D35C01EB0FEA}" dt="2020-11-29T01:18:50.085" v="2974" actId="20577"/>
          <ac:spMkLst>
            <pc:docMk/>
            <pc:sldMk cId="965160121" sldId="315"/>
            <ac:spMk id="2" creationId="{71537C63-3452-442B-A659-C84D371A73EC}"/>
          </ac:spMkLst>
        </pc:spChg>
        <pc:spChg chg="mod">
          <ac:chgData name="" userId="495979f9a431ddb0" providerId="LiveId" clId="{BECBB2A6-72FE-40F6-A5F6-D35C01EB0FEA}" dt="2020-11-29T01:19:53.057" v="3048" actId="20577"/>
          <ac:spMkLst>
            <pc:docMk/>
            <pc:sldMk cId="965160121" sldId="315"/>
            <ac:spMk id="3" creationId="{1B69A8E2-CF48-4EF9-A0C9-C8070874D295}"/>
          </ac:spMkLst>
        </pc:spChg>
      </pc:sldChg>
      <pc:sldChg chg="add del">
        <pc:chgData name="" userId="495979f9a431ddb0" providerId="LiveId" clId="{BECBB2A6-72FE-40F6-A5F6-D35C01EB0FEA}" dt="2020-11-29T01:18:02.316" v="2846" actId="2696"/>
        <pc:sldMkLst>
          <pc:docMk/>
          <pc:sldMk cId="2043921839" sldId="315"/>
        </pc:sldMkLst>
      </pc:sldChg>
      <pc:sldChg chg="del">
        <pc:chgData name="" userId="495979f9a431ddb0" providerId="LiveId" clId="{BECBB2A6-72FE-40F6-A5F6-D35C01EB0FEA}" dt="2020-11-29T00:37:57.270" v="207" actId="2696"/>
        <pc:sldMkLst>
          <pc:docMk/>
          <pc:sldMk cId="1877990635" sldId="332"/>
        </pc:sldMkLst>
      </pc:sldChg>
      <pc:sldChg chg="del">
        <pc:chgData name="" userId="495979f9a431ddb0" providerId="LiveId" clId="{BECBB2A6-72FE-40F6-A5F6-D35C01EB0FEA}" dt="2020-11-29T00:37:57.859" v="208" actId="2696"/>
        <pc:sldMkLst>
          <pc:docMk/>
          <pc:sldMk cId="2838593576" sldId="333"/>
        </pc:sldMkLst>
      </pc:sldChg>
      <pc:sldChg chg="del">
        <pc:chgData name="" userId="495979f9a431ddb0" providerId="LiveId" clId="{BECBB2A6-72FE-40F6-A5F6-D35C01EB0FEA}" dt="2020-11-29T00:37:58.944" v="210" actId="2696"/>
        <pc:sldMkLst>
          <pc:docMk/>
          <pc:sldMk cId="3717090407" sldId="334"/>
        </pc:sldMkLst>
      </pc:sldChg>
      <pc:sldChg chg="del">
        <pc:chgData name="" userId="495979f9a431ddb0" providerId="LiveId" clId="{BECBB2A6-72FE-40F6-A5F6-D35C01EB0FEA}" dt="2020-11-29T00:37:58.393" v="209" actId="2696"/>
        <pc:sldMkLst>
          <pc:docMk/>
          <pc:sldMk cId="4153528783" sldId="335"/>
        </pc:sldMkLst>
      </pc:sldChg>
      <pc:sldChg chg="del">
        <pc:chgData name="" userId="495979f9a431ddb0" providerId="LiveId" clId="{BECBB2A6-72FE-40F6-A5F6-D35C01EB0FEA}" dt="2020-11-29T00:37:59.097" v="211" actId="2696"/>
        <pc:sldMkLst>
          <pc:docMk/>
          <pc:sldMk cId="3347901069" sldId="336"/>
        </pc:sldMkLst>
      </pc:sldChg>
      <pc:sldChg chg="del">
        <pc:chgData name="" userId="495979f9a431ddb0" providerId="LiveId" clId="{BECBB2A6-72FE-40F6-A5F6-D35C01EB0FEA}" dt="2020-11-29T00:37:59.437" v="212" actId="2696"/>
        <pc:sldMkLst>
          <pc:docMk/>
          <pc:sldMk cId="402773346" sldId="337"/>
        </pc:sldMkLst>
      </pc:sldChg>
      <pc:sldChg chg="del">
        <pc:chgData name="" userId="495979f9a431ddb0" providerId="LiveId" clId="{BECBB2A6-72FE-40F6-A5F6-D35C01EB0FEA}" dt="2020-11-29T00:38:01.503" v="213" actId="2696"/>
        <pc:sldMkLst>
          <pc:docMk/>
          <pc:sldMk cId="2137045789" sldId="338"/>
        </pc:sldMkLst>
      </pc:sldChg>
      <pc:sldChg chg="del">
        <pc:chgData name="" userId="495979f9a431ddb0" providerId="LiveId" clId="{BECBB2A6-72FE-40F6-A5F6-D35C01EB0FEA}" dt="2020-11-29T00:38:01.574" v="214" actId="2696"/>
        <pc:sldMkLst>
          <pc:docMk/>
          <pc:sldMk cId="3030942142" sldId="339"/>
        </pc:sldMkLst>
      </pc:sldChg>
      <pc:sldChg chg="del">
        <pc:chgData name="" userId="495979f9a431ddb0" providerId="LiveId" clId="{BECBB2A6-72FE-40F6-A5F6-D35C01EB0FEA}" dt="2020-11-29T00:38:01.578" v="215" actId="2696"/>
        <pc:sldMkLst>
          <pc:docMk/>
          <pc:sldMk cId="509065189" sldId="340"/>
        </pc:sldMkLst>
      </pc:sldChg>
      <pc:sldChg chg="del">
        <pc:chgData name="" userId="495979f9a431ddb0" providerId="LiveId" clId="{BECBB2A6-72FE-40F6-A5F6-D35C01EB0FEA}" dt="2020-11-29T00:38:01.596" v="216" actId="2696"/>
        <pc:sldMkLst>
          <pc:docMk/>
          <pc:sldMk cId="2624095027" sldId="341"/>
        </pc:sldMkLst>
      </pc:sldChg>
      <pc:sldChg chg="del">
        <pc:chgData name="" userId="495979f9a431ddb0" providerId="LiveId" clId="{BECBB2A6-72FE-40F6-A5F6-D35C01EB0FEA}" dt="2020-11-29T00:38:01.657" v="217" actId="2696"/>
        <pc:sldMkLst>
          <pc:docMk/>
          <pc:sldMk cId="1922647544" sldId="342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ossessedphotography?utm_source=unsplash&amp;utm_medium=referral&amp;utm_content=creditCopy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automat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olarmermaid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reproductio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27B8-D41A-44C4-9746-05ACCF89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2B1D-87C1-44F1-B552-1E127AABE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pipeline in DVC</a:t>
            </a:r>
          </a:p>
          <a:p>
            <a:pPr lvl="1"/>
            <a:r>
              <a:rPr lang="en-US" dirty="0"/>
              <a:t>Experiment with manual commands</a:t>
            </a:r>
          </a:p>
          <a:p>
            <a:pPr lvl="1"/>
            <a:r>
              <a:rPr lang="en-US" dirty="0"/>
              <a:t>Save to DVC once I have the run figured out</a:t>
            </a:r>
          </a:p>
          <a:p>
            <a:r>
              <a:rPr lang="en-US" dirty="0"/>
              <a:t>Run expensive models on university cluster</a:t>
            </a:r>
          </a:p>
          <a:p>
            <a:r>
              <a:rPr lang="en-US" dirty="0"/>
              <a:t>Push results to data server</a:t>
            </a:r>
          </a:p>
          <a:p>
            <a:r>
              <a:rPr lang="en-US" dirty="0"/>
              <a:t>Pull to other machine for final analysis with notebooks</a:t>
            </a:r>
          </a:p>
          <a:p>
            <a:r>
              <a:rPr lang="en-US" dirty="0"/>
              <a:t>Easy to make sure we have current data (just as with Git)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52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7C63-3452-442B-A659-C84D371A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A8E2-CF48-4EF9-A0C9-C8070874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r>
              <a:rPr lang="en-US" dirty="0"/>
              <a:t>Make</a:t>
            </a:r>
          </a:p>
          <a:p>
            <a:r>
              <a:rPr lang="en-US" dirty="0"/>
              <a:t>Gradle (useful for Java-based environments)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others.</a:t>
            </a:r>
          </a:p>
        </p:txBody>
      </p:sp>
    </p:spTree>
    <p:extLst>
      <p:ext uri="{BB962C8B-B14F-4D97-AF65-F5344CB8AC3E}">
        <p14:creationId xmlns:p14="http://schemas.microsoft.com/office/powerpoint/2010/main" val="96516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Fully reproducible data science pipelines help science and practice.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 such as </a:t>
            </a:r>
            <a:r>
              <a:rPr lang="en-US" dirty="0" err="1">
                <a:latin typeface="Consolas" panose="020B0609020204030204" pitchFamily="49" charset="0"/>
              </a:rPr>
              <a:t>dvc</a:t>
            </a:r>
            <a:r>
              <a:rPr lang="en-US" dirty="0"/>
              <a:t> can help you build them.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Possessed Photography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3B1695-C0B8-4EAA-A5DD-B8D48E927B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4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REPRODUCIBLE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value of a reproducible pipeline for both science and industrial application.</a:t>
            </a:r>
          </a:p>
          <a:p>
            <a:r>
              <a:rPr lang="en-US" dirty="0"/>
              <a:t>Know where to read more about tools to help build and automate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Anne </a:t>
            </a:r>
            <a:r>
              <a:rPr lang="en-US" i="1" dirty="0" err="1">
                <a:hlinkClick r:id="rId3"/>
              </a:rPr>
              <a:t>Nygård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51CAA-98AD-432F-866C-95F087D813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239-FF85-4E9F-B2E1-3FA7F93C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Cornerstone of current scientific philosophy</a:t>
            </a:r>
          </a:p>
          <a:p>
            <a:pPr lvl="1"/>
            <a:r>
              <a:rPr lang="en-US" dirty="0"/>
              <a:t>A result only observable once is unlikely to be valid (or at least useful)</a:t>
            </a:r>
          </a:p>
          <a:p>
            <a:r>
              <a:rPr lang="en-US" dirty="0"/>
              <a:t>Need to re-run with new data</a:t>
            </a:r>
          </a:p>
          <a:p>
            <a:pPr lvl="1"/>
            <a:r>
              <a:rPr lang="en-US" dirty="0"/>
              <a:t>Update forecasts / models for the next month</a:t>
            </a:r>
          </a:p>
          <a:p>
            <a:r>
              <a:rPr lang="en-US" dirty="0"/>
              <a:t>Check for bugs and sensitivity</a:t>
            </a:r>
          </a:p>
          <a:p>
            <a:pPr lvl="1"/>
            <a:r>
              <a:rPr lang="en-US" dirty="0"/>
              <a:t>End-to-end re-run catches order-of-operations bugs</a:t>
            </a:r>
          </a:p>
          <a:p>
            <a:pPr lvl="1"/>
            <a:r>
              <a:rPr lang="en-US" dirty="0"/>
              <a:t>Re-running with new random seed(s) checks for seed-sensitivity</a:t>
            </a:r>
          </a:p>
          <a:p>
            <a:pPr lvl="1"/>
            <a:r>
              <a:rPr lang="en-US" dirty="0"/>
              <a:t>Helps ensure you actually did what you say you did</a:t>
            </a:r>
          </a:p>
        </p:txBody>
      </p:sp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6D5C-5ACD-41DB-8295-5256561E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55FA-3D46-4E9D-8C46-FF06AA22D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Rerun the entire analysis end-to-end with a single command</a:t>
            </a:r>
          </a:p>
          <a:p>
            <a:pPr marL="457200" lvl="1" indent="0">
              <a:buNone/>
            </a:pPr>
            <a:r>
              <a:rPr lang="en-US" dirty="0"/>
              <a:t>Well-documented set of steps acceptable alternative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Possibly with new: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Software versions</a:t>
            </a:r>
          </a:p>
          <a:p>
            <a:r>
              <a:rPr lang="en-US" dirty="0"/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91966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6B5F-B73F-4A53-8D46-ADACAD98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2D704-BBB5-4CBF-A4D1-A5255C1B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steps need to happen?</a:t>
            </a:r>
          </a:p>
          <a:p>
            <a:pPr lvl="1"/>
            <a:r>
              <a:rPr lang="en-US" dirty="0"/>
              <a:t>What scripts or notebooks?</a:t>
            </a:r>
          </a:p>
          <a:p>
            <a:pPr lvl="1"/>
            <a:r>
              <a:rPr lang="en-US" dirty="0"/>
              <a:t>What arguments?</a:t>
            </a:r>
          </a:p>
          <a:p>
            <a:r>
              <a:rPr lang="en-US" dirty="0"/>
              <a:t>What order do they need to happen in?</a:t>
            </a:r>
          </a:p>
          <a:p>
            <a:r>
              <a:rPr lang="en-US" dirty="0"/>
              <a:t>Optional: Is a step up-to-date?</a:t>
            </a:r>
          </a:p>
          <a:p>
            <a:pPr lvl="1"/>
            <a:r>
              <a:rPr lang="en-US" dirty="0"/>
              <a:t>Only recompute out-of-date steps</a:t>
            </a:r>
          </a:p>
          <a:p>
            <a:pPr lvl="1"/>
            <a:r>
              <a:rPr lang="en-US" dirty="0"/>
              <a:t>Saves time, energy, money</a:t>
            </a:r>
          </a:p>
          <a:p>
            <a:pPr marL="0" indent="0">
              <a:buNone/>
            </a:pPr>
            <a:r>
              <a:rPr lang="en-US" dirty="0"/>
              <a:t>Sounds like make?</a:t>
            </a:r>
          </a:p>
        </p:txBody>
      </p:sp>
    </p:spTree>
    <p:extLst>
      <p:ext uri="{BB962C8B-B14F-4D97-AF65-F5344CB8AC3E}">
        <p14:creationId xmlns:p14="http://schemas.microsoft.com/office/powerpoint/2010/main" val="422476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831-A4E3-4DFD-B295-7D859932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 (</a:t>
            </a:r>
            <a:r>
              <a:rPr lang="en-US" dirty="0" err="1"/>
              <a:t>dvc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E6E4-59BA-44B2-94C3-04D8B3BA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 has </a:t>
            </a:r>
            <a:r>
              <a:rPr lang="en-US" b="1" dirty="0"/>
              <a:t>stages</a:t>
            </a:r>
            <a:r>
              <a:rPr lang="en-US" dirty="0"/>
              <a:t>, with:</a:t>
            </a:r>
          </a:p>
          <a:p>
            <a:r>
              <a:rPr lang="en-US" dirty="0"/>
              <a:t>Input files</a:t>
            </a:r>
          </a:p>
          <a:p>
            <a:r>
              <a:rPr lang="en-US" dirty="0"/>
              <a:t>Output files</a:t>
            </a:r>
          </a:p>
          <a:p>
            <a:r>
              <a:rPr lang="en-US" dirty="0"/>
              <a:t>Command to produce outputs from inputs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Stages defined in DVC files committed to Git</a:t>
            </a:r>
          </a:p>
          <a:p>
            <a:r>
              <a:rPr lang="en-US" dirty="0"/>
              <a:t>Output-only stage just records the presence of a file</a:t>
            </a:r>
          </a:p>
        </p:txBody>
      </p:sp>
    </p:spTree>
    <p:extLst>
      <p:ext uri="{BB962C8B-B14F-4D97-AF65-F5344CB8AC3E}">
        <p14:creationId xmlns:p14="http://schemas.microsoft.com/office/powerpoint/2010/main" val="114546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C0B3-305A-47E8-BBDF-F26E57C9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– Reproduce Stage(s)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D856B-466B-4885-9A21-8189038A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if it’s up-to-date</a:t>
            </a:r>
          </a:p>
          <a:p>
            <a:pPr lvl="1"/>
            <a:r>
              <a:rPr lang="en-US" dirty="0"/>
              <a:t>Inputs, outputs, command match last recorded run</a:t>
            </a:r>
          </a:p>
          <a:p>
            <a:pPr lvl="1"/>
            <a:r>
              <a:rPr lang="en-US" dirty="0"/>
              <a:t>Re-runs command if out of date</a:t>
            </a:r>
          </a:p>
          <a:p>
            <a:r>
              <a:rPr lang="en-US" dirty="0"/>
              <a:t>Recursively updates dependencies first</a:t>
            </a:r>
          </a:p>
          <a:p>
            <a:pPr lvl="1"/>
            <a:r>
              <a:rPr lang="en-US" dirty="0"/>
              <a:t>Like Make, but uses checksums instead of </a:t>
            </a:r>
            <a:r>
              <a:rPr lang="en-US" dirty="0" err="1"/>
              <a:t>mtimes</a:t>
            </a:r>
            <a:endParaRPr lang="en-US" dirty="0"/>
          </a:p>
          <a:p>
            <a:pPr lvl="1"/>
            <a:r>
              <a:rPr lang="en-US" dirty="0"/>
              <a:t>Commits checksums to Git</a:t>
            </a:r>
          </a:p>
          <a:p>
            <a:r>
              <a:rPr lang="en-US" dirty="0"/>
              <a:t>Reproduce entire pipeline by ensuring final stage(s) are current</a:t>
            </a:r>
          </a:p>
        </p:txBody>
      </p:sp>
    </p:spTree>
    <p:extLst>
      <p:ext uri="{BB962C8B-B14F-4D97-AF65-F5344CB8AC3E}">
        <p14:creationId xmlns:p14="http://schemas.microsoft.com/office/powerpoint/2010/main" val="206442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B544-07FF-4D0B-B9A9-7C6743BFB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– Manage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7F4A-DC1E-4470-A6E2-83932A76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DVC also manages data</a:t>
            </a:r>
          </a:p>
          <a:p>
            <a:r>
              <a:rPr lang="en-US" dirty="0"/>
              <a:t>Stage files contain input/output checksums</a:t>
            </a:r>
          </a:p>
          <a:p>
            <a:r>
              <a:rPr lang="en-US" dirty="0"/>
              <a:t>Git ignores all outputs</a:t>
            </a:r>
          </a:p>
          <a:p>
            <a:r>
              <a:rPr lang="en-US" dirty="0"/>
              <a:t>DVC copies outputs to/from data server (e.g. Amazon S3)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Easy to insure you have the current copy of the data</a:t>
            </a:r>
          </a:p>
        </p:txBody>
      </p:sp>
    </p:spTree>
    <p:extLst>
      <p:ext uri="{BB962C8B-B14F-4D97-AF65-F5344CB8AC3E}">
        <p14:creationId xmlns:p14="http://schemas.microsoft.com/office/powerpoint/2010/main" val="45802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19944</TotalTime>
  <Words>424</Words>
  <Application>Microsoft Office PowerPoint</Application>
  <PresentationFormat>Widescreen</PresentationFormat>
  <Paragraphs>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Oswald</vt:lpstr>
      <vt:lpstr>Arial</vt:lpstr>
      <vt:lpstr>Calibri</vt:lpstr>
      <vt:lpstr>Consolas</vt:lpstr>
      <vt:lpstr>Lato</vt:lpstr>
      <vt:lpstr>Office Theme</vt:lpstr>
      <vt:lpstr>CS 533 INTRO TO DATA SCIENCE</vt:lpstr>
      <vt:lpstr>REPRODUCIBLE PIPELINES</vt:lpstr>
      <vt:lpstr>Learning Outcomes</vt:lpstr>
      <vt:lpstr>Reproducibility</vt:lpstr>
      <vt:lpstr>Goal</vt:lpstr>
      <vt:lpstr>Requirements</vt:lpstr>
      <vt:lpstr>Data Version Control (dvc)</vt:lpstr>
      <vt:lpstr>DVC – Reproduce Stage(s)</vt:lpstr>
      <vt:lpstr>DVC – Manage Data</vt:lpstr>
      <vt:lpstr>DVC in Practice</vt:lpstr>
      <vt:lpstr>Other Tools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2020-11-29T01:20:58Z</dcterms:modified>
</cp:coreProperties>
</file>