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ink/ink2.xml" ContentType="application/inkml+xml"/>
  <Override PartName="/ppt/notesSlides/notesSlide8.xml" ContentType="application/vnd.openxmlformats-officedocument.presentationml.notesSlide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4.xml" ContentType="application/inkml+xml"/>
  <Override PartName="/ppt/notesSlides/notesSlide13.xml" ContentType="application/vnd.openxmlformats-officedocument.presentationml.notesSlide+xml"/>
  <Override PartName="/ppt/ink/ink5.xml" ContentType="application/inkml+xml"/>
  <Override PartName="/ppt/notesSlides/notesSlide14.xml" ContentType="application/vnd.openxmlformats-officedocument.presentationml.notesSlide+xml"/>
  <Override PartName="/ppt/ink/ink6.xml" ContentType="application/inkml+xml"/>
  <Override PartName="/ppt/notesSlides/notesSlide15.xml" ContentType="application/vnd.openxmlformats-officedocument.presentationml.notesSlide+xml"/>
  <Override PartName="/ppt/ink/ink7.xml" ContentType="application/inkml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98" r:id="rId3"/>
    <p:sldId id="303" r:id="rId4"/>
    <p:sldId id="308" r:id="rId5"/>
    <p:sldId id="309" r:id="rId6"/>
    <p:sldId id="310" r:id="rId7"/>
    <p:sldId id="311" r:id="rId8"/>
    <p:sldId id="312" r:id="rId9"/>
    <p:sldId id="313" r:id="rId10"/>
    <p:sldId id="319" r:id="rId11"/>
    <p:sldId id="314" r:id="rId12"/>
    <p:sldId id="315" r:id="rId13"/>
    <p:sldId id="316" r:id="rId14"/>
    <p:sldId id="317" r:id="rId15"/>
    <p:sldId id="318" r:id="rId16"/>
    <p:sldId id="307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mbria Math" panose="02040503050406030204" pitchFamily="18" charset="0"/>
      <p:regular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Oswald" pitchFamily="2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63950EC9-D041-47ED-BF3C-E35121025AD2}"/>
    <pc:docChg chg="undo custSel addSld delSld modSld">
      <pc:chgData name="" userId="495979f9a431ddb0" providerId="LiveId" clId="{63950EC9-D041-47ED-BF3C-E35121025AD2}" dt="2020-11-08T00:03:41.820" v="5413" actId="20577"/>
      <pc:docMkLst>
        <pc:docMk/>
      </pc:docMkLst>
      <pc:sldChg chg="addSp delSp modSp">
        <pc:chgData name="" userId="495979f9a431ddb0" providerId="LiveId" clId="{63950EC9-D041-47ED-BF3C-E35121025AD2}" dt="2020-11-08T00:03:41.820" v="5413" actId="20577"/>
        <pc:sldMkLst>
          <pc:docMk/>
          <pc:sldMk cId="4232748695" sldId="307"/>
        </pc:sldMkLst>
        <pc:spChg chg="mod">
          <ac:chgData name="" userId="495979f9a431ddb0" providerId="LiveId" clId="{63950EC9-D041-47ED-BF3C-E35121025AD2}" dt="2020-11-08T00:03:18.226" v="5316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63950EC9-D041-47ED-BF3C-E35121025AD2}" dt="2020-11-08T00:03:41.820" v="541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63950EC9-D041-47ED-BF3C-E35121025AD2}" dt="2020-11-08T00:02:57.670" v="5312"/>
          <ac:spMkLst>
            <pc:docMk/>
            <pc:sldMk cId="4232748695" sldId="307"/>
            <ac:spMk id="6" creationId="{44A417E2-C917-44ED-91F6-850AAE6D8142}"/>
          </ac:spMkLst>
        </pc:spChg>
        <pc:picChg chg="add mod modCrop">
          <ac:chgData name="" userId="495979f9a431ddb0" providerId="LiveId" clId="{63950EC9-D041-47ED-BF3C-E35121025AD2}" dt="2020-11-08T00:03:14.864" v="5315" actId="1076"/>
          <ac:picMkLst>
            <pc:docMk/>
            <pc:sldMk cId="4232748695" sldId="307"/>
            <ac:picMk id="5" creationId="{4109D833-13E6-4D80-BBBE-C91E3D290D7A}"/>
          </ac:picMkLst>
        </pc:picChg>
        <pc:picChg chg="del">
          <ac:chgData name="" userId="495979f9a431ddb0" providerId="LiveId" clId="{63950EC9-D041-47ED-BF3C-E35121025AD2}" dt="2020-11-08T00:02:55.277" v="5311" actId="478"/>
          <ac:picMkLst>
            <pc:docMk/>
            <pc:sldMk cId="4232748695" sldId="307"/>
            <ac:picMk id="7" creationId="{DB45602A-E1AF-4B60-BBF6-8FBF4DFC2F3B}"/>
          </ac:picMkLst>
        </pc:picChg>
      </pc:sldChg>
    </pc:docChg>
  </pc:docChgLst>
  <pc:docChgLst>
    <pc:chgData userId="495979f9a431ddb0" providerId="LiveId" clId="{3913A029-EDC7-4AB9-981C-83967A5E30BD}"/>
    <pc:docChg chg="undo custSel addSld delSld modSld">
      <pc:chgData name="" userId="495979f9a431ddb0" providerId="LiveId" clId="{3913A029-EDC7-4AB9-981C-83967A5E30BD}" dt="2020-11-15T04:48:11.744" v="3330"/>
      <pc:docMkLst>
        <pc:docMk/>
      </pc:docMkLst>
      <pc:sldChg chg="modSp">
        <pc:chgData name="" userId="495979f9a431ddb0" providerId="LiveId" clId="{3913A029-EDC7-4AB9-981C-83967A5E30BD}" dt="2020-11-14T23:42:31.682" v="19" actId="20577"/>
        <pc:sldMkLst>
          <pc:docMk/>
          <pc:sldMk cId="1753943686" sldId="298"/>
        </pc:sldMkLst>
        <pc:spChg chg="mod">
          <ac:chgData name="" userId="495979f9a431ddb0" providerId="LiveId" clId="{3913A029-EDC7-4AB9-981C-83967A5E30BD}" dt="2020-11-14T23:42:31.682" v="19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3913A029-EDC7-4AB9-981C-83967A5E30BD}" dt="2020-11-14T23:45:30.615" v="135" actId="1076"/>
        <pc:sldMkLst>
          <pc:docMk/>
          <pc:sldMk cId="3777021594" sldId="303"/>
        </pc:sldMkLst>
        <pc:spChg chg="mod">
          <ac:chgData name="" userId="495979f9a431ddb0" providerId="LiveId" clId="{3913A029-EDC7-4AB9-981C-83967A5E30BD}" dt="2020-11-14T23:45:30.615" v="135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3913A029-EDC7-4AB9-981C-83967A5E30BD}" dt="2020-11-14T23:44:38.253" v="130" actId="20577"/>
          <ac:spMkLst>
            <pc:docMk/>
            <pc:sldMk cId="3777021594" sldId="303"/>
            <ac:spMk id="8" creationId="{7D2C9FD9-6243-4952-ABA6-E5D86D00A124}"/>
          </ac:spMkLst>
        </pc:spChg>
        <pc:picChg chg="add mod">
          <ac:chgData name="" userId="495979f9a431ddb0" providerId="LiveId" clId="{3913A029-EDC7-4AB9-981C-83967A5E30BD}" dt="2020-11-14T23:45:21.559" v="132" actId="1076"/>
          <ac:picMkLst>
            <pc:docMk/>
            <pc:sldMk cId="3777021594" sldId="303"/>
            <ac:picMk id="3" creationId="{7B6AD923-BBD3-446E-844E-9BAB6BE29FB2}"/>
          </ac:picMkLst>
        </pc:picChg>
        <pc:picChg chg="del">
          <ac:chgData name="" userId="495979f9a431ddb0" providerId="LiveId" clId="{3913A029-EDC7-4AB9-981C-83967A5E30BD}" dt="2020-11-14T23:44:18.842" v="22" actId="478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3913A029-EDC7-4AB9-981C-83967A5E30BD}" dt="2020-11-15T02:06:54.139" v="1493" actId="20577"/>
        <pc:sldMkLst>
          <pc:docMk/>
          <pc:sldMk cId="4232748695" sldId="307"/>
        </pc:sldMkLst>
        <pc:spChg chg="mod">
          <ac:chgData name="" userId="495979f9a431ddb0" providerId="LiveId" clId="{3913A029-EDC7-4AB9-981C-83967A5E30BD}" dt="2020-11-15T02:04:22.532" v="1123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3913A029-EDC7-4AB9-981C-83967A5E30BD}" dt="2020-11-15T02:06:54.139" v="1493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3913A029-EDC7-4AB9-981C-83967A5E30BD}" dt="2020-11-15T01:56:37.309" v="804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3913A029-EDC7-4AB9-981C-83967A5E30BD}" dt="2020-11-15T01:56:34.614" v="802" actId="1076"/>
          <ac:picMkLst>
            <pc:docMk/>
            <pc:sldMk cId="4232748695" sldId="307"/>
            <ac:picMk id="5" creationId="{EC0C3928-68B5-4961-8262-55EC289AD426}"/>
          </ac:picMkLst>
        </pc:picChg>
        <pc:picChg chg="del">
          <ac:chgData name="" userId="495979f9a431ddb0" providerId="LiveId" clId="{3913A029-EDC7-4AB9-981C-83967A5E30BD}" dt="2020-11-15T01:56:28.845" v="800" actId="478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C22D2A47-FD74-44BE-8702-FE7F6607CF55}"/>
    <pc:docChg chg="custSel addSld delSld modSld sldOrd">
      <pc:chgData name="" userId="495979f9a431ddb0" providerId="LiveId" clId="{C22D2A47-FD74-44BE-8702-FE7F6607CF55}" dt="2020-11-08T00:41:32.968" v="3670" actId="20577"/>
      <pc:docMkLst>
        <pc:docMk/>
      </pc:docMkLst>
      <pc:sldChg chg="modSp">
        <pc:chgData name="" userId="495979f9a431ddb0" providerId="LiveId" clId="{C22D2A47-FD74-44BE-8702-FE7F6607CF55}" dt="2020-11-08T00:04:16.441" v="21" actId="20577"/>
        <pc:sldMkLst>
          <pc:docMk/>
          <pc:sldMk cId="1753943686" sldId="298"/>
        </pc:sldMkLst>
        <pc:spChg chg="mod">
          <ac:chgData name="" userId="495979f9a431ddb0" providerId="LiveId" clId="{C22D2A47-FD74-44BE-8702-FE7F6607CF55}" dt="2020-11-08T00:04:16.441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C22D2A47-FD74-44BE-8702-FE7F6607CF55}" dt="2020-11-08T00:26:55.304" v="2371" actId="114"/>
        <pc:sldMkLst>
          <pc:docMk/>
          <pc:sldMk cId="3777021594" sldId="303"/>
        </pc:sldMkLst>
        <pc:spChg chg="mod">
          <ac:chgData name="" userId="495979f9a431ddb0" providerId="LiveId" clId="{C22D2A47-FD74-44BE-8702-FE7F6607CF55}" dt="2020-11-08T00:26:55.304" v="2371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C22D2A47-FD74-44BE-8702-FE7F6607CF55}" dt="2020-11-08T00:06:57.036" v="172" actId="20577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C22D2A47-FD74-44BE-8702-FE7F6607CF55}" dt="2020-11-08T00:26:50.593" v="2368" actId="478"/>
          <ac:picMkLst>
            <pc:docMk/>
            <pc:sldMk cId="3777021594" sldId="303"/>
            <ac:picMk id="3" creationId="{901261EA-1E2E-444D-816E-B7A77B10E5AA}"/>
          </ac:picMkLst>
        </pc:picChg>
        <pc:picChg chg="add mod">
          <ac:chgData name="" userId="495979f9a431ddb0" providerId="LiveId" clId="{C22D2A47-FD74-44BE-8702-FE7F6607CF55}" dt="2020-11-08T00:26:52.839" v="2369" actId="1076"/>
          <ac:picMkLst>
            <pc:docMk/>
            <pc:sldMk cId="3777021594" sldId="303"/>
            <ac:picMk id="5" creationId="{20C6721E-1E3C-486F-9177-9D0CBD6B0DAB}"/>
          </ac:picMkLst>
        </pc:picChg>
      </pc:sldChg>
      <pc:sldChg chg="addSp delSp modSp">
        <pc:chgData name="" userId="495979f9a431ddb0" providerId="LiveId" clId="{C22D2A47-FD74-44BE-8702-FE7F6607CF55}" dt="2020-11-08T00:30:04.340" v="2607" actId="20577"/>
        <pc:sldMkLst>
          <pc:docMk/>
          <pc:sldMk cId="4232748695" sldId="307"/>
        </pc:sldMkLst>
        <pc:spChg chg="mod">
          <ac:chgData name="" userId="495979f9a431ddb0" providerId="LiveId" clId="{C22D2A47-FD74-44BE-8702-FE7F6607CF55}" dt="2020-11-08T00:27:53.532" v="2375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C22D2A47-FD74-44BE-8702-FE7F6607CF55}" dt="2020-11-08T00:30:04.340" v="2607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C22D2A47-FD74-44BE-8702-FE7F6607CF55}" dt="2020-11-08T00:27:56.324" v="2377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C22D2A47-FD74-44BE-8702-FE7F6607CF55}" dt="2020-11-08T00:27:35.054" v="2372" actId="478"/>
          <ac:picMkLst>
            <pc:docMk/>
            <pc:sldMk cId="4232748695" sldId="307"/>
            <ac:picMk id="5" creationId="{4109D833-13E6-4D80-BBBE-C91E3D290D7A}"/>
          </ac:picMkLst>
        </pc:picChg>
        <pc:picChg chg="add mod">
          <ac:chgData name="" userId="495979f9a431ddb0" providerId="LiveId" clId="{C22D2A47-FD74-44BE-8702-FE7F6607CF55}" dt="2020-11-08T00:27:45.646" v="2374" actId="1076"/>
          <ac:picMkLst>
            <pc:docMk/>
            <pc:sldMk cId="4232748695" sldId="307"/>
            <ac:picMk id="7" creationId="{042F7335-1B0B-4CA7-9238-5A6269947D83}"/>
          </ac:picMkLst>
        </pc:picChg>
      </pc:sldChg>
    </pc:docChg>
  </pc:docChgLst>
  <pc:docChgLst>
    <pc:chgData userId="495979f9a431ddb0" providerId="LiveId" clId="{2A89B537-D513-4EC0-A5CE-30BEF367368D}"/>
    <pc:docChg chg="modSld">
      <pc:chgData name="" userId="495979f9a431ddb0" providerId="LiveId" clId="{2A89B537-D513-4EC0-A5CE-30BEF367368D}" dt="2020-12-06T01:15:54.908" v="67" actId="20577"/>
      <pc:docMkLst>
        <pc:docMk/>
      </pc:docMkLst>
      <pc:sldChg chg="modSp">
        <pc:chgData name="" userId="495979f9a431ddb0" providerId="LiveId" clId="{2A89B537-D513-4EC0-A5CE-30BEF367368D}" dt="2020-12-06T01:15:54.908" v="67" actId="20577"/>
        <pc:sldMkLst>
          <pc:docMk/>
          <pc:sldMk cId="1753943686" sldId="298"/>
        </pc:sldMkLst>
        <pc:spChg chg="mod">
          <ac:chgData name="" userId="495979f9a431ddb0" providerId="LiveId" clId="{2A89B537-D513-4EC0-A5CE-30BEF367368D}" dt="2020-12-06T01:15:54.908" v="67" actId="20577"/>
          <ac:spMkLst>
            <pc:docMk/>
            <pc:sldMk cId="1753943686" sldId="298"/>
            <ac:spMk id="2" creationId="{8163D021-0B39-4137-9D4A-4B98D219AEFC}"/>
          </ac:spMkLst>
        </pc:spChg>
      </pc:sldChg>
    </pc:docChg>
  </pc:docChgLst>
  <pc:docChgLst>
    <pc:chgData userId="495979f9a431ddb0" providerId="LiveId" clId="{4E3F7EB4-93C1-48E7-B854-0AB921734FD2}"/>
    <pc:docChg chg="custSel addSld delSld modSld">
      <pc:chgData name="" userId="495979f9a431ddb0" providerId="LiveId" clId="{4E3F7EB4-93C1-48E7-B854-0AB921734FD2}" dt="2020-11-07T19:21:27.033" v="947" actId="20577"/>
      <pc:docMkLst>
        <pc:docMk/>
      </pc:docMkLst>
      <pc:sldChg chg="modSp">
        <pc:chgData name="" userId="495979f9a431ddb0" providerId="LiveId" clId="{4E3F7EB4-93C1-48E7-B854-0AB921734FD2}" dt="2020-11-07T18:42:42.708" v="23" actId="20577"/>
        <pc:sldMkLst>
          <pc:docMk/>
          <pc:sldMk cId="1753943686" sldId="298"/>
        </pc:sldMkLst>
        <pc:spChg chg="mod">
          <ac:chgData name="" userId="495979f9a431ddb0" providerId="LiveId" clId="{4E3F7EB4-93C1-48E7-B854-0AB921734FD2}" dt="2020-11-07T18:42:42.708" v="23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modSp">
        <pc:chgData name="" userId="495979f9a431ddb0" providerId="LiveId" clId="{4E3F7EB4-93C1-48E7-B854-0AB921734FD2}" dt="2020-11-07T18:44:37.922" v="236" actId="20577"/>
        <pc:sldMkLst>
          <pc:docMk/>
          <pc:sldMk cId="3777021594" sldId="303"/>
        </pc:sldMkLst>
        <pc:spChg chg="mod">
          <ac:chgData name="" userId="495979f9a431ddb0" providerId="LiveId" clId="{4E3F7EB4-93C1-48E7-B854-0AB921734FD2}" dt="2020-11-07T18:44:37.922" v="236" actId="20577"/>
          <ac:spMkLst>
            <pc:docMk/>
            <pc:sldMk cId="3777021594" sldId="303"/>
            <ac:spMk id="8" creationId="{7D2C9FD9-6243-4952-ABA6-E5D86D00A124}"/>
          </ac:spMkLst>
        </pc:spChg>
      </pc:sldChg>
      <pc:sldChg chg="modSp">
        <pc:chgData name="" userId="495979f9a431ddb0" providerId="LiveId" clId="{4E3F7EB4-93C1-48E7-B854-0AB921734FD2}" dt="2020-11-07T19:15:07.934" v="680" actId="20577"/>
        <pc:sldMkLst>
          <pc:docMk/>
          <pc:sldMk cId="4232748695" sldId="307"/>
        </pc:sldMkLst>
        <pc:spChg chg="mod">
          <ac:chgData name="" userId="495979f9a431ddb0" providerId="LiveId" clId="{4E3F7EB4-93C1-48E7-B854-0AB921734FD2}" dt="2020-11-07T19:15:07.934" v="680" actId="20577"/>
          <ac:spMkLst>
            <pc:docMk/>
            <pc:sldMk cId="4232748695" sldId="307"/>
            <ac:spMk id="3" creationId="{A5ABA0EB-5D84-4439-8FF0-4CF155163C4F}"/>
          </ac:spMkLst>
        </pc:spChg>
      </pc:sldChg>
    </pc:docChg>
  </pc:docChgLst>
  <pc:docChgLst>
    <pc:chgData userId="495979f9a431ddb0" providerId="LiveId" clId="{179D04DF-0C81-45B9-93C6-DBB064EE2167}"/>
    <pc:docChg chg="undo custSel addSld delSld modSld">
      <pc:chgData name="" userId="495979f9a431ddb0" providerId="LiveId" clId="{179D04DF-0C81-45B9-93C6-DBB064EE2167}" dt="2020-12-06T03:44:38.200" v="4735"/>
      <pc:docMkLst>
        <pc:docMk/>
      </pc:docMkLst>
      <pc:sldChg chg="addSp delSp modSp">
        <pc:chgData name="" userId="495979f9a431ddb0" providerId="LiveId" clId="{179D04DF-0C81-45B9-93C6-DBB064EE2167}" dt="2020-12-06T01:54:29.634" v="4016" actId="114"/>
        <pc:sldMkLst>
          <pc:docMk/>
          <pc:sldMk cId="3777021594" sldId="303"/>
        </pc:sldMkLst>
        <pc:spChg chg="mod">
          <ac:chgData name="" userId="495979f9a431ddb0" providerId="LiveId" clId="{179D04DF-0C81-45B9-93C6-DBB064EE2167}" dt="2020-12-06T01:54:29.634" v="4016" actId="114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179D04DF-0C81-45B9-93C6-DBB064EE2167}" dt="2020-12-06T01:17:33.280" v="241" actId="20577"/>
          <ac:spMkLst>
            <pc:docMk/>
            <pc:sldMk cId="3777021594" sldId="303"/>
            <ac:spMk id="8" creationId="{7D2C9FD9-6243-4952-ABA6-E5D86D00A124}"/>
          </ac:spMkLst>
        </pc:spChg>
        <pc:picChg chg="add mod modCrop">
          <ac:chgData name="" userId="495979f9a431ddb0" providerId="LiveId" clId="{179D04DF-0C81-45B9-93C6-DBB064EE2167}" dt="2020-12-06T01:54:24.988" v="4014" actId="18131"/>
          <ac:picMkLst>
            <pc:docMk/>
            <pc:sldMk cId="3777021594" sldId="303"/>
            <ac:picMk id="3" creationId="{93AFA9A9-E183-49D1-8439-B322AA3F16D2}"/>
          </ac:picMkLst>
        </pc:picChg>
        <pc:picChg chg="del">
          <ac:chgData name="" userId="495979f9a431ddb0" providerId="LiveId" clId="{179D04DF-0C81-45B9-93C6-DBB064EE2167}" dt="2020-12-06T01:54:07.749" v="4010" actId="478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179D04DF-0C81-45B9-93C6-DBB064EE2167}" dt="2020-12-06T01:59:46.859" v="4676" actId="20577"/>
        <pc:sldMkLst>
          <pc:docMk/>
          <pc:sldMk cId="4232748695" sldId="307"/>
        </pc:sldMkLst>
        <pc:spChg chg="mod">
          <ac:chgData name="" userId="495979f9a431ddb0" providerId="LiveId" clId="{179D04DF-0C81-45B9-93C6-DBB064EE2167}" dt="2020-12-06T01:55:01.719" v="4020" actId="14100"/>
          <ac:spMkLst>
            <pc:docMk/>
            <pc:sldMk cId="4232748695" sldId="307"/>
            <ac:spMk id="2" creationId="{5A65D729-DADB-4B50-B8E6-4B7810C8C938}"/>
          </ac:spMkLst>
        </pc:spChg>
        <pc:spChg chg="mod">
          <ac:chgData name="" userId="495979f9a431ddb0" providerId="LiveId" clId="{179D04DF-0C81-45B9-93C6-DBB064EE2167}" dt="2020-12-06T01:59:46.859" v="4676" actId="20577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179D04DF-0C81-45B9-93C6-DBB064EE2167}" dt="2020-12-06T01:55:07.044" v="4033" actId="114"/>
          <ac:spMkLst>
            <pc:docMk/>
            <pc:sldMk cId="4232748695" sldId="307"/>
            <ac:spMk id="6" creationId="{44A417E2-C917-44ED-91F6-850AAE6D8142}"/>
          </ac:spMkLst>
        </pc:spChg>
        <pc:picChg chg="add mod">
          <ac:chgData name="" userId="495979f9a431ddb0" providerId="LiveId" clId="{179D04DF-0C81-45B9-93C6-DBB064EE2167}" dt="2020-12-06T01:54:57.883" v="4019" actId="1076"/>
          <ac:picMkLst>
            <pc:docMk/>
            <pc:sldMk cId="4232748695" sldId="307"/>
            <ac:picMk id="5" creationId="{E6CFB3BC-E1BB-41FB-B6F5-F77390E64302}"/>
          </ac:picMkLst>
        </pc:picChg>
        <pc:picChg chg="del">
          <ac:chgData name="" userId="495979f9a431ddb0" providerId="LiveId" clId="{179D04DF-0C81-45B9-93C6-DBB064EE2167}" dt="2020-12-06T01:54:32.663" v="4017" actId="478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">
        <pc:chgData name="" userId="495979f9a431ddb0" providerId="LiveId" clId="{179D04DF-0C81-45B9-93C6-DBB064EE2167}" dt="2020-12-06T01:21:06.045" v="477" actId="20577"/>
        <pc:sldMkLst>
          <pc:docMk/>
          <pc:sldMk cId="2185652443" sldId="308"/>
        </pc:sldMkLst>
        <pc:spChg chg="mod">
          <ac:chgData name="" userId="495979f9a431ddb0" providerId="LiveId" clId="{179D04DF-0C81-45B9-93C6-DBB064EE2167}" dt="2020-12-06T01:18:05.186" v="264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179D04DF-0C81-45B9-93C6-DBB064EE2167}" dt="2020-12-06T01:21:06.045" v="477" actId="20577"/>
          <ac:spMkLst>
            <pc:docMk/>
            <pc:sldMk cId="2185652443" sldId="308"/>
            <ac:spMk id="3" creationId="{D663A239-FF85-4E9F-B2E1-3FA7F93C08AD}"/>
          </ac:spMkLst>
        </pc:spChg>
      </pc:sldChg>
      <pc:sldChg chg="del">
        <pc:chgData name="" userId="495979f9a431ddb0" providerId="LiveId" clId="{179D04DF-0C81-45B9-93C6-DBB064EE2167}" dt="2020-12-06T01:21:42.216" v="478" actId="2696"/>
        <pc:sldMkLst>
          <pc:docMk/>
          <pc:sldMk cId="1919662250" sldId="309"/>
        </pc:sldMkLst>
      </pc:sldChg>
      <pc:sldChg chg="modSp add">
        <pc:chgData name="" userId="495979f9a431ddb0" providerId="LiveId" clId="{179D04DF-0C81-45B9-93C6-DBB064EE2167}" dt="2020-12-06T01:24:07.140" v="824" actId="20577"/>
        <pc:sldMkLst>
          <pc:docMk/>
          <pc:sldMk cId="2671753957" sldId="309"/>
        </pc:sldMkLst>
        <pc:spChg chg="mod">
          <ac:chgData name="" userId="495979f9a431ddb0" providerId="LiveId" clId="{179D04DF-0C81-45B9-93C6-DBB064EE2167}" dt="2020-12-06T01:23:59.789" v="785" actId="20577"/>
          <ac:spMkLst>
            <pc:docMk/>
            <pc:sldMk cId="2671753957" sldId="309"/>
            <ac:spMk id="2" creationId="{1AC92E7C-CD75-4905-A9C1-743867BF5705}"/>
          </ac:spMkLst>
        </pc:spChg>
        <pc:spChg chg="mod">
          <ac:chgData name="" userId="495979f9a431ddb0" providerId="LiveId" clId="{179D04DF-0C81-45B9-93C6-DBB064EE2167}" dt="2020-12-06T01:24:07.140" v="824" actId="20577"/>
          <ac:spMkLst>
            <pc:docMk/>
            <pc:sldMk cId="2671753957" sldId="309"/>
            <ac:spMk id="3" creationId="{AEAF8F55-192C-4118-B7DE-56D8F4333AB8}"/>
          </ac:spMkLst>
        </pc:spChg>
      </pc:sldChg>
      <pc:sldChg chg="addSp modSp add">
        <pc:chgData name="" userId="495979f9a431ddb0" providerId="LiveId" clId="{179D04DF-0C81-45B9-93C6-DBB064EE2167}" dt="2020-12-06T03:44:38.200" v="4735"/>
        <pc:sldMkLst>
          <pc:docMk/>
          <pc:sldMk cId="473925123" sldId="310"/>
        </pc:sldMkLst>
        <pc:spChg chg="mod">
          <ac:chgData name="" userId="495979f9a431ddb0" providerId="LiveId" clId="{179D04DF-0C81-45B9-93C6-DBB064EE2167}" dt="2020-12-06T01:24:33.871" v="855" actId="20577"/>
          <ac:spMkLst>
            <pc:docMk/>
            <pc:sldMk cId="473925123" sldId="310"/>
            <ac:spMk id="2" creationId="{E8B8174B-A3B9-47E7-978A-ADFF590C559C}"/>
          </ac:spMkLst>
        </pc:spChg>
        <pc:spChg chg="mod">
          <ac:chgData name="" userId="495979f9a431ddb0" providerId="LiveId" clId="{179D04DF-0C81-45B9-93C6-DBB064EE2167}" dt="2020-12-06T01:27:51.291" v="1311" actId="20577"/>
          <ac:spMkLst>
            <pc:docMk/>
            <pc:sldMk cId="473925123" sldId="310"/>
            <ac:spMk id="3" creationId="{56EAECC7-691D-4605-BD6E-CF77333BF95C}"/>
          </ac:spMkLst>
        </pc:spChg>
        <pc:inkChg chg="add">
          <ac:chgData name="" userId="495979f9a431ddb0" providerId="LiveId" clId="{179D04DF-0C81-45B9-93C6-DBB064EE2167}" dt="2020-12-06T03:44:38.200" v="4735"/>
          <ac:inkMkLst>
            <pc:docMk/>
            <pc:sldMk cId="473925123" sldId="310"/>
            <ac:inkMk id="4" creationId="{A60D5876-E822-4F07-9520-561F6F26694A}"/>
          </ac:inkMkLst>
        </pc:inkChg>
      </pc:sldChg>
      <pc:sldChg chg="del">
        <pc:chgData name="" userId="495979f9a431ddb0" providerId="LiveId" clId="{179D04DF-0C81-45B9-93C6-DBB064EE2167}" dt="2020-12-06T01:21:42.220" v="479" actId="2696"/>
        <pc:sldMkLst>
          <pc:docMk/>
          <pc:sldMk cId="4224767672" sldId="310"/>
        </pc:sldMkLst>
      </pc:sldChg>
      <pc:sldChg chg="del">
        <pc:chgData name="" userId="495979f9a431ddb0" providerId="LiveId" clId="{179D04DF-0C81-45B9-93C6-DBB064EE2167}" dt="2020-12-06T01:21:42.225" v="480" actId="2696"/>
        <pc:sldMkLst>
          <pc:docMk/>
          <pc:sldMk cId="1145466625" sldId="311"/>
        </pc:sldMkLst>
      </pc:sldChg>
      <pc:sldChg chg="addSp modSp add">
        <pc:chgData name="" userId="495979f9a431ddb0" providerId="LiveId" clId="{179D04DF-0C81-45B9-93C6-DBB064EE2167}" dt="2020-12-06T03:44:38.200" v="4735"/>
        <pc:sldMkLst>
          <pc:docMk/>
          <pc:sldMk cId="1594819352" sldId="311"/>
        </pc:sldMkLst>
        <pc:spChg chg="mod">
          <ac:chgData name="" userId="495979f9a431ddb0" providerId="LiveId" clId="{179D04DF-0C81-45B9-93C6-DBB064EE2167}" dt="2020-12-06T01:28:15.200" v="1345" actId="20577"/>
          <ac:spMkLst>
            <pc:docMk/>
            <pc:sldMk cId="1594819352" sldId="311"/>
            <ac:spMk id="2" creationId="{CBDB6E57-3C21-4DAA-82BA-4D307EDF8EDC}"/>
          </ac:spMkLst>
        </pc:spChg>
        <pc:spChg chg="mod">
          <ac:chgData name="" userId="495979f9a431ddb0" providerId="LiveId" clId="{179D04DF-0C81-45B9-93C6-DBB064EE2167}" dt="2020-12-06T01:30:23.298" v="1669" actId="27636"/>
          <ac:spMkLst>
            <pc:docMk/>
            <pc:sldMk cId="1594819352" sldId="311"/>
            <ac:spMk id="3" creationId="{95143E3B-8FE3-4512-AD10-7485A826FDF2}"/>
          </ac:spMkLst>
        </pc:spChg>
        <pc:inkChg chg="add">
          <ac:chgData name="" userId="495979f9a431ddb0" providerId="LiveId" clId="{179D04DF-0C81-45B9-93C6-DBB064EE2167}" dt="2020-12-06T03:44:38.200" v="4735"/>
          <ac:inkMkLst>
            <pc:docMk/>
            <pc:sldMk cId="1594819352" sldId="311"/>
            <ac:inkMk id="4" creationId="{BDA94680-BC6E-405B-9507-C5DD588DD3B9}"/>
          </ac:inkMkLst>
        </pc:inkChg>
      </pc:sldChg>
      <pc:sldChg chg="del">
        <pc:chgData name="" userId="495979f9a431ddb0" providerId="LiveId" clId="{179D04DF-0C81-45B9-93C6-DBB064EE2167}" dt="2020-12-06T01:21:42.229" v="481" actId="2696"/>
        <pc:sldMkLst>
          <pc:docMk/>
          <pc:sldMk cId="2064423267" sldId="312"/>
        </pc:sldMkLst>
      </pc:sldChg>
      <pc:sldChg chg="addSp modSp add">
        <pc:chgData name="" userId="495979f9a431ddb0" providerId="LiveId" clId="{179D04DF-0C81-45B9-93C6-DBB064EE2167}" dt="2020-12-06T03:44:38.200" v="4735"/>
        <pc:sldMkLst>
          <pc:docMk/>
          <pc:sldMk cId="2736641891" sldId="312"/>
        </pc:sldMkLst>
        <pc:spChg chg="mod">
          <ac:chgData name="" userId="495979f9a431ddb0" providerId="LiveId" clId="{179D04DF-0C81-45B9-93C6-DBB064EE2167}" dt="2020-12-06T01:33:30.397" v="1694" actId="20577"/>
          <ac:spMkLst>
            <pc:docMk/>
            <pc:sldMk cId="2736641891" sldId="312"/>
            <ac:spMk id="2" creationId="{258F4619-ACF7-424B-AF11-3D6AF25C92CD}"/>
          </ac:spMkLst>
        </pc:spChg>
        <pc:spChg chg="mod">
          <ac:chgData name="" userId="495979f9a431ddb0" providerId="LiveId" clId="{179D04DF-0C81-45B9-93C6-DBB064EE2167}" dt="2020-12-06T01:36:14.836" v="2044" actId="20577"/>
          <ac:spMkLst>
            <pc:docMk/>
            <pc:sldMk cId="2736641891" sldId="312"/>
            <ac:spMk id="3" creationId="{1FAA38A9-A3C8-4D28-A74C-A0E1E547D19B}"/>
          </ac:spMkLst>
        </pc:spChg>
        <pc:inkChg chg="add">
          <ac:chgData name="" userId="495979f9a431ddb0" providerId="LiveId" clId="{179D04DF-0C81-45B9-93C6-DBB064EE2167}" dt="2020-12-06T03:44:38.200" v="4735"/>
          <ac:inkMkLst>
            <pc:docMk/>
            <pc:sldMk cId="2736641891" sldId="312"/>
            <ac:inkMk id="4" creationId="{71B0A513-33F7-484E-BCDF-9C90B20CB694}"/>
          </ac:inkMkLst>
        </pc:inkChg>
      </pc:sldChg>
      <pc:sldChg chg="del">
        <pc:chgData name="" userId="495979f9a431ddb0" providerId="LiveId" clId="{179D04DF-0C81-45B9-93C6-DBB064EE2167}" dt="2020-12-06T01:21:42.235" v="482" actId="2696"/>
        <pc:sldMkLst>
          <pc:docMk/>
          <pc:sldMk cId="458021503" sldId="313"/>
        </pc:sldMkLst>
      </pc:sldChg>
      <pc:sldChg chg="modSp add">
        <pc:chgData name="" userId="495979f9a431ddb0" providerId="LiveId" clId="{179D04DF-0C81-45B9-93C6-DBB064EE2167}" dt="2020-12-06T01:39:28.751" v="2462" actId="20577"/>
        <pc:sldMkLst>
          <pc:docMk/>
          <pc:sldMk cId="2200570704" sldId="313"/>
        </pc:sldMkLst>
        <pc:spChg chg="mod">
          <ac:chgData name="" userId="495979f9a431ddb0" providerId="LiveId" clId="{179D04DF-0C81-45B9-93C6-DBB064EE2167}" dt="2020-12-06T01:36:58.329" v="2086" actId="20577"/>
          <ac:spMkLst>
            <pc:docMk/>
            <pc:sldMk cId="2200570704" sldId="313"/>
            <ac:spMk id="2" creationId="{92A7D63C-7802-4EAD-A77E-2ED827DF8D5F}"/>
          </ac:spMkLst>
        </pc:spChg>
        <pc:spChg chg="mod">
          <ac:chgData name="" userId="495979f9a431ddb0" providerId="LiveId" clId="{179D04DF-0C81-45B9-93C6-DBB064EE2167}" dt="2020-12-06T01:39:28.751" v="2462" actId="20577"/>
          <ac:spMkLst>
            <pc:docMk/>
            <pc:sldMk cId="2200570704" sldId="313"/>
            <ac:spMk id="3" creationId="{12FB14E9-38CB-4FAD-9220-1CF261B56EA2}"/>
          </ac:spMkLst>
        </pc:spChg>
      </pc:sldChg>
      <pc:sldChg chg="del">
        <pc:chgData name="" userId="495979f9a431ddb0" providerId="LiveId" clId="{179D04DF-0C81-45B9-93C6-DBB064EE2167}" dt="2020-12-06T01:21:42.238" v="483" actId="2696"/>
        <pc:sldMkLst>
          <pc:docMk/>
          <pc:sldMk cId="504452343" sldId="314"/>
        </pc:sldMkLst>
      </pc:sldChg>
      <pc:sldChg chg="modSp add">
        <pc:chgData name="" userId="495979f9a431ddb0" providerId="LiveId" clId="{179D04DF-0C81-45B9-93C6-DBB064EE2167}" dt="2020-12-06T01:41:03.463" v="2744" actId="20577"/>
        <pc:sldMkLst>
          <pc:docMk/>
          <pc:sldMk cId="3150222103" sldId="314"/>
        </pc:sldMkLst>
        <pc:spChg chg="mod">
          <ac:chgData name="" userId="495979f9a431ddb0" providerId="LiveId" clId="{179D04DF-0C81-45B9-93C6-DBB064EE2167}" dt="2020-12-06T01:39:38.681" v="2497" actId="20577"/>
          <ac:spMkLst>
            <pc:docMk/>
            <pc:sldMk cId="3150222103" sldId="314"/>
            <ac:spMk id="2" creationId="{CB4524F3-E6D9-4C0E-A24B-DFCEB1B2A784}"/>
          </ac:spMkLst>
        </pc:spChg>
        <pc:spChg chg="mod">
          <ac:chgData name="" userId="495979f9a431ddb0" providerId="LiveId" clId="{179D04DF-0C81-45B9-93C6-DBB064EE2167}" dt="2020-12-06T01:41:03.463" v="2744" actId="20577"/>
          <ac:spMkLst>
            <pc:docMk/>
            <pc:sldMk cId="3150222103" sldId="314"/>
            <ac:spMk id="3" creationId="{DB52FA34-8CD4-4716-8013-87232ECB3C39}"/>
          </ac:spMkLst>
        </pc:spChg>
      </pc:sldChg>
      <pc:sldChg chg="del">
        <pc:chgData name="" userId="495979f9a431ddb0" providerId="LiveId" clId="{179D04DF-0C81-45B9-93C6-DBB064EE2167}" dt="2020-12-06T01:21:42.244" v="484" actId="2696"/>
        <pc:sldMkLst>
          <pc:docMk/>
          <pc:sldMk cId="965160121" sldId="315"/>
        </pc:sldMkLst>
      </pc:sldChg>
      <pc:sldChg chg="addSp modSp add">
        <pc:chgData name="" userId="495979f9a431ddb0" providerId="LiveId" clId="{179D04DF-0C81-45B9-93C6-DBB064EE2167}" dt="2020-12-06T03:44:38.200" v="4735"/>
        <pc:sldMkLst>
          <pc:docMk/>
          <pc:sldMk cId="1579925890" sldId="315"/>
        </pc:sldMkLst>
        <pc:spChg chg="mod">
          <ac:chgData name="" userId="495979f9a431ddb0" providerId="LiveId" clId="{179D04DF-0C81-45B9-93C6-DBB064EE2167}" dt="2020-12-06T01:42:56.729" v="2898" actId="20577"/>
          <ac:spMkLst>
            <pc:docMk/>
            <pc:sldMk cId="1579925890" sldId="315"/>
            <ac:spMk id="2" creationId="{9DBBD44B-3AA8-4475-B42A-359438175B1B}"/>
          </ac:spMkLst>
        </pc:spChg>
        <pc:spChg chg="mod">
          <ac:chgData name="" userId="495979f9a431ddb0" providerId="LiveId" clId="{179D04DF-0C81-45B9-93C6-DBB064EE2167}" dt="2020-12-06T01:59:53.512" v="4678" actId="20577"/>
          <ac:spMkLst>
            <pc:docMk/>
            <pc:sldMk cId="1579925890" sldId="315"/>
            <ac:spMk id="3" creationId="{4271C19D-5C09-41A0-A38D-4DF284F78552}"/>
          </ac:spMkLst>
        </pc:spChg>
        <pc:inkChg chg="add">
          <ac:chgData name="" userId="495979f9a431ddb0" providerId="LiveId" clId="{179D04DF-0C81-45B9-93C6-DBB064EE2167}" dt="2020-12-06T03:44:38.200" v="4735"/>
          <ac:inkMkLst>
            <pc:docMk/>
            <pc:sldMk cId="1579925890" sldId="315"/>
            <ac:inkMk id="4" creationId="{79F5E49C-F14B-4CE1-979A-5D9C3E034BBA}"/>
          </ac:inkMkLst>
        </pc:inkChg>
      </pc:sldChg>
      <pc:sldChg chg="addSp modSp add">
        <pc:chgData name="" userId="495979f9a431ddb0" providerId="LiveId" clId="{179D04DF-0C81-45B9-93C6-DBB064EE2167}" dt="2020-12-06T03:44:38.200" v="4735"/>
        <pc:sldMkLst>
          <pc:docMk/>
          <pc:sldMk cId="3841084568" sldId="316"/>
        </pc:sldMkLst>
        <pc:spChg chg="mod">
          <ac:chgData name="" userId="495979f9a431ddb0" providerId="LiveId" clId="{179D04DF-0C81-45B9-93C6-DBB064EE2167}" dt="2020-12-06T01:45:17.176" v="3187" actId="20577"/>
          <ac:spMkLst>
            <pc:docMk/>
            <pc:sldMk cId="3841084568" sldId="316"/>
            <ac:spMk id="2" creationId="{225F629A-DFEE-4C1B-B6C6-D042E431D851}"/>
          </ac:spMkLst>
        </pc:spChg>
        <pc:spChg chg="mod">
          <ac:chgData name="" userId="495979f9a431ddb0" providerId="LiveId" clId="{179D04DF-0C81-45B9-93C6-DBB064EE2167}" dt="2020-12-06T01:47:11.135" v="3429" actId="20577"/>
          <ac:spMkLst>
            <pc:docMk/>
            <pc:sldMk cId="3841084568" sldId="316"/>
            <ac:spMk id="3" creationId="{44BEDADE-AE0A-4000-ACF3-FA2C58E87F34}"/>
          </ac:spMkLst>
        </pc:spChg>
        <pc:inkChg chg="add">
          <ac:chgData name="" userId="495979f9a431ddb0" providerId="LiveId" clId="{179D04DF-0C81-45B9-93C6-DBB064EE2167}" dt="2020-12-06T03:44:38.200" v="4735"/>
          <ac:inkMkLst>
            <pc:docMk/>
            <pc:sldMk cId="3841084568" sldId="316"/>
            <ac:inkMk id="4" creationId="{B089C233-896C-439F-99D3-5D8CFF608403}"/>
          </ac:inkMkLst>
        </pc:inkChg>
      </pc:sldChg>
      <pc:sldChg chg="addSp modSp add">
        <pc:chgData name="" userId="495979f9a431ddb0" providerId="LiveId" clId="{179D04DF-0C81-45B9-93C6-DBB064EE2167}" dt="2020-12-06T03:44:38.200" v="4735"/>
        <pc:sldMkLst>
          <pc:docMk/>
          <pc:sldMk cId="352910465" sldId="317"/>
        </pc:sldMkLst>
        <pc:spChg chg="mod">
          <ac:chgData name="" userId="495979f9a431ddb0" providerId="LiveId" clId="{179D04DF-0C81-45B9-93C6-DBB064EE2167}" dt="2020-12-06T01:47:27.872" v="3435" actId="20577"/>
          <ac:spMkLst>
            <pc:docMk/>
            <pc:sldMk cId="352910465" sldId="317"/>
            <ac:spMk id="2" creationId="{9EE06E2F-55F3-402C-B32B-0F7659EA8774}"/>
          </ac:spMkLst>
        </pc:spChg>
        <pc:spChg chg="mod">
          <ac:chgData name="" userId="495979f9a431ddb0" providerId="LiveId" clId="{179D04DF-0C81-45B9-93C6-DBB064EE2167}" dt="2020-12-06T02:00:03.989" v="4734" actId="20577"/>
          <ac:spMkLst>
            <pc:docMk/>
            <pc:sldMk cId="352910465" sldId="317"/>
            <ac:spMk id="3" creationId="{E5A5C936-C49C-4F59-9AB8-9CBD00D981BE}"/>
          </ac:spMkLst>
        </pc:spChg>
        <pc:inkChg chg="add">
          <ac:chgData name="" userId="495979f9a431ddb0" providerId="LiveId" clId="{179D04DF-0C81-45B9-93C6-DBB064EE2167}" dt="2020-12-06T03:44:38.200" v="4735"/>
          <ac:inkMkLst>
            <pc:docMk/>
            <pc:sldMk cId="352910465" sldId="317"/>
            <ac:inkMk id="4" creationId="{9F76A340-F273-462E-8639-BFFC9392EF08}"/>
          </ac:inkMkLst>
        </pc:inkChg>
      </pc:sldChg>
      <pc:sldChg chg="addSp modSp add">
        <pc:chgData name="" userId="495979f9a431ddb0" providerId="LiveId" clId="{179D04DF-0C81-45B9-93C6-DBB064EE2167}" dt="2020-12-06T03:44:38.200" v="4735"/>
        <pc:sldMkLst>
          <pc:docMk/>
          <pc:sldMk cId="1926722449" sldId="318"/>
        </pc:sldMkLst>
        <pc:spChg chg="mod">
          <ac:chgData name="" userId="495979f9a431ddb0" providerId="LiveId" clId="{179D04DF-0C81-45B9-93C6-DBB064EE2167}" dt="2020-12-06T01:50:04.324" v="3702" actId="20577"/>
          <ac:spMkLst>
            <pc:docMk/>
            <pc:sldMk cId="1926722449" sldId="318"/>
            <ac:spMk id="2" creationId="{98A86240-0E6D-4658-A564-8393A30AC8B7}"/>
          </ac:spMkLst>
        </pc:spChg>
        <pc:spChg chg="mod">
          <ac:chgData name="" userId="495979f9a431ddb0" providerId="LiveId" clId="{179D04DF-0C81-45B9-93C6-DBB064EE2167}" dt="2020-12-06T01:52:21.064" v="4009" actId="27636"/>
          <ac:spMkLst>
            <pc:docMk/>
            <pc:sldMk cId="1926722449" sldId="318"/>
            <ac:spMk id="3" creationId="{63860F30-6ACA-4314-AF18-0CF077B00F65}"/>
          </ac:spMkLst>
        </pc:spChg>
        <pc:inkChg chg="add">
          <ac:chgData name="" userId="495979f9a431ddb0" providerId="LiveId" clId="{179D04DF-0C81-45B9-93C6-DBB064EE2167}" dt="2020-12-06T03:44:38.200" v="4735"/>
          <ac:inkMkLst>
            <pc:docMk/>
            <pc:sldMk cId="1926722449" sldId="318"/>
            <ac:inkMk id="4" creationId="{D87B64B7-CD7D-471C-B441-99BA6D198E36}"/>
          </ac:inkMkLst>
        </pc:inkChg>
      </pc:sldChg>
      <pc:sldChg chg="modSp add">
        <pc:chgData name="" userId="495979f9a431ddb0" providerId="LiveId" clId="{179D04DF-0C81-45B9-93C6-DBB064EE2167}" dt="2020-12-06T01:58:47.232" v="4445" actId="20577"/>
        <pc:sldMkLst>
          <pc:docMk/>
          <pc:sldMk cId="1331133760" sldId="319"/>
        </pc:sldMkLst>
        <pc:spChg chg="mod">
          <ac:chgData name="" userId="495979f9a431ddb0" providerId="LiveId" clId="{179D04DF-0C81-45B9-93C6-DBB064EE2167}" dt="2020-12-06T01:55:25.467" v="4090" actId="20577"/>
          <ac:spMkLst>
            <pc:docMk/>
            <pc:sldMk cId="1331133760" sldId="319"/>
            <ac:spMk id="2" creationId="{474454E5-D7C6-4556-AF20-8A1E99599FDD}"/>
          </ac:spMkLst>
        </pc:spChg>
        <pc:spChg chg="mod">
          <ac:chgData name="" userId="495979f9a431ddb0" providerId="LiveId" clId="{179D04DF-0C81-45B9-93C6-DBB064EE2167}" dt="2020-12-06T01:58:47.232" v="4445" actId="20577"/>
          <ac:spMkLst>
            <pc:docMk/>
            <pc:sldMk cId="1331133760" sldId="319"/>
            <ac:spMk id="3" creationId="{15C40EE4-8FDC-45AF-A79F-1BBF35DF4EFD}"/>
          </ac:spMkLst>
        </pc:spChg>
      </pc:sldChg>
    </pc:docChg>
  </pc:docChgLst>
  <pc:docChgLst>
    <pc:chgData userId="495979f9a431ddb0" providerId="LiveId" clId="{BECBB2A6-72FE-40F6-A5F6-D35C01EB0FEA}"/>
    <pc:docChg chg="undo custSel addSld delSld modSld">
      <pc:chgData name="" userId="495979f9a431ddb0" providerId="LiveId" clId="{BECBB2A6-72FE-40F6-A5F6-D35C01EB0FEA}" dt="2020-11-29T01:20:32.948" v="3053" actId="114"/>
      <pc:docMkLst>
        <pc:docMk/>
      </pc:docMkLst>
      <pc:sldChg chg="modSp">
        <pc:chgData name="" userId="495979f9a431ddb0" providerId="LiveId" clId="{BECBB2A6-72FE-40F6-A5F6-D35C01EB0FEA}" dt="2020-11-29T00:37:21.360" v="21" actId="20577"/>
        <pc:sldMkLst>
          <pc:docMk/>
          <pc:sldMk cId="1753943686" sldId="298"/>
        </pc:sldMkLst>
        <pc:spChg chg="mod">
          <ac:chgData name="" userId="495979f9a431ddb0" providerId="LiveId" clId="{BECBB2A6-72FE-40F6-A5F6-D35C01EB0FEA}" dt="2020-11-29T00:37:21.360" v="21" actId="20577"/>
          <ac:spMkLst>
            <pc:docMk/>
            <pc:sldMk cId="1753943686" sldId="298"/>
            <ac:spMk id="2" creationId="{8163D021-0B39-4137-9D4A-4B98D219AEFC}"/>
          </ac:spMkLst>
        </pc:spChg>
      </pc:sldChg>
      <pc:sldChg chg="addSp delSp modSp">
        <pc:chgData name="" userId="495979f9a431ddb0" providerId="LiveId" clId="{BECBB2A6-72FE-40F6-A5F6-D35C01EB0FEA}" dt="2020-11-29T00:50:09.927" v="741" actId="14100"/>
        <pc:sldMkLst>
          <pc:docMk/>
          <pc:sldMk cId="3777021594" sldId="303"/>
        </pc:sldMkLst>
        <pc:spChg chg="mod">
          <ac:chgData name="" userId="495979f9a431ddb0" providerId="LiveId" clId="{BECBB2A6-72FE-40F6-A5F6-D35C01EB0FEA}" dt="2020-11-29T00:50:04.254" v="740" actId="1076"/>
          <ac:spMkLst>
            <pc:docMk/>
            <pc:sldMk cId="3777021594" sldId="303"/>
            <ac:spMk id="4" creationId="{42AB8753-3567-42F2-B093-221A3A3BC7FA}"/>
          </ac:spMkLst>
        </pc:spChg>
        <pc:spChg chg="mod">
          <ac:chgData name="" userId="495979f9a431ddb0" providerId="LiveId" clId="{BECBB2A6-72FE-40F6-A5F6-D35C01EB0FEA}" dt="2020-11-29T00:50:09.927" v="741" actId="14100"/>
          <ac:spMkLst>
            <pc:docMk/>
            <pc:sldMk cId="3777021594" sldId="303"/>
            <ac:spMk id="8" creationId="{7D2C9FD9-6243-4952-ABA6-E5D86D00A124}"/>
          </ac:spMkLst>
        </pc:spChg>
        <pc:picChg chg="del">
          <ac:chgData name="" userId="495979f9a431ddb0" providerId="LiveId" clId="{BECBB2A6-72FE-40F6-A5F6-D35C01EB0FEA}" dt="2020-11-29T00:49:48.713" v="732" actId="478"/>
          <ac:picMkLst>
            <pc:docMk/>
            <pc:sldMk cId="3777021594" sldId="303"/>
            <ac:picMk id="3" creationId="{7B6AD923-BBD3-446E-844E-9BAB6BE29FB2}"/>
          </ac:picMkLst>
        </pc:picChg>
        <pc:picChg chg="add mod">
          <ac:chgData name="" userId="495979f9a431ddb0" providerId="LiveId" clId="{BECBB2A6-72FE-40F6-A5F6-D35C01EB0FEA}" dt="2020-11-29T00:49:56.200" v="734" actId="1076"/>
          <ac:picMkLst>
            <pc:docMk/>
            <pc:sldMk cId="3777021594" sldId="303"/>
            <ac:picMk id="5" creationId="{FB351CAA-98AD-432F-866C-95F087D813B1}"/>
          </ac:picMkLst>
        </pc:picChg>
      </pc:sldChg>
      <pc:sldChg chg="addSp delSp modSp">
        <pc:chgData name="" userId="495979f9a431ddb0" providerId="LiveId" clId="{BECBB2A6-72FE-40F6-A5F6-D35C01EB0FEA}" dt="2020-11-29T01:20:32.948" v="3053" actId="114"/>
        <pc:sldMkLst>
          <pc:docMk/>
          <pc:sldMk cId="4232748695" sldId="307"/>
        </pc:sldMkLst>
        <pc:spChg chg="mod">
          <ac:chgData name="" userId="495979f9a431ddb0" providerId="LiveId" clId="{BECBB2A6-72FE-40F6-A5F6-D35C01EB0FEA}" dt="2020-11-29T01:18:45.136" v="2962" actId="2711"/>
          <ac:spMkLst>
            <pc:docMk/>
            <pc:sldMk cId="4232748695" sldId="307"/>
            <ac:spMk id="3" creationId="{A5ABA0EB-5D84-4439-8FF0-4CF155163C4F}"/>
          </ac:spMkLst>
        </pc:spChg>
        <pc:spChg chg="mod">
          <ac:chgData name="" userId="495979f9a431ddb0" providerId="LiveId" clId="{BECBB2A6-72FE-40F6-A5F6-D35C01EB0FEA}" dt="2020-11-29T01:20:32.948" v="3053" actId="114"/>
          <ac:spMkLst>
            <pc:docMk/>
            <pc:sldMk cId="4232748695" sldId="307"/>
            <ac:spMk id="6" creationId="{44A417E2-C917-44ED-91F6-850AAE6D8142}"/>
          </ac:spMkLst>
        </pc:spChg>
        <pc:picChg chg="del">
          <ac:chgData name="" userId="495979f9a431ddb0" providerId="LiveId" clId="{BECBB2A6-72FE-40F6-A5F6-D35C01EB0FEA}" dt="2020-11-29T01:20:23.777" v="3049" actId="478"/>
          <ac:picMkLst>
            <pc:docMk/>
            <pc:sldMk cId="4232748695" sldId="307"/>
            <ac:picMk id="5" creationId="{EC0C3928-68B5-4961-8262-55EC289AD426}"/>
          </ac:picMkLst>
        </pc:picChg>
        <pc:picChg chg="add mod">
          <ac:chgData name="" userId="495979f9a431ddb0" providerId="LiveId" clId="{BECBB2A6-72FE-40F6-A5F6-D35C01EB0FEA}" dt="2020-11-29T01:20:30.873" v="3051" actId="1076"/>
          <ac:picMkLst>
            <pc:docMk/>
            <pc:sldMk cId="4232748695" sldId="307"/>
            <ac:picMk id="7" creationId="{093B1695-C0B8-4EAA-A5DD-B8D48E927B7D}"/>
          </ac:picMkLst>
        </pc:picChg>
      </pc:sldChg>
      <pc:sldChg chg="modSp add">
        <pc:chgData name="" userId="495979f9a431ddb0" providerId="LiveId" clId="{BECBB2A6-72FE-40F6-A5F6-D35C01EB0FEA}" dt="2020-11-29T00:53:25.199" v="1060" actId="20577"/>
        <pc:sldMkLst>
          <pc:docMk/>
          <pc:sldMk cId="2185652443" sldId="308"/>
        </pc:sldMkLst>
        <pc:spChg chg="mod">
          <ac:chgData name="" userId="495979f9a431ddb0" providerId="LiveId" clId="{BECBB2A6-72FE-40F6-A5F6-D35C01EB0FEA}" dt="2020-11-29T00:40:39.421" v="233" actId="20577"/>
          <ac:spMkLst>
            <pc:docMk/>
            <pc:sldMk cId="2185652443" sldId="308"/>
            <ac:spMk id="2" creationId="{98F77B55-6E50-4F93-B9D8-07625C54F0B2}"/>
          </ac:spMkLst>
        </pc:spChg>
        <pc:spChg chg="mod">
          <ac:chgData name="" userId="495979f9a431ddb0" providerId="LiveId" clId="{BECBB2A6-72FE-40F6-A5F6-D35C01EB0FEA}" dt="2020-11-29T00:53:25.199" v="1060" actId="20577"/>
          <ac:spMkLst>
            <pc:docMk/>
            <pc:sldMk cId="2185652443" sldId="308"/>
            <ac:spMk id="3" creationId="{D663A239-FF85-4E9F-B2E1-3FA7F93C08A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34:40.6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13775 6757 69 0,'0'0'0'0,"0"0"-2"31,0 0 0-15,0 0 0-16,0 0 0 0,0 0 1 0,0 0 0 0,0 0-1 16,35 0 1-16,1 0-1 0,-1-18 1 0,1 18-1 15,-2 0 1-15,-15 0-1 0,16 0 1 0,-18-18 0 16,1 18 0-16,18-17 0 0,-19 17 0 0,0-18 0 16,2 18-1-16,16-18 2 0,-18 0-1 0,1 18 0 15,0-16 0-15,0-2 0 0,-1 1 1 0,-1-2-1 16,4 2 1-16,-4-1-1 0,2 18 0 0,-18-17 1 15,17 17 0-15,-17-19-1 0,0 19 0 0,19-17 1 16,-19 17-1-16,0-17 0 0,0 17 0 16,-19 0 1-16,19-18 0 15,-17 18-1-15,-1 0 1 16,2 0 0-16,-20 0 0 0,19 18 0 0,-19-18 0 16,18 17 0-16,-17 0 0 0,-1 2 0 0,19-19 0 15,0 17 0-15,-19 1 0 0,18-1 0 0,-16-17 0 16,16 19 0-16,-1-2 0 0,2 1 0 0,0-2 0 0,-1-16 0 15,0 18 0-15,0-18 0 0,1 18 0 16,17 0 0-16,-17-18 0 0,17 17 1 0,0-17 8 16,0 0 1-16,0 0-1 0,0 18 1 0,0-18-6 15,0 0 0-15,0 0 0 0,17 0 0 0,0 0 4 16,-17 0 0-16,18 0 0 0,18-18 1 0,-2 1-6 16,20-1 1-16,-19 0-1 0,1-16 1 0,-2 16 5 0,-15 1 0 15,16-2-1-15,0 2 1 0,-17-18-5 0,0 16-1 16,15 2 1-16,-13 17 0 0,-4-17 4 0,2 17 0 15,-1-18 0-15,2 18 0 0,-19 0-5 0,0 0 1 0,17 0 0 16,-17 18-1-16,0-18 3 0,0 17 0 0</inkml:trace>
  <inkml:trace contextRef="#ctx0" brushRef="#br0" timeOffset="2732.692">18096 6809 188 0,'0'0'0'0,"0"0"6"15,0 0 1-15,0 0 0 0,0 0-1 16,36 0-3-16,-18 0 1 0,-18 0-1 0,34 0 0 0,-15 0 7 0,16-17-1 15,-18 17 0-15,1 0 1 0,0 0-6 16,0 0-1-16,-1 0 1 0,0 0 0 0,2 0 3 0,-2 0 0 16,18 0-1-16,-17 0 1 0,18 17-4 0,-2-17 0 15,-15 0 1-15,16 0-1 0,-18 18 0 0,19-18-1 0,-18 0 1 16,-1 18 0-16,19-18-1 0,-19 18 0 16,1-18-1-16,17 0 1 0,-18 0 0 0,0 0 0 0,1 17 0 15,18-17 0-15,-19 0 0 0,1 0-1 0,-1 0 0 16,2 0 1-16,-2 0-2 0,0 0 1 0,1 0 0 15,18 17 0-15,-19-17 0 0,19 0-1 0,-18 0 1 16,-1 0-1-16,0 0 1 0,1 0 0 0,0 0-1 16,0 0 1-16,-1 0 0 0,0 0-1 0,2 0 1 15,-2-17-1-15,1 17 1 0,-1 0-1 0,-17 0 1 0,18 0 0 16,-18 0 0 0,0-17-1-16,0 17 1 0,18 0-1 0,-18 0 1 0,0-18-1 15,-18 18 1-15,18 0 0 16,0-18-1-16,-18 18 0 0,-17-18 1 15,-1-16-1-15,2 16 1 0,16 0-1 0,-18 18 0 16,2-18 0-16,16 1 1 0,-18 17-1 0,19 0 0 16,-19-18 0-16,1 18 1 0,-1-18-1 0,1 18 0 15,0 0 0-15,-1 0 1 0,2 0-1 0,-19 0 0 16,17 0 0-16,2 0 0 0,-20 0 1 0,2 0-1 0,16 0 0 16,-17 0 0-16,18 18 0 0,-36-18 1 0,18 18-1 15,18-18 0-15,-19 17 0 0,2 1 0 0,16 0 2 16,-16-18-1-16,17 18 1 0,-18-1 0 0,18 0-1 15,-1 1 0-15,1-18 0 0,-1 18 1 0,19 0 1 0,-18-1 1 16,18-17-1-16,-2 17 1 0,19-17-2 0,-17 19 0 16,-1-19 0-16,18 0 1 0,0 17 1 0,0-17 0 15,0 0 0-15,18 0 1 0,-18 0-3 16,17 0 1-16,2 0-1 0,16 18 1 0,18-18-1 0,-1 0 0 0,1 0 1 16,18 0-1-16,-17-18 0 0,15 18-1 15,2 0 1-15,-1 0 0 0,0 0 1 0,19 0-1 0,-19-17 1 16,20 17 0-16,-2-19-1 0,-1 19 0 0,1 0-1 15,0-17 1-15,0 17 1 0,-17 0-1 0</inkml:trace>
  <inkml:trace contextRef="#ctx0" brushRef="#br0" timeOffset="12090.022">21324 6668 75 0,'0'0'0'0,"0"0"1"0,0 0 0 16,18-18 0-16,-18 18 0 0,0 0 0 15,18 0-1-15,-18 0 1 0,18 0 2 0,-18 0 1 16,17 0-1-16,1 0 0 0,-1 0-1 0,-17 0 0 0,19 0 0 16,15 0 0-16,-16 18 6 0,18-18 0 15,-19 0 1-15,19 0-1 0,-18 0-5 0,-1 0 1 0,0 0-1 16,19 0 1-16,-18 0 4 0,16 0 0 0,-15-18 0 16,-2 18-1-16,1 0-3 0,-1-16-1 0,1 16 1 15,0-18-1-15,0 18 1 0,-1 0-1 0,-17 0 0 16,0-17 0-16,0 17-1 0,0 0 0 0,0 0 0 15,0 0 1-15,0-19-2 0,0 19 1 0,-17 0 0 16,-1 0 0-16,0 0-1 0,-17 19 1 0,0-19-1 16,-18 0 0-16,17 0 1 0,1 17-1 0,0-17 0 0,-1 0 1 15,1 18-1-15,17-18 0 0,-17 0 0 0,18 16 0 16,-2-16 1-16,19 0 0 0,0 0 0 0,0 0 0 16,0 0 0-16,0 18-1 0,0-18 0 0,36 0 1 15,17-18 0-15,-1 2 0 0,2-2 1 0,17 18-1 16,-1-17 0-16,-17-2-1 0,16 2 1 0</inkml:trace>
  <inkml:trace contextRef="#ctx0" brushRef="#br0" timeOffset="13005.357">11624 6951 116 0,'0'0'0'15,"-18"-18"13"1,1 1 1-16,-2 17 0 0,19 0-1 0,-17-19-8 0,17 19-1 0,0-17 0 16,-17 17 1-16,17-17 9 0,0 17 1 0,0 0-1 15,-18-18 1-15,18 18-11 0,0 0 0 0,0 0 1 16,0 0-1-16,0 0 2 0,0 0 0 0,0-18-1 0,0 18 1 16,0 0-3-16,0 0 0 0,0 0 0 0,0 0 0 15,0 0 0-15,18 0-1 0,-1 0 1 0,0 0 0 16,19 18-2-16,-1 0 1 0,1-18 0 0,-1 0 0 15,-19 0-1-15,20 0-1 0,-18 0 1 0,-1 0 0 16,2 0 0-16,-2 0 0 0,1-18 0 0,-1 18-1 16,0-18 1-16,-17 18 0 0,19 0 0 0,-19-18 0 15,0 18 0-15,17-17-1 0,-17 17 1 0,0-17 0 16,-17 17-1-16,17-18 1 16,0 0 0-16,0 0 0 31,0 18 0-16,17 0-1-15,18-17 0 0,1 17 0 16,-1-18 0-16,18 18 0 0,1 0 1 0,-20 0-1 16,2 0 1-16</inkml:trace>
  <inkml:trace contextRef="#ctx0" brushRef="#br0" timeOffset="13551.062">12224 6863 43 0,'0'0'0'0,"17"-18"15"0,-17 18-1 0,0 0 0 16,17 0 1-16,-17 0-11 0,0 0 0 0,0 0 1 16</inkml:trace>
  <inkml:trace contextRef="#ctx0" brushRef="#br0" timeOffset="30897.184">21201 7022 59 0,'0'0'0'0,"36"-18"0"15,-18 18 3-15,-18 0-1 0,16 0 1 16,3 0-1-16,-2-17-1 0,0 17 1 0,1 0 0 0,18 0 0 15,-19-19 7-15,1 19 1 0,18 0-1 0,-19-17 1 16,0 17-7-16,1 0 1 0,0 0 0 16,17-18 0-16,-18 18 6 0,-17-17 1 0,19 17-1 0,-1 0 1 15,-18-19-7-15,17 19 0 0,-17 0 0 0,0 0 0 0,17-17 8 16,-17 17 1-16,0 0-1 0,0-17 1 16,0 17-9-16,0-18 1 0,0 18-1 0,0 0 0 0,0 0 2 15,0 0 0-15,0 0 0 0,0 0 0 0,-17 0-3 16,0 0 0-16,17 0 0 0,-37 0 0 0,3 0-1 15,16 0 0-15,-18 0 0 0,19 0 0 0,-19 18 0 16,19-18-1-16,17 17 0 0,-35-17 1 0,17 17 0 0,0-17 0 16,18 19 0-16,-18-2 0 0,18-17-1 0,0 18 0 15,-17-18 1-15,17 0-1 0,0 0 2 0,0 17-1 16,0-17 1-16,0 0-1 0,0 0 0 0,0 0 0 16,17 0 0-16,1 0-1 0,0-17 2 0,17 17-1 0,0 0 1 15,1-18 0-15,-1 1-2 0,-17 17 1 0,17-19 0 16,1 2-1-16,-18 0 2 0,16 17 0 0,-16-18-1 15,0 0 1-15,0 0-1 0,-1 1 0 0,0 17-1 16,2-17 1-16,-2 17 1 0,1-18 0 0,-18 18-1 16,17-18 1-16,-17 18-1 0,0-18 0 0,0 18 0 15,0-17-1-15,0 17 1 0,0 0 1 0,0 0-1 16,0-18 0-16,0 18 0 0,-17 0-1 0,17 0 0 16,0 0 1-16,-18 0-1 0,18 0 1 0,-17 0 0 0,-2 0-1 15,-15 0 0-15,-2 18 1 0,18-18-1 0,1 17 0 16,0 1 0-16,-1 0 1 0,-1 0 0 0,2-1-1 15,0 0 1-15,17 1-1 0,-18-18 0 0,18 36 0 16,-18-19 1-16,18 0 0 0,-18 2-1 0,18 16 1 16,0-18-1-16,0 19 1 0,0-18-1 0,0-1 0 15,0 0 1-15,0 19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35:43.8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12700 13496 34 0,'0'0'0'16,"0"0"-1"15,0 0 0-16,-18-35 1 1,36 35-1-16,-1 0 4 0,0 0-1 0,2 0 1 16,-2 0-1-16,18 0 0 0,1 0-1 0,-19 0 1 15,19 0 0-15,-18 0 2 0,-1 0 0 0,1 0 0 16,18 0 0-16,-19 0-2 0,-1 0 1 0,2 0-1 16,0 0 0-16,0-18 1 0,-1 18-1 0,-17 0 0 0,17-18 1 15,-17 18-2-15,19-17 1 0,-19 17 0 0,0 0-1 16,0-17 1-16,0 17 0 0,0-19-1 0,0 19 1 15,0-17-1-15,-19-1 0 0,19 18 0 0,-17-17 1 16,0 17-1-16,17-19 0 0,-18 19 0 0,-18-17 1 16,20 17-2-16,-1 0 1 0,-2-18 0 0,-16 36 0 15,18-18 0-15,17 0 0 0,-18 0 0 0,0 0 0 16,0 17-1-16,1 2 1 0,0-19 0 0,-2 0-1 0,19 17 3 0,-17 1 0 16,17-18 0-16,-18 17 0 0,18 2-1 15,0-2 0-15,0 0 0 0,0-17 0 0,0 18 2 0,18 0 0 16,-18-18 0-16,17 18 0 0,2-18-2 0,-2 17 0 15,0-17 1-15,19 17-1 0,-1-17 2 0,0 0 1 16,1 17-1-16,-2 2 1 0,2-19-3 16,-2 18 1-16</inkml:trace>
  <inkml:trace contextRef="#ctx0" brushRef="#br0" timeOffset="1051.257">14146 13690 226 0,'0'0'0'0,"0"0"11"16,0 0 0-16,0 0 1 15,0 0-1-15,0 0-7 0,0 0 0 0,0 0 0 16,35 0 1-16,-17 0 2 0,0 0 0 0,0-18 1 0,15 18-1 16,3-17-3-16,-1 17-1 0,-16-17 0 0,16 17 1 15,-18 0 0-15,19 0 0 0,-19 0 0 0,18 0 0 16,-16 0-2-16,15 0 0 0,-16 0 1 0,18 0-1 15,-19 0-1-15,18 0 1 0,-16 17-1 16,15-17 0-16,-16 0 0 0,0 0 0 0,17 17 0 0,-18-17 0 16,2 18 0-16,16-18-1 0,-18 0 1 15,19 18 0-15,-18-18-1 0,15 17 0 0,3-17 1 0,-18 0 0 16,17 0-1-16,1 0 0 0,-2 0 0 0,2 0 1 16,-1 18-1-16,1-18 1 0,-18-18-1 0,16 18 0 15,2 0 1-15,-1 0-1 0,-16 0 0 0,15 0 0 0,2 0 0 16,-1-17 1-16,0 17-1 0,1 0 0 0,-2 0 0 0,2 0 1 15,-2 0-1-15,-15 0 0 0,16 0 0 16,0 0 0-16,1-18 0 0,-2 36 0 0,2-18 0 0,-1 0 0 16,1 0 0-16,-1 0 1 0,-18 0-1 0,19 17 0 15,-18-17 0-15,18 0 0 0,-1 0 0 0,-18 0 0 16,19 18 0-16,-1-18 0 0,17 17 0 0,-17-17 0 0,1 0 0 16,-1 0 1-16,1 0-1 0,-2 0 0 15,2 0 0-15,-1 0 1 0,1 0-1 0,-18 0 0 0,16 0 1 16,2 0-1-16,16 0 1 0,-33 0 0 0,33 0 0 15,-16 0 0-15,-1 0-1 0,1-17 1 0,-2 17 0 16,2 0 0-16,-1 0 0 0,-1 0 1 0,-15-18-1 16,16 18 1-16,1 0-1 0,-19 0 0 0,18 0 0 15,-17 0 0-15,17-17 0 0,-17 17 1 0,-1 0-1 16,19 0 1-16,-19 17-1 0,19-17 0 0,-18 0 0 16,16 0 1-16,-15 0-1 0,-1 0 0 0,-1 0 1 15,0 18-1-15,19-18 1 0,-18 0-1 0,-2 0 0 0,1 0 0 16,2 0 0-16,-19 0 0 0,17 0 0 0,1 0 1 15,-18 0-1-15,17 0-1 0,-17 0 1 0,0 0 0 16,18 0 0-16,-18 0 0 0,0 0 0 0,0 0 0 16,18 0 0-16,-18 0 0 0,0 0 0 0,0 0 0 15,0 0 0-15,-18 0 0 16,18 17 0-16,0-17 0 0,-18 19-1 16,1-2 1-16,-18 0 0 0</inkml:trace>
  <inkml:trace contextRef="#ctx0" brushRef="#br0" timeOffset="3827.132">20125 13549 72 0,'0'0'0'0,"0"0"25"15,0 0 1-15,0 0 0 16,0 0 0-16,0 0-22 0,0 0 0 0,0 0 0 16,0 0 0-16,0 0 14 0,0 0 0 0,0 0 0 0,0 0 0 15,0 0-13-15,0 0-1 0,0 0 1 0,0 0-1 16,0 0 1-16,0 0 0 0,-35 35 0 0,35-35 0 16,0 18-2-16,0 0 0 0,0-18 0 0,0 18-1 15,0 16 0-15,-18-16-1 0,18 0 1 0,0-1-1 16,0 18 0-16,0-16 0 0,0-2 0 0,0 18 0 0,0-17-1 15,0 0 1-15,0-1-1 0,-17 0 1 16,17 0-1-16,0 2 1 16,0-19 0-16,0 18-1 15,0-18 1-15,17 0-1 0,-17 17 0 16,18-17 0 0,-1-17 0-16,1 17 0 0,0 0 0 15,0 0 0-15,-1 0 0 0,0 0 0 16,2 0 0-16,16-18 0 0,-18 18 0 0,2 0 0 0,-2 0 0 15,1 0 0-15,16 0 0 0,-15-19 0 0,-2 19 0 16,1 0 0-16,18 0 0 0,-19 0 0 16,18 0 1-16,-17 0-1 0,0 0 0 15,-1 0 0-15,1 0 0 0,-1 0 1 0,2 0-1 16,14 0 0-16,-33 19 0 0,18-19 1 16,0 0-1-16,17 0 1 0,-18 0-1 0,-17 0 1 15,19 0 0-15,-1 18-1 0,-1-18 1 0,0 0-1 16,-17 0 1-16,18 0 0 0,0 0 0 0,0 0 0 15,-1 0 0-15,0 17 0 0,-17-17 0 0,19 0-1 16,-2 0 1-16,1 0 0 0,-1 0 1 0,1 0-1 16,0 0 0-16,0 0 0 0,-1 0 0 0,0 0 0 0,2 0 0 15,-19 0 0-15,17 0-1 0,1 0 1 0,-1 0 0 16,2 18 0-16,-19-18 0 0,17 0-1 0,1 0 1 16,-1 18 0-16,-17-18 0 0,17 0 0 0,2 18 0 15,-2-18 0-15,1 0 0 16,-18 0 0-16,16-18-1 0,3 18 1 0,-19-18-1 15,17 18 1-15,0-18-1 0,1 18 1 0,0-17-1 16,0-1 1-16,-1-1-1 0,-17 2 0 0,18 0 1 16,-1 0-1-16,2-19 1 0,-2 18-1 0,0-16 0 0,1 15 0 0,-18-16 1 15,18 18-1-15,-18-19 0 0,18 19 0 16,-18 0 1-16,0-1-1 0,17 0 0 0,-17 0 0 0,0 1 0 16,0-1 0-16,0-1 0 0,0 2 0 15,0 0 0-15,0 0 1 0,0-1-1 0,0 18 0 16</inkml:trace>
  <inkml:trace contextRef="#ctx0" brushRef="#br0" timeOffset="16216.066">22543 13479 169 0,'0'0'0'16,"0"0"2"-16,0 0 0 0,0 0 0 16,0 0 0-16,0 0 0 0,0 0-1 0,0 0 1 15,0 0-1-15,0 0 10 0,0 0 0 0,0 0 0 16,0 0 0-16,0 0-7 0,0 0 0 0,0 0 0 15,0 0 0-15,0 0 6 0,16 34-1 0,1-17 1 16,2 37-1-16,-2 0-5 0,1-20 0 0,-1 2 0 16,-17-1 0-16,18 1 1 0,-18-2 0 0,18 2 1 0,-18-18-1 15,0-1-2-15,0 0 0 0,18 0-1 0,-36-17 1 16,18 19-1-16,0-19 1 0,0 0-1 0,0 0 1 16,0 0-2-16,0 0 1 0,0 0-1 0,18 0 1 15,-18 0-1-15,0 0 0 0,0 0 1 0,0 0-1 16,17 0 0-16,-17 0 0 0,17 0-1 0,-17 0 2 15,19 0-2-15,-19-19 1 0,17 19 0 0,1 0-1 16,-18-17 1-16,36 17-1 0,-36 0 1 0,17 0 0 0,1 0-1 16,-1 0 0-16,0 0 1 0,2 0-1 15,16 0 1-15,-18 17-1 0,2-17 0 0,-2 0 1 0,18 0-1 16,1 0 0-16,-19 0 1 0,18 0-1 0,-16 0 0 16,14 0 1-16,-15 0-1 0,18-17 0 0,-19 17 0 15,19-17 0-15,-18 17 0 0,-1-17 0 0,18-1 0 16,-17 0 0-16,0 0 0 0,-1 1 1 0,0 0-1 0,2-2 0 15,-2 2 0-15,1-18 0 0,17 17 0 16,-17 0 0-16,0 1 0 0,-18 0 0 0,17-19 0 0,0 18 0 16,2-17 0-16,-19 16 1 0,17-15-1 0,1 17 0 0,-18-1 0 15,0-18 0-15,17 19 0 0,-17 0 0 16,0-2 0-16,0 2 0 0,0 17 0 0,0-18 0 16,0 1 0-16,0-2 0 0,0 19 0 15,0-17 0-15,0 17 0 0,0-18 0 16,0 2 1-16,0 16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36:16.98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14322 15155 62 0,'0'0'0'0,"0"0"4"0,0 0 0 16,0 0 0-16,0 0 0 0,17-36-2 0,-17 36 0 0,0 0 1 15,19 0-1-15,-19-17 10 0,0 17-1 0,0 0 1 16,17 0 0-16,-17 0-8 0,0 0 0 0,0 0 0 16,18 0 0-16,-18 0 1 0,17 0-1 0,-17 0 1 15,0 0 0-15,17 0-3 0,2 17 1 0,-19 0-1 16,35 19 1-16,-18-1 8 0,2 18 0 0,-2-18-1 15,0 1 1-15,-17-2-7 0,18-16 0 0,0 18 0 16,-18-1 1-16,18 1-1 0,-18-19 0 0,17 19 0 16,-17-1 1-16,0-1-3 0,0-15 1 0,0-2-1 0,0 1 1 15,0-1-1-15,0-17 0 0,0 0 0 16,0 19 0-16,0-19-1 0,0 0 1 0,0 0-1 0,0 17 0 16,0-17 1-16,-17 0 0 0,17 0-1 0,0 0 1 15,0 18-1-15,-18-18 0 0,18 0 0 0,0-18 0 16,-18 18 1-16,18 0 0 0,0-17 0 0,-18 17 0 15,18-19-1-15,0 19 1 0,-17-17-1 0,17-18 1 0,0-1 0 16,0 19 1-16,0-18 0 0,0-1 0 16,0 19-1-16,17 0-1 0,-17-20 1 0,18 20 0 0,-18-19 1 15,18 18 1-15,0-16 0 0,-18 17-1 0,17-2-1 16,-17-16 0-16,18 18 0 0,-1-2 1 0,2 2 1 16,-19 0-1-16,17 17 1 0,-17-18 1 0,17 1-3 15,-17 17 0-15,18-19 0 0,-18 19 1 0,18-17 4 16,-18 17-1-16,18 0 1 0,-18 0 0 0,17-17-4 0,-17 17 0 15,17 0 1-15,-17 0-1 0,19 0 4 0,-1 0 1 16,-1 0-1-16,0 0 0 0,1 0-4 0,0 0 1 16,0 0-1-16,15 0 1 0,-14 0 2 0,-2 0 1 0,18-18 0 15,-17 18-1-15,18 18-3 0,-2-18 1 0,-15 0-1 16,16 0 0-16,1 0 2 0,-1 0-1 0,-18 17 1 16,19-17 0-16,-1 0-3 0,1 17 1 0,-2-17-1 15,2 19 1-15,-1-19 1 0,-17 17-1 0,18-17 1 16,-3 18 0-16,-15-18-2 0,18 17 0 0,-19-17 1 15,19 17-1-15,-1-17 0 0,0 19 0 0,1-19 1 16,-2 17-1-16,-15 1-1 0,16-18 1 0,0 17-1 16,1-17 1-16,-2 19 0 0,2-19 0 0,-18 17-1 15,18 1 1-15,-1-2-1 0,18-16 1 0,-36 18-1 0,17 0 0 16,2 0 1-16,-1-18-1 0,18 17 0 0,-18-17 1 16,1 18-1-16,-1-18 0 0,1 19 0 0,-2-19 0 15,20 17-1-15,-19-17 1 0,1 0 0 0,17 17 0 16,-18-17 0-16,0 0-1 0,1 0 1 0,17 17 0 15,-19-17-1-15,2 0 1 0,-1 0-1 0,18-17 1 16,-18 17-1-16,1 0 1 0,16 0-1 0,-16 0 0 0,16 0 1 16,-16-17-1-16,17 17 0 0,-1 0 1 15,-15-17-1-15,-3 17 0 0,20-19 0 0,-21 19 1 0,3-18-1 0,17 18 0 16,-17-17 1-16,-2 17-1 0,2 0 0 16,-1-18 1-16,1 18-1 0,-1-18 0 0,1 18 1 15,-19 0-1-15,18 0 0 0,1-18 0 0,-19 18 0 16,19 0 1-16,-18 0-1 0,17 0 0 0,-18 0 0 0,2 0 1 15,-2 0-1-15,-1 0 0 0,2 0 1 16,0 0-1-16,0 0 0 0,-1 0 1 0,-17 0-1 16,17 0 1-16,2 0-1 0,-19 0 1 15,0 0 0-15,18 18-1 16,-18-18 1-16,0 0 0 16,0 0 0-1,0 0 0 1,0 0 0-1,0 0 0 32,17 0-1-15,0 0 0-17,1 0 0-15,-18-18 0 0,18 18 0 16,17 0-1-16,-18 0 1 0,2 18 0 15,16-18 0-15,-18 0 0 0,1 0 0 16,0 0 0-16,0 0 0 16,-1 0 0-16,0 0 0 0,2 0 0 0,-2 0 0 15,1 0 0-15,-1 0-1 16,2 0 1-16,-2 0 0 0,1 0 0 16,-18 18 0-1,0-18-1 1,17 0 1-16,0 18 0 15,-17-1 0 17,19-17 0-32,-19 18 0 0,0 1 0 15,17-2 1-15,-17 0-1 0,18 0 1 16,-18 2-1-16,0-2 0 0,16 1 1 0,-16-1 0 16,19 36-1-16,-2-18 0 0,-17 1 1 0,17-1-1 15,1 1 1-15,-18-1 0 0,18 1-1 0,-18-2 1 16,0-17-1-16,18 19 1 0,-18-18-1 0,0-1 1 15,0 2-1-15,0-19 1 0,0 17 0 0</inkml:trace>
  <inkml:trace contextRef="#ctx0" brushRef="#br0" timeOffset="8847.08">20161 15365 3 0,'0'0'0'0,"0"0"1"15,0 0 0-15,0 0 0 16,0 0 0-16,0 0 0 0,0 36 0 0,0-18-1 16,0-18 1-16,0 17-1 15,0 1 0-15,0 1 5 0,0-19-1 16,0 17 1-16,0 0 0 0,0-17-3 0,0 17 1 0,0-17-1 15,0 19 1-15,0-19 0 0,0 0 0 0,0 0 0 16,-18 17 0-16,18-17-1 0,0 0 0 0,0 0 0 16,0 18 0-16,0-18 1 0,0 0-1 0,0 0 0 15,0 0 0-15,0 17 0 0,-18-17-1 0,18 0 0 16,0 0 1-16,0 0-1 0,0 0 1 0,0 0-1 16,0 0 0-16,0 0 0 0,0 0 0 0,0 0 0 15,0 0 0-15,0 0 0 0</inkml:trace>
  <inkml:trace contextRef="#ctx0" brushRef="#br0" timeOffset="10406.702">20090 15543 56 0,'0'0'0'0,"0"0"-1"16,0 0-1-1,0 0 1 1,0 0 0-16,0 0-1 0,0 0 1 15,0 0 0-15,0 0 0 0,0 0 0 0,0 0 0 0,0 17 0 0,0-17 0 16,0 18 0-16,0-18 0 0,0 0 0 16,0 17 1-16,0 0 0 0,0 2 1 15,0-2 0-15,0 1-1 0,0-1 1 0,0 2-1 16,0-19 3-16,0 0 0 0,0 0 0 16,0 17 0-16,0-17-1 0,0 0 0 0,0 0 0 15,0 18 0-15,0-18-1 0,0 0 0 16,0 0 0-16,0 0 0 15,0 0 1-15,0 0 0 0,0 0 1 16,0 0-1-16,0 0-1 0,0 17 1 0,-18-17-1 0,18 0 1 16,0 0 1-16,0 0 1 0,0 0-1 15,0 0 0-15,0 0-1 0,0 0 0 0,0 0 0 0,0 0 0 16,0 0 2-16,0 0-1 0,0 0 1 0,0 0-1 16,0 0-1-16,0 0 0 0,0 0 0 0,0 0 1 15,0 0-1-15,0 0 0 0,0 0 0 0,0 0 0 16,0 0-1-16,0 0 1 0,0 0-1 0,0 0 1 15,0 0-1-15,0 0 0 0,0 0 1 0,0 0-1 16,0 0 0-16,0 0 0 0,0 0 0 0,0 0 0 0,0 0 0 16,0 0 0-16,0 0 0 15,0 0 0-15,0-17-1 16,0-1 0 0,0 1 0-16,18 17 0 0,-18-19 0 31,17 19 0-31,-17-17-1 15,18 17 1-15,-18 0-1 0,18-18 0 16,-18 18 0-16,0 0 0 16,18 0 0-16,-18 0 0 0,0 0 0 0,17-17 0 15,-17 17 0-15,17 0 0 0,-17 0 0 0,0-19 0 16,19 19 1-16,-2-17-1 0,-17 17 0 0,18 0 0 16,-1-17 0-16,-17 17 0 0,19-18 1 15,-19 18-1-15,17 0 0 0,1-17 0 16,-1 17 0-16,-17 0 0 15,17 0 1-15,-17 0-1 0,19 0 1 0,-19 0-1 16,17 0 0-16,1 0 1 16,-18 0-1-16,17 0 1 0,2 0 0 0,-19 0-1 15,17 0 2-15,-17 0 0 0,17 0 0 16,1 0 0-16,-18 0 0 16,18 0 0-16,-18 0 1 0,18 0 0 0,-18 17-1 15,17-17 0-15,-17 0 1 0,18 0-1 0,-18 0 0 16,0 0 1-16,17 0 1 0,-17 0-1 0,19 18 0 15,-19-18 0-15,17 0-1 0,-17 0 1 0,16 17-1 0,2-17 2 16,-18 0-1-16,18 0 0 0,0 0 1 16,-1 17-2-16,-17-17 1 0,0 0 0 0,17 19-1 0,2-19 1 15,-19 0 1-15,18 0-1 0,-18 0 0 0,0 0 0 16,17 0-1-16,-17 17 0 0,17-17 1 0,-17 0 0 0,18 0 1 16,-18 0-1-16,18 0 1 15,0 0-2-15,-1-17 1 0,0 17-1 0,2 0 1 0,-19 0 0 0,17 0 1 16,1 0-1-16,-1 0 1 0,1 0-2 0,-18 0 1 15,18-19 0-15,0 19-1 0,-1 0 3 0,0 0-1 16,-17 0 1-16,19 0 0 0,-19-17-2 0,17 17 0 16,-17 0 0-16,18 0 0 0,-18 0 2 0,17 0 0 0,-17 0 0 15,0 0 0-15,0 0-1 0,19 0-1 16,-19 0 0-16,0 0 1 0,0 17 0 0,17-17 1 0,-17 19 0 16,0-19 0-16,18 17-2 0,-18 1 0 0,17-1 0 15,-17 2 1-15,17-2 0 0,-17 1 0 0,0-1 0 16,19 2 0-16,-2 15-2 0,-17-16 1 0,18-1 0 15,-18 19 0-15,16-19 1 0,3 0 1 0,-19 2-1 16,17-2 0-16,0 1-1 0,-17-1 0 0,18-17 0 16,-18 19 0-16,18-2 0 0,-18 0 1 0,18-17 0 15</inkml:trace>
  <inkml:trace contextRef="#ctx0" brushRef="#br1" timeOffset="24641.146">20320 16830 9 0,'0'0'0'0,"-18"17"0"16,1-17 1-16,17 0 0 0,-19 0 0 15,19 0 0-15,-17 0-1 0,17 0 1 0,0 0 0 0,0 0 0 16,0 0 4-16,-18 0 0 16,18 0 1-16,0 0-1 0,0 0-2 0,-17 0 0 0,17 0 0 0,0 0-1 0,-19 0 4 15,2 0 1-15,17 19-1 0,-17-19 1 16,-1 0-4-16,0 0 0 0,18 17 0 0,0-17 0 0,-18 0 5 0,18 0-1 0,-17 0 1 15,17 18-1-15,0-18-3 0,0 17-1 16,0-17 1-16,0 0-1 0,0 0 1 0,0 0 0 0,0 0 0 16,0 0 1-16,0 0-3 15,0 0 0-15,0 0 1 0,0-17-1 0,0 17 0 0,0 0-1 0,17 0 1 16,-17 0 0-16,18 0-1 0,18-18 0 16,-19 18 0-16,0 0 1 0,19 0-1 0,-18 0 0 0,-1 0 1 0,2 0-1 15,-2 0 0-15,1 0 0 0,-1 0 1 16,0 0-1-16,2 0 1 0,16 0 1 0,-18 0-1 0,2 0 1 15,15 0-2-15,-16 0 1 0,0 0 0 0,0 0-1 16,17 0 6-16,-18 0-1 0,2 0 1 0,14-17-1 16,-15 17-3-16,18 0 0 0,-19 0 1 0,0 0-1 15,20 0 7-15,-20 0 0 0,0 0 0 0,19-19 0 16,-18 19-6-16,-1 0 0 0,0 0 0 0,2 0 0 16,-2 0 5-16,1 0 0 0,-1 0-1 0,1 19 1 15,-18-19-5-15,0 0 0 0,18 0-1 0,-18 0 1 16,0 0 4-16,0 0-1 0,18 0 0 0,-18 17 1 0,0-17-5 15,0 0 1-15,0 0-1 0,0 0 1 0,-18 18 0 0,18-18 1 16,0 0-1-16,-18 0 1 0,18 17-3 16,-35-17 1-16,17 0-1 0,1 0 1 0,-19 0-1 0,1 0 1 15,17 0-1-15,-17 0 1 0,18 0-1 16,-20 0 0-16,20 0-1 0,-18 0 1 0,-1 0 0 16,3 0 0-16,14 0 1 0,-16 0-1 0,0 0-1 0,17 0 1 15,-17 0-1-15,-1 0 1 0,1 0 0 0,18 0 0 16,-2 19 0-16,-15-38 0 0,-1 19 0 0,16 0-1 15,2-17 0-15,-18 17 1 0,16-18 1 0,2 18 1 0,17-17-1 16,-35 17 1-16,35-19-2 0,-18 19 0 0,18-17 0 16,-18 17 0-16,1-17 2 0,17 17 0 0,-18-17 0 15,18 17 0-15,-17-18-2 0,17 18 0 0,0 0 0 16,0 0 1-16,0 0 0 0,0-19 1 0,0 19-1 16,0 0 1-16,0 0-2 0,0 0 0 0,0 0 0 15,0 0 0-15,0 0 1 0,0 0-1 0,0 0 1 16,0 0-1-16,0 19 0 0,17-19 0 0,1 18 0 0,17-18-1 15,1 17 2-15,-2-17-1 0,2 17 1 0,-1-17 0 16,1 17-2-16,-18-17 1 0,16 0 0 0,-15 19-1 16,16-19 2-16,-18 0-1 0,19 0 1 0,-19 0 0 15,19 17-2-15,-18-17 1 0,-1 0 0 0,18 0-1 16,-16 0 2-16,14 18-1 0,-15-18 0 0,0 17 1 16,0-17-2-16,-1 19 1 0,0-19-1 0,2 0 1 15,-1 0 0-15,-18 17 0 0,17-17 1 0,0 0-1 16,-17 17-1-16,18-17 1 0,-18 0-1 0,0 0 1 0,18 18 0 0,-18-18 0 15,0 0 0-15,0 0 0 0,0 0 0 16,0 0-1-16,0 0 0 0,0 0 1 0,0 0-1 0,0 0 1 16,0 0 0-1,0 0 0-15,0 0-1 0,0 0 1 0,0 0-1 0,-18 0 0 0,0 0 1 0,1-18-1 16,0 1 1-16,-20 17 0 0,3-17-1 0,16-2 0 16,-18 19 0-16,20-17 0 0,-1-1 0 0,-2 1 1 15,-16 17-1-15,18-19 1 0,-1 19-1 0,0-17 0 0,-17 17 0 16,-1 0 0-16,19-17 0 0,-18 17 0 0,16 0 0 15,2 0 0-15,-18 0 0 0,18 0-1 0,-19 0 1 16,18 0 0-16,-18 17 0 0,19-17 0 0,0 17 0 16,-1-17 0-16,0 0-1 0,0 19 1 0,1-19-1 15,17 0 1-15,-18 17 0 0,18-17 0 16,0 0 0-16,-17 0-1 0,17 18 1 16,17-18 0-16,-17 0 0 0,0 0 0 15,35 17 0-15,-17-17-1 0,18 0 1 16,-2 0 0-16,20 0-1 0,-1 0 1 0,-18 0 0 0,18 0-1 15,-18 0 1-15,1 0 0 0,-1 0-1 0,36 0 1 16,-35 19-1-16,15-19 1 0,-15 0 0 0</inkml:trace>
  <inkml:trace contextRef="#ctx0" brushRef="#br1" timeOffset="28375.434">14569 16989 3 0,'0'0'0'0,"0"0"0"16,-18 0 0-16,1 0 0 0,0 0 0 46,17 0 5-30,0 0 0 0,0 0 0-16,-19 0 0 0,19 0-3 0,0 0 1 0,0 0 0 0,0 0 0 0,0 0 13 15,0 0 0-15,0 0 0 0,0 0 1 0,0 0-13 16,0 0 1-16,0 0-1 0,0 0 0 0,0 0 3 0,0 0 0 16,0 0-1-16,0 0 1 0,0 0-4 15,0 0 0-15,0 0 0 0,0 0 1 0,0 0-1 0,0 0 0 16,19 0 0-16,-2 0 0 0,0 0-1 0,1 0 0 15,0 0 0-15,0 0 0 0,-1 0 0 0,1 0 0 16,-18 0 0-16,36 0 1 0,-19 0-2 0,-17 0 1 16,17 0-1-16,1 0 1 0,0 0 2 0,0 0 1 15,-1 0-1-15,0 18 0 0,2-18-1 0,-1 0-1 0,-18 0 1 16,34 0-1-16,2 18 4 0,-18-18-1 0,-2 17 1 16,20-17-1-16,-19 0-2 0,1 0 0 0,17 0 0 15,-17 18 0-15,17-18 2 0,-18 0 0 0,19 16 0 16,-18-16 0-16,18 0-2 0,-19 0 0 0,18 0-1 15,-18 0 1-15,19 20 2 0,-18-20 0 0,18 0-1 16,-19 0 1-16,0 0-2 0,1 0 0 0,18 0-1 16,-19 0 1-16,18 0 1 0,-16 0 0 0,-2 0-1 0,17 0 1 15,-16 0-1-15,0 0-1 0,16 0 0 0,-15-20 0 16,16 20 1-16,-18 0 0 0,1 0 0 0,18 0 0 16,-19-16-1-16,19 16 0 0,-19 0 0 0,1-18 0 15,-1 18 0-15,1 0 0 0,0 0 0 0,0-17 0 16,-1 17 0-16,0 0-1 0,-17 0 1 0,19-18-1 15,-2 18 1-15,1 0 0 0,-1 0 0 0,2 0 0 16,-19 0-1-16,17 0 0 0,1 0 0 0,-18 0 1 0,17 0-1 16,-17-18 1-16,17 18-1 0,-17 0 1 15,0 0-1-15,0 0 0 0,19 0 0 0,-19 0 0 16,0 0 0-16,0 0 0 0,0 0 1 0,0 0-1 16,17 0 0-16,-17 0 0 0,0 0 0 0,0 0 0 0,-17 0 0 15,17 0 0-15,0 0 0 0,0 0 0 0,0 0 0 16,0 0 0-16,0-18 0 0,-19 18 0 0,19 0 0 0,-17 0 0 15,0 0 0-15,-1-17 0 0,1 17 0 0,-2 0-1 16,19 0 1-16,-35 0 0 0,18-17 0 0,-2 17 0 16,2 0 0-16,0 0 0 0,-1-19 0 0,0 19 0 0,0 0 0 15,-17 0 0-15,18-17 0 0,-19 17 0 0,19 0 0 16,-19-18 0-16,18 18 0 0,1 0 0 0,-18 0 0 16,16 0 0-16,-15-17 0 0,16 17 0 0,-18 0 0 15,20 0 0-15,-20 0 0 0,19-19 0 16,-18 19 0-16,17-17 0 0,-18 17 1 0,19 0 0 0,-19 0 0 15,19-17 1-15,-18 17-2 0,16-17 0 0,-15 17 1 16,-1 0 0-16,16 0 0 0,-16-18 1 0,-1 18 0 16,2 0 0-16,-2 0-2 0,18-19 1 0,-17 19 0 15,-1 0 0-15,3 0 0 0,15 0 0 0,-18 0 0 16,19 0 0-16,-18 0-1 0,-1 0 1 0,19 0-1 16,-19 19 0-16,18-19 2 0,-16 0 0 0,-2 18 0 0,18-18 0 15,-17 0-1-15,17 17 0 0,-17-17-1 0,-1 0 1 16,19 0 1-16,-1 17 0 0,1-17 1 0,-19 0-1 15,19 17-1-15,17-17 0 0,-18 0 0 0,1 0 0 16,-2 0 0-16,2 19 1 0,-1-19-1 0,18 0 0 16,-16 0 0-16,-4 0-1 0,20 0 1 0,-16 0-1 0,16 0 2 15,-17 17 0-15,17-17-1 0,0 0 1 16,-18 0-2-16,18 0 1 0,0 0 0 0,0 0-1 16,0 18 2-16,0-18-1 0,0 0 0 0,0 0 1 0,0 0-2 15,0 0 1-15,0 0-1 0,0 0 1 16,0 0-1-16,0 0 1 0,0 0 0 0,0 0 0 0,18 0-1 15,-1 17 1-15,-1-17-1 0,4 0 1 0,14 0-1 0,2 0 0 16,-19 0 0-16,1 0 0 0,16 19 0 0,-15-19 0 16,-2 0 0-16,18 0 0 0,-16 0 0 0,15 0-1 15,-16 0 1-15,0 0 0 0,17 0 0 0,-17 0-1 0,18 0 1 16,-19 0 0-16,0 0-1 0,19 0 1 0,-18 0-1 16,-1 0 0-16,19 0 1 0,-18 0-1 0,-1 0 0 15,0 0 1-15,19 0-1 0,-18 0 0 0,15 0 1 16,-14 0-1-16,16 17 0 0,-18-17 0 0,19 0 1 15,-18 0-1-15,16 17 0 0,-15-17 0 0,-2 18 1 16,18-18-1-16,-16 18 0 0,-2-18 0 0,1 18 0 16,-1-18 1-16,0 17-1 0,2-17 0 0,-2 18 1 15,1-18-1-15,-1 0 0 0,2 16 1 0,-2-16-1 16,0 20 1-16,1-20 0 0,0 16-1 0,0-16 1 16,-1 0 0-16,1 0-1 0,-1 18 1 0,-17-18-1 15,19 0 1-15,-2 0 0 0,-1 0 0 0,2 0-1 16,-18 0 1-16,18 0-1 0,0 0 1 0,-18 0 0 15,17 0-1-15,0 0 1 0,2 0 0 0,-1 0 0 16,-1 0 0-16,0 0-1 0,-17 0 1 16,18 0 0-16,-18 0 0 0,18 0 0 15,-18 0 0-15,0-18-1 0,18 18 1 0,-18 0 0 16,17 0-1-16,-17 0 1 0,0 0 0 16,17 0-1-16,-17-16 0 0,0 16 1 0,19 0-1 15,-19-20 1-15,17 20 0 0,-17 0-1 16,0 0 1-16,0-16-1 0,18 16 1 0,-18 0 0 15,0 0 0 1,0 0 0 0,0 0 0 15,0 0 0-15,-18 16 0 15,18 4-1-31,0-4 0 0,-17 2 0 15,17 18 0-15,0-18 0 0,-19 16 0 0</inkml:trace>
  <inkml:trace contextRef="#ctx0" brushRef="#br1" timeOffset="50492.963">22242 16495 40 0,'0'0'0'16,"0"0"0"-16,0 0 1 0,0 0 0 15,18-17-1-15,-18-2 1 0,0 19 0 16,0 0 8-16,0-17 0 0,0 17 0 0,0 0 0 16,0 0-5-16,0-17 0 0,0 17 0 0,0 0-1 15,17 0 7-15,-17 0 0 0,0 0-1 0,0 0 1 16,0 0-6-16,0-18 0 0,0 18 0 0,0 0 0 0,19 0 10 16,-19 0 0-16,0 0 0 0,0 0 0 0,0 0-10 15,0 18 0-15,0-18 1 0,17 17-1 0,-17 0 2 0,17 2 1 16,-17 16-1-16,0 1 0 0,18-2-3 15,-18 2 1-15,0-1-1 0,18-18 0 0,-18 19-1 0,0-1 0 16,0-18 1-16,0 20-1 0,0-3-1 0,0-17 1 16,0 2-1-16,0 16 1 0,0-18 0 0,0 2 0 15,0-19 0-15,0 17 0 0,0-17-1 0,-18 17 1 0,18-17-1 16,0 0 1-16,0 0 1 0,0 0 1 0,0 0-1 16,0 0 1-16,0 0-2 0,0 0 0 0,0 0 0 15,0 0 1-15,0 0 1 0,0 0 1 0,0 0-1 16,0 0 1-16,0 0-2 0,0 0-1 0,18 0 1 15,-18 0-1-15,18-17 4 0,16 17 0 0,-15 0 0 16,16-17 0-16,0 17-3 0,17 0 0 0,-16 0 0 16,-1 0 0-16,0 0 3 0,1 0 0 0,-2 0-1 15,20 0 1-15,-18 0-3 0,-1 0 0 0,-1 0 0 16,2 0 0-16,-1 0 2 0,1 0 0 0,-1-19 1 0,1 19-1 16,-1 0-2-16,-18 0 0 0,19 0 0 0,-20-17-1 15,20 17 3-15,-18 0 1 0,16 0-1 0,-15 0 0 16,-1-18-2-16,-1 18 0 0,0 0 0 0,1 0 0 15,0-17 3-15,0 17 0 0,-1 0 0 0,0 0 0 16,-17 0-3-16,19 0 0 0,-19 0 0 0,0 0 0 16,17-19 1-16,1 19 1 0,-18 0 0 0,17 0 0 15,-17-17-3-15,18 0 1 0,-18 17-1 0,0-35 1 0,0 16 0 16,0 2-1-16,18-18 1 0,-18-1 0 16,0 2-1-16,0-2 0 0,18-16-1 0,-36-2 1 0,18 1 0 0,-18 18-1 15,18-18 1-15,0-1 0 0,0 3-1 16,0-3 0-16,0 1 0 0,0 18 1 0,0-18-1 15,0 18 0-15,0-1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40:00.18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12295 9667 113 0,'0'0'0'16,"0"0"2"-16,0-17-1 0,0 17 0 16,0-17 0-16,0 17 0 0,0 0 0 0,0 0 0 0,0-18 1 15,0 18 0-15,0 0 0 0,0 0-1 0,0 0 0 16,0 0 0-16,0 0 0 0,0 0 2 0,0 0-1 0,0 0 1 16,0 0 0-16,0 0-2 0,0 0 1 15,0 0 0-15,17 0 0 0,-17 0-1 0,0 0 1 0,0 0 0 16,17 0-1-16,-17 0 1 0,18 0-1 0,0 0 0 15,0 0 0-15,15 0 0 0,-14 0 0 0,16 0 0 16,-18 0 0-16,1 0-1 0,18 0 1 0,-19-18 0 16,0 18 0-16,2 0-1 0,-2 0 1 0,1 0-1 15,-1 0 1-15,2 0-1 0,-2 0 1 0,1 0-1 16,-1 0 1-16,0 18-1 0,-17-18 1 0,19 0 0 16</inkml:trace>
  <inkml:trace contextRef="#ctx0" brushRef="#br0" timeOffset="1585.653">14798 9738 37 0,'0'0'0'0,"0"0"1"16,0 0-1-1,0 0 1-15,0 0 7 16,0 0 1-16,0-18-1 0,0 1 0 0,0 17-4 15,-17 0 0-15,17 0-1 0,0 0 1 0,-17 0 7 16,17 0 1-16,0 0-1 0,-18 0 0 0,0-17-7 16,18 17 1-16,-18 0-1 0,18 0 0 0,-17 0 12 0,17 0 0 15,0 0 0-15,-17 0 1 0,17 0-13 0,0 0 1 16,0 0-1-16,0 0 1 0,0 0 2 0,0 0 0 16,0 0 0-16,0 0 0 0,17 17-3 0,0-17-1 15,1 0 1-15,18 17-1 0,-2 1-1 0,3-18 0 16,-20 17 1-16,18-17-1 0,-17 0 0 0,0 19-1 0,-2-19 1 15,1 0-1-15,19 0 2 0,-36 18-1 0,18-18 0 16,-1 0 1-16,-17 0-2 0,0 0 1 0,18 0-1 16,-18 0 1-16,0 0 0 0,0 0 0 0,0 0 0 15,-18 0 0-15,18 0-1 0,0 0 1 0,0 0-1 16,-35 0 0-16,-1 0 1 0,-15 0 1 0,15 0-1 16,2 0 0-16,-3 0 0 0,3 0-1 0,-2 0 0 15,1 0 1-15,-1 0 2 0,1 0 0 0,18 0 0 16,-1 0 0-16,0 0-2 0,0 0 1 0,1 0-1 0,17 0 1 15,0 0 2-15,-17 17 0 0,17-17 0 0,0 0 0 16,0 0-3-16,0 0 1 0,0 0 0 0,34 0 0 16,2 0 3-16,-1 17 0 0</inkml:trace>
  <inkml:trace contextRef="#ctx0" brushRef="#br0" timeOffset="3056.073">16879 9755 122 0,'0'0'0'0,"0"0"6"15,0 0 0-15,0 0-1 0,0 0 2 0,0 0-5 16,0 0 2-16,0 0-1 0,0 0 0 0,0 0 6 0,0 0 1 16,0 0-1-16,0 0 1 0,0 0-6 15,0 0-1-15,0 0 1 0,0 0 0 0,0 0 0 0,0 0 0 16,0 0 0-16,0 0 0 0,0 0-1 0,0 0-1 15,0 0 0-15,0 0 1 0,36 0-2 0,-36 0 1 16,0 0 0-16,0 0 0 0,0 0-1 0,18 0 1 0,-18 0-1 16,0 0 0-16,0 0 2 0,17 0-1 15,-17 0 0-15,0 0 1 0,17 0-2 0,-17 0 1 0,19 0 0 16,-19 0-1-16,17-17 0 0,-17 17 0 0,0 0 0 16,18 0 0-16,-1 0 0 0,-17 0 0 15,19 0 0-15,-19 0 0 0,17 0 0 16,-17 0 0-16,17 0 0 0,-17 0 0 0,0 0 0 15,18 0 0-15,0 0 1 0,-18 0 0 0,18 0 0 16,-18 0 0-16,17 0-1 0,-17 0 0 0,18 0 1 16,-18 0-1-16,0 0 1 0,0 0 1 0,17 0-1 0,-17 0 0 15,0 0 0-15,19 0-1 0,-19 0 1 0,17 0 0 16,-17 0 0-16,17 0 1 0,-17 0-1 0,18 0 1 16,-18 0-1-16,18 0-1 0,-18 0 1 0,0 0 0 15,0 0 0-15,0 0 1 0,18 0-1 0,-18 0 0 16,17-18 0-16,-17 18 0 0,17 0-1 0,-17 0 1 0,0 0 0 15,19 0 0-15,-19 0 1 0,0 0-1 16,18 0-1-16,-18 0 1 0,0 0-1 0,17 0 1 0,-17 0-1 16,0 0 1-16,0 0-1 0,17 0 1 15,-17 0-1-15,0 0 0 0,0 0 0 0,0 0 0 0,18 0 0 0,-18 0 0 16,0 0 1 0,18 0-2-16,-18 0 1 0,0 0 0 0,0 0 0 0,18 0-1 15,-18 0 1-15,0 0 0 0,0 0 0 16,16 0 0-16,-16 0 0 15,17 0 0-15,-17 0 0 16,0 0 0 0,0 0 0-1,0 0 0-15,0 0 0 16,0 0 0-16,0 0 0 16,-17 0-1-16,17 0 1 15,-16-17-1-15,16 17 1 0,-18 0-1 0,18 0 1 16,-18 0-1-16,0 0 0 0,1 0 1 0,0 0-1 15,-1 0 1-15,-1 0-1 0,2 0 0 0</inkml:trace>
  <inkml:trace contextRef="#ctx0" brushRef="#br0" timeOffset="3947.875">16808 9774 238 0,'0'0'0'0,"0"0"0"0,0 0 4 0,0 0 0 16,0 0 0-16,0 0 0 0,36 0-2 15,-18-19 0-15,-1 19 0 0,2-17 1 0,16-1 1 0,-18 18 0 16,-17-17 1-16,17 17-1 0,-17 0-2 0,19 0 1 15,-19 0-1-15,0 0 1 0,17 0-1 0,-17 0 1 16,0 0-1-16,18 0 1 0,-1 0-1 0,-17 0-1 0,19 0 1 16,-2 0 0-16,0 0-2 0,-17 0 1 0,18 0 0 15,0 0 0-15,0 0-1 0,-18 0 1 0,17 0-1 16,1 0 1-16,-1 0 0 0,-17-17-1 0,19 17 0 16,-2 0 0-16,18 0 1 0,-17-19-1 0,17 2 1 15,-18 17-1-15,2 0 0 16,-1 0 1-16,-1 0-1 0,0 0 0 0,1 0 1 15,18-17-1-15,-20 17 0 0,1 0 0 16,2 0 0-16,-2 0 1 0,1-18-1 16,-1 18 0-16,-17 18 0 0,18-18 0 0,0 0 0 15,0 0 0-15,-1 0 1 0,0 0-1 16,2 0 0-16,-2 0 0 0,1 0 1 16,-18 17-1-16,17-17 0 0,2 0 0 0,-2 0 0 15,1 0 1-15,-18 0 0 0,17 0-1 0,0 0 1 16,-17 0 0-16,19 0-1 0,-2 0 1 0,-17 0 0 15,18 0 0-15,-1 0 1 0,2 0-1 0,-19 17 1 16,17-17-1-16,0 0 0 0,-17 0 0 0,18 0 0 0,0 19 0 16,0-19 0-16,-18 0 0 0,17 0 0 15,1 0 0-15,-1 0 0 0,2 17 0 0,-2-17 0 0,-1 0 0 0,-16 0 0 16,18 0 0-16,0 0-1 0,0 0 1 16,-18 0 0-16,17 0-1 0,0 17 1 0,2-17-1 0,-19 0 1 15,18 0 0-15,-1 0-1 0,0 0 1 16,1 0 0-16,0 0-1 15,0 0 0-15,-1 0 0 16,0 0 0 0,2 0 0-1,-19 0 1-15,17 0-1 0,1-17 0 16,-1 17 0-16,1 0 0 16,0 0 0-1,0 0 0-15,-1 0-1 16,0 0 1-1,2 0 0 1,-2 0 0 0,1 0 0-16,-1 0 0 15,-17 0-1-15,19 0 1 0,-2 0 0 16,1 0 0-16,-1 0 0 0,0 0 0 16,2 0 0-16,-2 0 0 15,1 0-1-15,-2 0 1 0,-16-17 0 16,19 17 0-16,-2 0 0 0,0 0 0 15,1 0 0-15,-18 0 0 16,18 0 0-16,0 0 0 0</inkml:trace>
  <inkml:trace contextRef="#ctx0" brushRef="#br0" timeOffset="14802.41">3950 12913 18 0,'0'0'0'0,"0"0"1"16,0 0 0 15,19 0-1-15,-19-17-1-16,17 17 1 0,1 0 0 16,-1 0 0-16,1 0 0 15,0 0-1-15,0 0 3 16,-18 0 0-16,0 0 0 0,17 17 0 15,-1-17-1-15,-16 0 0 0,20 19 1 0,-20-19-1 0,0 0 1 16,16 17 0-16,-16-17-1 0,18 0 1 16,-1 0-1-16,-17 0 0 0,19 0 1 0,-19 18-1 0,17-18 0 15,1 0 1-15,-18 0-1 0,17 0 1 16,0 0-1-16,-17 0 0 0,19 0 1 0,-2 0-1 0,1-18 0 16,-18 18 0-16,17 0 0 0,2 0 0 0,-2-17 0 15,0 17 0-15,-17 0 0 0,18 0 0 0,0 0 0 0,0 0 1 16,-1 0-1-16,1 0 1 0,-1 0-1 15,-17 0 0-15,19 0 0 0</inkml:trace>
  <inkml:trace contextRef="#ctx0" brushRef="#br0" timeOffset="17829.489">3562 13161 3 0,'0'0'0'16,"18"0"0"-16,0 0 0 0,-1 0 0 0,1 0 0 15,-1 0 0-15,2 0 0 0,-2 17 0 16,0-17 0-16,1 0 0 0,0 0 0 16,0 0 0-16,-1 0 0 0,0 0 0 0,2 0 0 15,-19 0 0-15,18 0 0 0,-18 0 0 16,17 0 0-16,0 0 0 0,1 0 0 0,0 0 0 0,17 0 0 15,-18 0 1-15,2 0 0 16,-2 0-1-16,18 0 0 0,-17-17 1 0,18 17-1 0,-3 0 1 0,-13-19 0 16</inkml:trace>
  <inkml:trace contextRef="#ctx0" brushRef="#br0" timeOffset="22468.842">19209 13178 207 0,'0'0'0'0,"0"0"10"16,0 0 0-16,17-17 0 0,1 17 0 0,-1-19-6 16,1 19 0-16,0-17-1 0,0 0 1 0,15 17 7 0,-13-17-1 15,-4-1 1-15,-16 18 0 0,18 0-7 16,-1-18 0-16,2 18 0 0,-2 0 0 0,1-18 2 0,-1 18 0 15,0 0 1-15,2 0-1 0,-2 0-3 16,1 0 0-16,-1 0 1 0,2 0-1 0,-2-17 1 0,0 17 0 16,1 0 0-16,0 0 0 0,0 0-2 0,17 0 0 15,-18 0 1-15,19 0-1 0,-19 0 2 0,1 0 0 0,18 0-1 16,-19 0 1-16,19 0-1 0,-18-17-1 16,-1 17 0-16,18 0 0 0,-17 0-1 0,16 0 0 0,-17 0 0 15,19-19-1-15,-18 19 1 0,17 0-1 0,-17 0 1 16,0-17 0-16,16 17 0 0,-15 0 1 0,16 0-1 15,1 0 1-15,-19 0-1 0,18 0 0 0,-18 0 0 16,19 0 1-16,-18 0-2 0,18 17 1 0,-19-17 1 16,18 0-1-16,-17 0-1 0,0 0 1 0,-1 0 0 15,18 0 0-15,-16 19 1 0,-2-19-1 0,-1 0 1 16,2 0 0-16,0 0-1 0,0 17 0 0,-1-17 0 0,0 0 0 16,2 0 1-16,-1 0-1 0,-1 0 1 0,-17 0-1 15,17 0 0-15,1 17 0 0,0-17 0 0,-18 0 0 16,18 0 1-16,-1 0-1 0,-17 0 0 0,17 0 1 15,2 0-1-15,-19 0 0 0,17 0 0 0,-17 0 0 16,0 0 1-16,18 0 2 0,-18 0-2 0,0 0 1 16,0 0-1-16,0 0 0 0,17 0 0 0,-17 0 0 0,0 0 1 15,0 0 0-15,0 0 1 0,0 0-1 16,0 0-1-16,0 0 0 0,0 0 0 0,0 0 0 0,0 0 1 16,0 0 0-16,0 0 0 0,-17 0 0 15,17 18-2-15,0-18 1 0,0 0 0 0,-18 0 0 0,1 18 1 16,-2-18 0-16,2 0 0 0,0 0 1 0,-1 0-3 15,0 0 1-15,0 0 0 0,1-18 0 0,0 18 1 0,-1 0-1 16,-1 0 1-16,-15 0 0 0,16 0-2 0,-18 0 1 16,20 0 0-16,-1 18 0 0,-19-18 0 0,18 0 0 15,-17 0 0-15,-1 0 0 0,19 0-1 0,-19 0 1 16,1 0-1-16,-1 0 1 0,2 0-1 0,16 18 1 16,-18-18 0-16,1 0 0 0,-1 0-1 0,2 0 0 0,-2 0 0 15,1 0 1-15,17 0-1 0,-18 17 0 0,3-17 0 16,-3 0 1-16,1 0-1 0,0 0 0 0,-1 0 0 15,1 0 0-15,-1 0 0 0,2 0 0 0,-2 0 0 16,1 0 0-16,-1 0 0 0,1 0 0 0,-1 0 0 16,1 0-1-16,-1 17 1 0,2-17 0 0,16 0 0 15,-18 0 0-15,1 0 0 0,19 0-1 0,-20 0 1 16,1 0 0-16,17 0-1 0,-17 0 1 0,17 0 0 16,-18 0-1-16,19 0 1 0,0 0-1 0,-1 0 1 0,-18 0-1 15,19 0 1-15,0 0 0 16,-1 0 0-16,-1 0-1 0,19 0 1 15,0 0 0-15,0 0 0 16,0 0 0 0,19 0-1-1,-19-17 0-15,35 17 0 0,0 0 0 16,1-17 0-16,-19-1 0 0,19 18 0 16,-1-18-1-16,-18 18 1 0,1 0 0 0,18-18 0 0,-3 18-1 0,-13 0 1 15,-4 0-1-15,19-17 0 0,1 17 1 16,-18 0-1-16,16 0 1 0,2 0-1 0,-1 0 0 0,-16 0 0 15,15 0 1-15,2-17-1 0,-18 17 0 16,17 0 0-16,1 0 1 0,-2 0-1 0,2 0 0 16,-1 0 0-16,-18 0 0 0,20 0 1 0,-3 0-1 0,2 0 1 15,-2 0-1-15,2 0 1 0,-1 0-1 0,0 0 1 16,1 0-1-16,-19 17 0 0,19-17 1 0,-1 0-1 0,1 0 1 16,-19 0-1-16,18 0 1 0,1 0 0 0,-19 17-1 15,18-17 1-15,1 0-1 0,-1 0 1 0,-17 18 0 16,0-18-1-16,17 0 1 0,1 0 0 0,-19 0 0 15,17 18-1-15,-16-18 1 0,0 0 0 0,16 0-1 16,-15 0 1-16,-1 0 0 0,-1 0 0 0,0 0-1 16,1 0 1-16,0 0 0 0,0 0-1 0,-1 0 1 15,0 0 0-15,2 0 0 0,-2 0-1 16,1 0 1-16,-1 0 0 16,1 0-1-16,-18 0 1 15,18 0 0-15,-18 0-1 16,18 0 1-1,-18 0 0 1,0 0-1-16,0 0 1 0,-18 0 0 16,0-18 0-1,0 18 0-15,-17-18 0 0,18 18 0 0,-19 0 0 16,1 0-1-16,-1 0 1 0,19 0 0 0,-18-17 0 0,-1 34 0 16,1-17 0-16,-1 0 0 0,3 0 0 15,-3 18 0-15,-17-18 0 0,17 18 0 0,-17 0 0 0,1-1 0 0,-1 0 1 16,18 0-1-16,-19 2 0 0,18-2 0 15,2 1 0-15,-2 0 0 0,1 0 1 0,0 0-1 0,-1-2 0 16,2 2 0-16,-2-1 0 0,19 2 0 16,-18-2 1-16,16-17-1 0,2 18 0 0,0-18 0 0,-1 17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40:59.52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16808 9650 97 0,'0'0'0'0,"0"0"1"47,0 0 0-32,0 0 0-15,20 0 1 16,-20 0-1-16,16 0 1 0,-16 0-1 16,0 0 0-16,18 0 0 0,-18 0 0 0,17 17 0 15,-17-17 2-15,19 0-1 0,-19 0 0 0,17 0 1 16,1 0-2-16,-18 0 1 0,17 0 0 0,0 0-1 15,2 0 1-15,-19 0 0 0,17 0 0 0,1 0 0 16,18-17-1-16,-19 17 0 0,0 0 1 0,1 0-1 16,0-17 0-16,0 17 0 0,-1-18 0 0,1 18 0 15,-1 0 0-15,2-18 0 0,-2 18 0 0,0 0 0 0,1 0-1 0,0 0 1 16,-18-18 0-16,18 18 0 0,-1 0-1 16,0 0 1-16,-17 0 0 0,19 0 0 0,-1 0 0 15,-18 0 0-15,17 0-1 0,-17 0 1 16,0 0 0-16,17 0 0 0,-17 0 1 0,0 0 0 15,0 18 0-15,0-18 0 0,18 0 0 0,-18 0-1 16,0 18 1-16,0-18-1 0,0 0 4 0,18 18-1 16,-18-18 0-16,0 0 0 0,18 17-2 0,-18-17 1 0,0 0-1 15</inkml:trace>
  <inkml:trace contextRef="#ctx0" brushRef="#br0" timeOffset="1722.644">17038 9720 279 0,'0'0'0'0,"0"0"6"0,0 0-1 16,0 0 1-16,0 0 0 0,0 0-3 0,0 0 0 0,0 0 0 15,36-17 0-15,-19 0 6 0,19 17 0 0,-18-19 0 16,-1 2 0-16,18 17-6 0,-16-17 1 0,-2 17 0 15,18 0-1-15,-17-18 2 0,0 18 0 0,16 0 0 16,-15 0 0-16,-1 0-2 0,16-18 0 0,-16 18 0 16,18 0-1-16,-20 0 2 0,1 0 0 0,2-18 0 15,16 18 0-15,-18 0-2 0,1-17 0 0,18 17 1 16,-19-17-1-16,19 17 1 0,-19-18 0 0,18 18 0 0,-16 0 0 16,-2 0-1-16,1-18 0 0,16 18 0 0,-15 0 0 15,16 0-1-15,-18 0-1 0,2-18 1 0,15 36 0 16,-16-18 0-16,18-18 0 0,-19 18-1 0,1 0 1 15,18 0 0-15,-19 0 1 0,-1 0-1 0,2 0 0 16,0 0 0-16,0 0 0 0,16 0 0 0,-15-17 0 16,-1 17 1-16,-1 0 0 0,0 0-1 0,1 0 1 15,0 0-1-15,0 0 0 0,-1 0 0 0,-17 0 1 0,17 0 0 16,2 0 0-16,-2 0 1 0,1 0-1 16,-1 0 0-16,1 0-1 0,0 0 1 0,0 0-1 0,-1 0 1 0,-17 17 0 15,17-17 0-15,-17 0 0 0,19 0 0 16,-2 18-1-16,-17-18 1 0,18 0-1 0,-1 0 1 0,-17 18 0 15,19-18-1-15,-19 0 1 0,17 18-1 0,1-18 1 16,-18 0-1-16,17 0 0 0,-17 17 1 0,0-17-1 16,17 0 1-16,-17 0-1 0,0 0 0 15,19 0 0-15,-19 0 0 0,0 0 0 0,0 0 1 0,0 0 0 0,0 0 1 16,0 0-1-16,0 17 0 0,17-17-1 0,-17 0 1 16,0 0-1-16,0 0 1 0,0 0 1 0,0 0-1 15,0 0 0-15,18 0-1 0,-18 0 1 16,0 0-1-16,0 0 1 0,0 0-1 0,0 0 1 0,0 0-1 15,0 0 1-15,16 0-2 16,-16 0 2-16,0 18-1 0,0-18 0 0,0 0 0 0,19 0 0 0,-19 0 0 16,0 0 0-16,17 0 0 0,-17 0 0 15,0 0 0-15,0 0 0 0,17 0 0 16,-17 0 0-16,0 0 0 16,0 0 0 15,-17-18-1-31,0 18 0 0,17-17 0 0,-19 17 0 0,3-17 0 15,-2-1 0-15,1 18 0 0,-2 0 0 16,2-18 1-16,0 18-1 0,-1 0 0 0,1 0 0 0,-19 0 0 16,18 0 0-16,1 0 0 0,-2 0 0 0,-15-18 0 0,16 18 0 15,0 0 0-15,0 0 0 0,-17 0 0 16,18 0 0-16,-2 0 0 0,2 0 0 0,0 0 0 16,-19 0 0-16,18 0 0 0,1 0 0 0,0 0 0 0,-20 18 0 15,3-18 0-15,16 0 0 0,-18 0 0 0,20 0 0 0,-20 18 0 16,19-18 0-16,-18 0 1 0,-1 18-1 15,1-18 0-15,18 0 0 0,-19 17 0 0,1-17 0 0,16 0 0 16,2 17 0-16,-18-17 1 0,-1 0-1 0,19 0 0 16,-18 18 0-16,16-18 0 0,-15 18 0 0,16-18 1 0,0 0-1 15,0 18 0-15,-17-18 0 0,18 0 0 16,-2 17 0-16,-14-17 0 0,15 0 0 0,0 17 1 0,0-17-1 16,1 0 0-16,0 0 0 0,-1 19 0 0,-1-19 0 15,2 0 0-15,0 0 0 0,-1 0 0 0,0 17 0 16,0-17 1-16,1 17-1 0,0-17 0 15,-2 0 0-15,2 0 0 0,17 18 0 0,-18-18 0 16,1 0 0-16,17 17 1 16,-18-17-1-16,36 0 0 47,-1 0 0-32,18 0 0-15,-16 0 0 0,15 0 0 16,2 0 0-16,-18 0 0 0,16 0 0 0,3 0 0 15,-3 0 0-15,-16 0 0 0,18 0 0 0,-3 0 0 16,3 0 0-16,-18 0 0 0,17 0 0 0,1 0 0 16,-2 0 0-16,-15 0 1 0,16 19-1 0,1-19 1 15,-19 0-1-15,18 18 0 0,1-18 0 0,-19 0 1 0,18 0 0 16,1 0-1-16,-19 0 1 0,19 0-1 16,-1 0 0-16,-17 0 1 0,18 0 0 0,-3 0-1 0,-15 0 1 0,18 0-1 15,-19-18 1-15,19 18 0 0,-18 0-1 16,16 0 1-16,-16-19-1 0,0 19 1 0,0-17-1 0,16 17 1 15,-15-18-1-15,-2 18 1 16,1-17-1-16,-1 17 1 0,1-17-1 0,0 17 1 0,0-19-1 0,-1 19 0 16,-17-17 1-16,17 17-1 0,-17 0 1 0,19 0-1 15,-19-17 0-15,17 17 1 0,-17-18 0 16,18 18-1-16,-18-18 1 16,17 18-1-16,-17-18 1 15,0 1 0 1,-17 17-1-16,17-17 0 0,-35-1 0 15,16 0 0-15,2 18 1 0,-18-18-1 16,-1 18 0-16,1 0 0 0,18 0 0 0,-19 18 0 16,1-18 1-16,-1 0-1 0,2 18 0 0,-3-18 0 15,-15 18 0-15,16-18 0 0,3 17 1 0,-3-17-1 16,1 17 0-16,-1 1 0 0,1-18 1 0,-1 18-1 16,1-18 0-16,-1 0 1 0,19 0 0 0,-18 18 0 15,18-18 0-15,-2 17 0 0,2-17-1 0,-18 0 1 0,16 0 0 16,2 0 0-16,0 17 1 0,-1-17-1 0,0 0 1 15,18 19-1-15,-18-19 0 0,1 0 0 0,-1 0 0 16,1 17 0-16,17-17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41:28.277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8467 6845 9 0,'0'0'0'0,"0"0"1"15,0 0 0 1,0 0 0-16,34 0-1 31,-15 0 0-31,-19 0 5 16,17 0 1-16,-17 0-1 0,0 0 0 0,0 0-3 0,18 0 1 15,-18 0 0-15,0 0 0 0,0 0 3 0,16 0 0 16,-16 0 0-16,0 0 0 0,19 0-4 0,-2 0 2 16,-17 0-1-16,17 0 0 0,1 0-1 0,0 0 1 15,17 0-1-15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000" units="cm"/>
          <inkml:channel name="Y" type="integer" max="32000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1259.84253" units="1/cm"/>
          <inkml:channelProperty channel="Y" name="resolution" value="1890.1358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6T03:43:14.900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13493 6439 59 0,'0'0'0'0,"0"0"1"15,0 0 0 1,0 0 0 0,0 0 6-16,0 0-1 0,0 0 0 15,0 0 1-15,0 0-4 0,0 0 0 0,0 0 0 16,0 0 0-16,0 0 8 0,0 0 0 16,0 0 0-16,-17 18 1 0,17 0-9 0,0-1 2 0,0 0-1 15,0 2 0-15,0-2 8 0,-18-17 0 0,36 18 0 0,-18-1 0 16,-18-17-7-16,18 0-1 0,18 0 0 0,-18 19 0 15,0-2 2-15,0-17-1 0,0 0 1 0,0 0 0 16,0 18-4-16,0-18 1 0,0 16 0 16,0-16 0-16,0 0-1 0,0 0 1 0,0 18-1 0,17-18 0 15,-17 18 0-15,0-18-1 0,0 18 1 0,0-18 0 0,0 17-1 16,0 1 1-16,0-18 0 0,19 18 0 16,-19 0-1-16,0-1 0 0,0-17 0 0,0 17 1 0,0-17 0 0,0 18 2 15,-19-18-1-15,19 18 0 0,0-18-2 16,0 0 1-16,0 18 0 0,0-18 0 0,0 0 1 15,0 17 1-15,0-17-1 0,0 0 0 0,0 17-1 0,0-17 0 16,0 19 0-16,0-19 0 0,0 0 2 0,0 0-1 16,0 0 0-16,0 17 1 0,0-17-2 0,0 0 0 15,19 0 0-15,-19 0 0 0,0 0 2 0,17 0-1 16,-17 0 0-16,0 0 0 0,18 0-1 0,-18 0 0 0,0 0 0 16,17 18 0-16,-17-18 2 0,17 0 1 0,2 0-1 15,-2 0 1-15,1 0-3 0,-2 0 1 0,3 0-1 16,-2 0 1-16,0 0 0 0,1 0 1 0,0 0 0 15,0 0-1-15,17 0-1 0,-18 0 1 0,2 0-1 16,15 0 0-16,-16 17 1 0,18-34 1 0,-19 17 0 16,0 0-1-16,20 0-1 0,-20-18 1 0,0 18-1 15,1 0 0-15,0-17 1 0,-18 17-1 0,18-19 1 16,-1 19-1-16,0-17 0 0,-17 17 0 0,19-17-1 16,-2 17 1-16,-17 0 0 0,0-18-1 0,18 18 1 0,-18 0 0 15,17-18-1-15,-17 18 1 0,0 0-1 0,18-18 0 16,-18 1 0-16,18 17 1 0,-18-17-1 0,0 17 1 15,18-18-2-15,-18 0 1 0,0 18 0 0,0 0 0 16,0-18 0-16,0 1 0 0,0 17 0 0,0-18 0 16,17 0 0-16,-17 18 0 0,0-18 0 0,0 2 0 15,16-2 0-15,-16 1 0 0,0-2 0 16,0 2-1-16,0-1 1 0,0 18 0 0,20-17 0 0,-20-2 0 16,0 2 0-16,0 0 1 0,0-1-1 15,0 0 0-15,0 0 0 0,0 1 0 0,0 0 0 0,-20-1 1 16,20 0 0-16,0 0 0 0,0 18 0 0,0-17 0 15,0-1-1-15,0 18 1 0,0 0-1 0,0-18 1 0,0 18 1 16,0 0-1-16,0 0 1 0,0 0-2 0,0 0 1 16,0 0 0-16,0 0-1 0,0 0 2 0,0 18 0 15</inkml:trace>
  <inkml:trace contextRef="#ctx0" brushRef="#br0" timeOffset="2235.907">16210 6475 138 0,'0'0'0'0,"17"-36"0"16,0 36 0-16,-17-18 1 0,0 18 0 0,36-17 0 15,-18 0-1-15,17-1 1 0,-18 0-1 0,19 0 1 0,-19 1 5 16,1 17 0-16,0-18 1 0,0 18-1 0,-1-18-3 15,0 18 0-15,-17-18 0 0,19 18 0 0,-1 0 2 16,-18 0 0-16,0 0 0 0,17 18 0 0,-17-18-2 16,17 0-1-16,-17 18 1 0,0-18 0 0,18 18 5 0,0-1 1 15,-18 1 0-15,18 18 0 0,-1-2-6 16,0 2 1-16,2-1-1 0,-19 1 1 0,0 16 4 0,17-16-1 16,-17-2 1-16,0 20-1 0,0-1-3 0,18-1-1 15,-36 2 1-15,36-20-1 0,-18 20-2 0,0-18 0 0,-18-1 0 16,18-1 0-16,0 2 0 0,-17-1 0 0,17 1 0 15,0-19-1-15,-19 0 3 0,19 2 0 0,0-2 0 16,-17 1 0-16,17-18-2 0,0 17 1 0,0-17 0 16,-17 0 0-16,17 0 1 0,0 0 0 0,0 0 0 15,0 0 0-15,0 0-2 0,0 0 1 0,0 0 0 16,0 0 0-16,0 0 1 0,0 0 1 0,0 0-1 16,17 0 0-16,-17-17-1 0,17 17 0 0,2-18 0 15,16 1 0-15,0-2 0 0,1 2 1 0,-3 0 0 16,3 17 0-16,-1-18-2 0,-16 18 1 0,16-18 0 15,-1 0 0-15,2 18 4 0,-1-17 0 0,18 17-1 0,-17 0 1 16,17-18-3-16,-17 18 0 0,16-18 0 0,1 18 0 16,1 0 3-16,-2 0 0 0,17 0 0 0,-15 0-1 15,17 0-2-15,-18 0 0 0,-1 0 0 0,19 18 0 16,-18 0 3-16,18-18-1 0,-18 0 1 0,17 17 0 16,0-17-4-16,-17 18 1 0,1-18 0 0,16 18 0 15,-18-18 2-15,2 0-1 0,17 0 1 0,-1 0 0 16,-16 18-3-16,-2-18 1 0,1 0-1 0,0 0 1 15,17 0 0-15,-17 0 0 0,0 0 0 0,0 17 0 16,-1-17-1-16,2 0 0 0,-1 0 0 0,18 0 0 0,-19 0-1 0,2 17 1 16,-1-17 0-16,-2 0-1 0,3 0 1 15,-1 19-1-15,18-19 0 0,-19 0 0 0,19 17 0 0,-18-17 0 16,0 18 0-16,18-18 0 0,-19 0 0 16,2 17 0-16,-2-17 0 0,18 17 0 0,-17-17-1 0,0 0 0 15,18 19 1-15,-19-19-1 0,19 17 0 0,-18-17 0 16,1 0 1-16,-2 0-1 0,18 0 0 0,-17 0 0 0,1 0 0 15,16 18 0-15,-18-18 0 0,2 0 0 0,-1 0 0 16,18-18 1-16,-19 18-2 0,2 0 1 0,-1 0 0 16,-2 0 0-16,-15-17-1 0,17 17 1 0,0 0 0 15,0 0 0-15,0 0-1 0,-18-19 0 0,1 19 1 16,16 0-1-16,-16 0 0 0,16-17 0 0,-16 17 1 16,-1 0-1-16,1-17 0 0,-1 17-1 0,1 0 1 15,-2-18-1-15,2 18 1 0,-1 0 0 0,-18-17 0 16,19 17 0-16,-19 0 0 0,1 0-1 0,18 0 1 15,-19-19 0-15,0 19 0 0,1 0 0 0,0-17 0 16,0 17 0-16,-1 0 0 0,1 0 0 0,-1 0 0 0,-17-17 0 16,19 17 0-16,-2 0 0 0,-17 0 0 0,17 0 1 15,1-18-1-15,-18 18 0 0,18 0 1 0,-18-18-1 16,18 18 1-16,-18-18-1 0,17 18 1 0,0-17-1 16,2-19 1-16,-1 19 0 0,-18-18 0 0,17-1 0 15,0-16-1-15,-17 16 1 0,18-17 0 0,0 1 0 16,0-2 0-16,-18-17 0 0,16 20 0 0,-16-20 0 15,17 18-1-15,-17-1 1 0,19-16 0 0,-19 17 0 0,0 0 0 16,17 17 0-16,-17 1 0 0,-17 1 0 0,17-2 0 16,-19 19 0-16</inkml:trace>
  <inkml:trace contextRef="#ctx0" brushRef="#br0" timeOffset="7658.556">24059 6492 62 0,'0'0'0'0,"-18"36"0"32,18-36-2-32,0 0 0 15,0 17 1 1,0-17 0-16,0 0 0 0,-18 0 0 0,18 0 0 0,0 0 0 16</inkml:trace>
  <inkml:trace contextRef="#ctx0" brushRef="#br0" timeOffset="8217.697">23724 6387 128 0,'0'0'0'0,"0"0"0"0,0 0 2 0,0 0 0 0,0 0 0 15,0 0 1-15,0 0-2 0,0 0 0 0,0 0 1 16,0 0 0-16,0 0-1 16,0 0 0-16,53 34-1 0,-35-16 1 0,-2 35-1 15,3 0 3-15,-2 1 0 0,0-3 0 0,1 3 1 16,-18-1-2-16,0-18-1 0,18 18 1 0,-18-1 0 16,0 2 7-16,18-18 0 0,-18-1-1 0,0-1 1 15,0 2-5-15,0-1-1 0,0-17 1 0,-18 0 0 16,18-1 4-16,0 0 1 0,0-17 0 0,0 0-1 15,0 0-4-15,0 0 0 0,0 0-1 0,0 0 1 16,0 0-3-16,0 0 0 0,0 0 0 0,0 0 0 0,18-17 0 16,-1 0 0-16,-17-1-1 0,35-18 1 0,1 19 3 15,-19-19-1-15,19 19 0 0,-1 0 1 0,-18-1-2 16,20 1 0-16,-3 17 0 0,2-19 0 0,-18 19 3 0,16 0-1 16,2 0 0-16,17 0 1 0,-17 0-3 0,-3 0 1 15,3 19-1-15,18-19 1 0,-2 17 2 0,-16-17 0 16,-1 18 0-16,18-18 0 0,0 0-2 0,-18 0-1 0,19 0 1 15,-20-18 0-15,20 18 5 0,-20 0 0 16,3-17 0-16,-3-2 1 0,2 2-6 0,-2-1 1 0,2 1-1 16,-1-19 1-16,0 19 5 0,-17-1-1 15,17-18 0-15,1 19 1 0,-19 0-5 0,18-19-1 0,-16 18 1 16,-2-17 0-16,1 17 3 0,16 0 1 0,-15 2-1 16,-2-2 1-16,-17 1-4 0,18-2-1 0,-1 2 0 15,-17-1 1-15,19 1 1 0,-19-2 0 0,17 19 0 16,-17-17 0-16,0 17-2 0,0-17 0 0,0 17-1 15,-17 0 1-15,17 0 2 0,0-18 0 0,0 18 0 16</inkml:trace>
  <inkml:trace contextRef="#ctx0" brushRef="#br0" timeOffset="9866.966">24729 7092 163 0,'0'0'0'16,"-18"-18"3"-16,1 0 1 16,17 1 0-16,0 0 0 0,0-1-2 0,0 1 1 0,0-2-1 15,0 2 0-15,0-1 24 0,0-18 0 0,17 19 0 16,-17-18-1-16,0 17-21 0,18-17 1 0,-18 0-1 15,18-1 0-15,-18 1 12 0,18 17 1 0,-18-16-1 16,0-1 1-16,17 16-13 0,-17 2 1 0,18-1-1 16,-18 1 1-16,17-2 5 0,-17 2 0 0,0 17 1 15,19 0-1-15,-19-17-6 0,0 17 0 0,0 0 0 16,17 0 0-16,-17 0 2 0,0 0-1 0,0 0 1 0,0 34 0 16,17 2-3-16,-17-1 0 0,0 1 0 0,18 16 0 15,-18 1-2-15,0 1 1 0,0-2 0 0,0 1 0 16,0 0-1-16,0-18 1 0,0 1-1 0,0-1 1 15,0-18-1-15,0 19 1 0,0-1 0 0,0-17-1 16,0 17 0-16,0-18 0 0,-18 2 1 0,18-2-1 0,0 1 0 16,0-1 1-16,0-17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BC728-6545-4BDD-9700-C81D209CB4A3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4E09B-D387-461D-A434-2C7C03FEB2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3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8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69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1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45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87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2886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59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7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257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1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74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70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6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79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4E09B-D387-461D-A434-2C7C03FEB2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30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12/5/2020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pawelj?utm_source=unsplash&amp;utm_medium=referral&amp;utm_content=creditCopyTex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hyperlink" Target="https://unsplash.com/s/photos/mistake?utm_source=unsplash&amp;utm_medium=referral&amp;utm_content=creditCopyTex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splash.com/@jtylernix?utm_source=unsplash&amp;utm_medium=referral&amp;utm_content=creditCopyTex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unsplash.com/s/photos/mistake?utm_source=unsplash&amp;utm_medium=referral&amp;utm_content=creditCopyTex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454E5-D7C6-4556-AF20-8A1E99599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Stratified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0EE4-8FDC-45AF-A79F-1BBF35DF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time your data points come in groups</a:t>
            </a:r>
          </a:p>
          <a:p>
            <a:r>
              <a:rPr lang="en-US" dirty="0"/>
              <a:t>Multiple measurements for the same object</a:t>
            </a:r>
          </a:p>
          <a:p>
            <a:r>
              <a:rPr lang="en-US" dirty="0"/>
              <a:t>Trying to understand difference between measurements</a:t>
            </a:r>
          </a:p>
          <a:p>
            <a:pPr lvl="1"/>
            <a:r>
              <a:rPr lang="en-US" dirty="0"/>
              <a:t>Understanding diff. between objects, they are fixed effects!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have an external feature shared between instances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3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24F3-E6D9-4C0E-A24B-DFCEB1B2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2FA34-8CD4-4716-8013-87232ECB3C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Time series data is correlated with itself</a:t>
                </a:r>
              </a:p>
              <a:p>
                <a:r>
                  <a:rPr lang="en-US" dirty="0"/>
                  <a:t>But can we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“Removing” autocorrelation may let a linear model work!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52FA34-8CD4-4716-8013-87232ECB3C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222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D44B-3AA8-4475-B42A-35943817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1C19D-5C09-41A0-A38D-4DF284F785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Predict data point with history</a:t>
                </a:r>
              </a:p>
              <a:p>
                <a:pPr marL="0" indent="0">
                  <a:buNone/>
                </a:pPr>
                <a:r>
                  <a:rPr lang="en-US" dirty="0"/>
                  <a:t>AR(1):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AR(</a:t>
                </a:r>
                <a:r>
                  <a:rPr lang="en-US" i="1" dirty="0"/>
                  <a:t>k</a:t>
                </a:r>
                <a:r>
                  <a:rPr lang="en-US" dirty="0"/>
                  <a:t>) uses previous </a:t>
                </a:r>
                <a:r>
                  <a:rPr lang="en-US" i="1" dirty="0"/>
                  <a:t>k</a:t>
                </a:r>
                <a:r>
                  <a:rPr lang="en-US" dirty="0"/>
                  <a:t> points: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Adjustments cumulate: a shift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forms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71C19D-5C09-41A0-A38D-4DF284F785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F5E49C-F14B-4CE1-979A-5D9C3E034BBA}"/>
                  </a:ext>
                </a:extLst>
              </p14:cNvPr>
              <p14:cNvContentPartPr/>
              <p14:nvPr/>
            </p14:nvContentPartPr>
            <p14:xfrm>
              <a:off x="1282320" y="3454920"/>
              <a:ext cx="6280920" cy="1359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F5E49C-F14B-4CE1-979A-5D9C3E034B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72960" y="3445560"/>
                <a:ext cx="6299640" cy="13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9925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F629A-DFEE-4C1B-B6C6-D042E431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Average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BEDADE-AE0A-4000-ACF3-FA2C58E87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Predict data point with error from previous prediction</a:t>
                </a:r>
              </a:p>
              <a:p>
                <a:pPr marL="0" indent="0">
                  <a:buNone/>
                </a:pPr>
                <a:r>
                  <a:rPr lang="en-US" dirty="0"/>
                  <a:t>MA(1):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MA(</a:t>
                </a:r>
                <a:r>
                  <a:rPr lang="en-US" i="1" dirty="0"/>
                  <a:t>k</a:t>
                </a:r>
                <a:r>
                  <a:rPr lang="en-US" dirty="0"/>
                  <a:t>) likewise uses previous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errors</a:t>
                </a:r>
              </a:p>
              <a:p>
                <a:pPr marL="0" indent="0">
                  <a:buNone/>
                </a:pPr>
                <a:r>
                  <a:rPr lang="en-US" dirty="0"/>
                  <a:t>Adjustments decay over time: a shock will wear off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BEDADE-AE0A-4000-ACF3-FA2C58E87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89C233-896C-439F-99D3-5D8CFF608403}"/>
                  </a:ext>
                </a:extLst>
              </p14:cNvPr>
              <p14:cNvContentPartPr/>
              <p14:nvPr/>
            </p14:nvContentPartPr>
            <p14:xfrm>
              <a:off x="6050880" y="3410640"/>
              <a:ext cx="711720" cy="114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89C233-896C-439F-99D3-5D8CFF6084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1520" y="3401280"/>
                <a:ext cx="730440" cy="13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1084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06E2F-55F3-402C-B32B-0F7659EA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C936-C49C-4F59-9AB8-9CBD00D98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Auto Regression Integrated Moving Average: ARIMA(p, q, r)</a:t>
            </a:r>
          </a:p>
          <a:p>
            <a:r>
              <a:rPr lang="en-US" dirty="0"/>
              <a:t>AR(p) model</a:t>
            </a:r>
          </a:p>
          <a:p>
            <a:r>
              <a:rPr lang="en-US" dirty="0"/>
              <a:t>MA(r) model</a:t>
            </a:r>
          </a:p>
          <a:p>
            <a:r>
              <a:rPr lang="en-US" dirty="0"/>
              <a:t>Applied to </a:t>
            </a:r>
            <a:r>
              <a:rPr lang="en-US" i="1" dirty="0"/>
              <a:t>q</a:t>
            </a:r>
            <a:r>
              <a:rPr lang="en-US" dirty="0"/>
              <a:t>-order diffs (1 = diff, 2 = diff of diffs)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AR &amp; I can be viewed as a type of feature engineering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F76A340-F273-462E-8639-BFFC9392EF08}"/>
                  </a:ext>
                </a:extLst>
              </p14:cNvPr>
              <p14:cNvContentPartPr/>
              <p14:nvPr/>
            </p14:nvContentPartPr>
            <p14:xfrm>
              <a:off x="3048120" y="2464200"/>
              <a:ext cx="8244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F76A340-F273-462E-8639-BFFC9392EF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8760" y="2454840"/>
                <a:ext cx="10116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910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6240-0E6D-4658-A564-8393A30A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with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60F30-6ACA-4314-AF18-0CF077B00F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ARIMA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variable we’re studying (e.g. “during holiday”)</a:t>
                </a:r>
              </a:p>
              <a:p>
                <a:r>
                  <a:rPr lang="en-US" dirty="0"/>
                  <a:t>Remove auto-correlation effects from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might be </a:t>
                </a:r>
                <a:r>
                  <a:rPr lang="en-US" dirty="0" err="1"/>
                  <a:t>i.i.d</a:t>
                </a:r>
                <a:r>
                  <a:rPr lang="en-US" dirty="0"/>
                  <a:t>. normal now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tutorial </a:t>
                </a:r>
                <a:r>
                  <a:rPr lang="en-US" b="1" dirty="0"/>
                  <a:t>not enough</a:t>
                </a:r>
                <a:r>
                  <a:rPr lang="en-US" dirty="0"/>
                  <a:t> to go start doing ARIMA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860F30-6ACA-4314-AF18-0CF077B00F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7B64B7-CD7D-471C-B441-99BA6D198E36}"/>
                  </a:ext>
                </a:extLst>
              </p14:cNvPr>
              <p14:cNvContentPartPr/>
              <p14:nvPr/>
            </p14:nvContentPartPr>
            <p14:xfrm>
              <a:off x="4844880" y="2191320"/>
              <a:ext cx="4350240" cy="45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7B64B7-CD7D-471C-B441-99BA6D198E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35520" y="2181960"/>
                <a:ext cx="4368960" cy="46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722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D729-DADB-4B50-B8E6-4B7810C8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3481" y="365125"/>
            <a:ext cx="6370320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A0EB-5D84-4439-8FF0-4CF155163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3481" y="1825625"/>
            <a:ext cx="637032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often have structured errors in a regression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some cases, modeling that structure yields a valid model.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A417E2-C917-44ED-91F6-850AAE6D8142}"/>
              </a:ext>
            </a:extLst>
          </p:cNvPr>
          <p:cNvSpPr txBox="1"/>
          <p:nvPr/>
        </p:nvSpPr>
        <p:spPr>
          <a:xfrm>
            <a:off x="6641869" y="6127699"/>
            <a:ext cx="5278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Pawel </a:t>
            </a:r>
            <a:r>
              <a:rPr lang="en-US" i="1" dirty="0" err="1">
                <a:hlinkClick r:id="rId3"/>
              </a:rPr>
              <a:t>Janiak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CFB3BC-E1BB-41FB-B6F5-F77390E643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4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D021-0B39-4137-9D4A-4B98D219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ERRORS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37805-C9A2-44F9-A934-F3955F1DD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4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506096" cy="4351338"/>
          </a:xfrm>
        </p:spPr>
        <p:txBody>
          <a:bodyPr>
            <a:normAutofit/>
          </a:bodyPr>
          <a:lstStyle/>
          <a:p>
            <a:r>
              <a:rPr lang="en-US" dirty="0"/>
              <a:t>Understand the idea of correlated errors and how they can be addressed.</a:t>
            </a:r>
          </a:p>
          <a:p>
            <a:r>
              <a:rPr lang="en-US" dirty="0"/>
              <a:t>Know when you need to look for a model that can handle correlated error.</a:t>
            </a:r>
          </a:p>
          <a:p>
            <a:r>
              <a:rPr lang="en-US" dirty="0"/>
              <a:t>Know two models to study further when needed.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B8753-3567-42F2-B093-221A3A3BC7FA}"/>
              </a:ext>
            </a:extLst>
          </p:cNvPr>
          <p:cNvSpPr txBox="1"/>
          <p:nvPr/>
        </p:nvSpPr>
        <p:spPr>
          <a:xfrm>
            <a:off x="3272858" y="6085551"/>
            <a:ext cx="41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Photo by </a:t>
            </a:r>
            <a:r>
              <a:rPr lang="en-US" i="1" dirty="0">
                <a:hlinkClick r:id="rId3"/>
              </a:rPr>
              <a:t>Tyler Nix</a:t>
            </a:r>
            <a:r>
              <a:rPr lang="en-US" i="1" dirty="0"/>
              <a:t> on </a:t>
            </a:r>
            <a:r>
              <a:rPr lang="en-US" i="1" dirty="0" err="1">
                <a:hlinkClick r:id="rId4"/>
              </a:rPr>
              <a:t>Unsplash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FA9A9-E183-49D1-8439-B322AA3F16D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1742" y="0"/>
            <a:ext cx="44902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2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77B55-6E50-4F93-B9D8-07625C54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A239-FF85-4E9F-B2E1-3FA7F93C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Observations are not necessarily independent:</a:t>
            </a:r>
          </a:p>
          <a:p>
            <a:r>
              <a:rPr lang="en-US" dirty="0"/>
              <a:t>Time series: autocorrelated</a:t>
            </a:r>
          </a:p>
          <a:p>
            <a:r>
              <a:rPr lang="en-US" dirty="0"/>
              <a:t>Within-subjects designs: grouped</a:t>
            </a:r>
          </a:p>
          <a:p>
            <a:r>
              <a:rPr lang="en-US" dirty="0"/>
              <a:t>Other data may also be grouped</a:t>
            </a:r>
          </a:p>
          <a:p>
            <a:pPr lvl="1"/>
            <a:r>
              <a:rPr lang="en-US" dirty="0"/>
              <a:t>Medical data collected by hospital</a:t>
            </a:r>
          </a:p>
        </p:txBody>
      </p:sp>
    </p:spTree>
    <p:extLst>
      <p:ext uri="{BB962C8B-B14F-4D97-AF65-F5344CB8AC3E}">
        <p14:creationId xmlns:p14="http://schemas.microsoft.com/office/powerpoint/2010/main" val="218565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92E7C-CD75-4905-A9C1-743867BF5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F8F55-192C-4118-B7DE-56D8F4333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 problem: measuring search engine effectiveness</a:t>
            </a:r>
          </a:p>
          <a:p>
            <a:r>
              <a:rPr lang="en-US" dirty="0"/>
              <a:t>Two search algorithms</a:t>
            </a:r>
          </a:p>
          <a:p>
            <a:r>
              <a:rPr lang="en-US" dirty="0"/>
              <a:t>Users issue queries</a:t>
            </a:r>
          </a:p>
          <a:p>
            <a:r>
              <a:rPr lang="en-US" dirty="0"/>
              <a:t>Results are assessed for relevance (experts or click logs)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Problem: results are not independent</a:t>
            </a:r>
          </a:p>
          <a:p>
            <a:pPr marL="0" indent="0">
              <a:buNone/>
            </a:pPr>
            <a:r>
              <a:rPr lang="en-US" dirty="0"/>
              <a:t>* Some queries are harder than others</a:t>
            </a:r>
          </a:p>
        </p:txBody>
      </p:sp>
    </p:spTree>
    <p:extLst>
      <p:ext uri="{BB962C8B-B14F-4D97-AF65-F5344CB8AC3E}">
        <p14:creationId xmlns:p14="http://schemas.microsoft.com/office/powerpoint/2010/main" val="2671753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174B-A3B9-47E7-978A-ADFF590C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AECC7-691D-4605-BD6E-CF77333BF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: logical indicator we have the new system</a:t>
                </a:r>
              </a:p>
              <a:p>
                <a:pPr lvl="1"/>
                <a:r>
                  <a:rPr lang="en-US" dirty="0"/>
                  <a:t>Dummy code for “system” categorical variable (to generalize)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if new system performs better than old</a:t>
                </a:r>
              </a:p>
              <a:p>
                <a:pPr lvl="1"/>
                <a:r>
                  <a:rPr lang="en-US" dirty="0"/>
                  <a:t>Check confidence interval and/or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-value</a:t>
                </a:r>
              </a:p>
              <a:p>
                <a:pPr marL="0" indent="0">
                  <a:buNone/>
                </a:pPr>
                <a:r>
                  <a:rPr lang="en-US" dirty="0"/>
                  <a:t>Problem: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not </a:t>
                </a:r>
                <a:r>
                  <a:rPr lang="en-US" dirty="0" err="1"/>
                  <a:t>i.i.d</a:t>
                </a:r>
                <a:r>
                  <a:rPr lang="en-US" dirty="0"/>
                  <a:t>.!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EAECC7-691D-4605-BD6E-CF77333BF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0D5876-E822-4F07-9520-561F6F26694A}"/>
                  </a:ext>
                </a:extLst>
              </p14:cNvPr>
              <p14:cNvContentPartPr/>
              <p14:nvPr/>
            </p14:nvContentPartPr>
            <p14:xfrm>
              <a:off x="4146480" y="2324520"/>
              <a:ext cx="3733560" cy="22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0D5876-E822-4F07-9520-561F6F2669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37120" y="2315160"/>
                <a:ext cx="3752280" cy="24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392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6E57-3C21-4DAA-82BA-4D307EDF8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Errors / Group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43E3B-8FE3-4512-AD10-7485A826F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Solution: allow </a:t>
                </a:r>
                <a:r>
                  <a:rPr lang="en-US" i="1" dirty="0"/>
                  <a:t>group effects</a:t>
                </a: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Make the query a predictor variable too</a:t>
                </a:r>
              </a:p>
              <a:p>
                <a:pPr marL="0" indent="0">
                  <a:buNone/>
                </a:pPr>
                <a:r>
                  <a:rPr lang="en-US" dirty="0"/>
                  <a:t>Version 1: Repeated Measures ANOVA</a:t>
                </a:r>
              </a:p>
              <a:p>
                <a:pPr marL="0" indent="0">
                  <a:buNone/>
                </a:pPr>
                <a:r>
                  <a:rPr lang="en-US" dirty="0"/>
                  <a:t>Version 2: Mixed Effects Model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i="1" dirty="0"/>
                  <a:t>query effect</a:t>
                </a:r>
                <a:r>
                  <a:rPr lang="en-US" dirty="0"/>
                  <a:t> (or </a:t>
                </a:r>
                <a:r>
                  <a:rPr lang="en-US" i="1" dirty="0"/>
                  <a:t>query difficulty</a:t>
                </a:r>
                <a:r>
                  <a:rPr lang="en-US" dirty="0"/>
                  <a:t> in IR parlance)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143E3B-8FE3-4512-AD10-7485A826F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A94680-BC6E-405B-9507-C5DD588DD3B9}"/>
                  </a:ext>
                </a:extLst>
              </p14:cNvPr>
              <p14:cNvContentPartPr/>
              <p14:nvPr/>
            </p14:nvContentPartPr>
            <p14:xfrm>
              <a:off x="4565520" y="4770000"/>
              <a:ext cx="3949920" cy="279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A94680-BC6E-405B-9507-C5DD588DD3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56160" y="4760640"/>
                <a:ext cx="3968640" cy="29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819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4619-ACF7-424B-AF11-3D6AF25C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and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A38A9-A3C8-4D28-A74C-A0E1E547D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“Mixed effects” model combines two types of effects</a:t>
                </a:r>
              </a:p>
              <a:p>
                <a:r>
                  <a:rPr lang="en-US" i="1" dirty="0"/>
                  <a:t>Fixed effects</a:t>
                </a:r>
                <a:r>
                  <a:rPr lang="en-US" dirty="0"/>
                  <a:t> – what we control (the experiment condition)</a:t>
                </a:r>
              </a:p>
              <a:p>
                <a:pPr lvl="1"/>
                <a:r>
                  <a:rPr lang="en-US" dirty="0"/>
                  <a:t>In our example: the search engine</a:t>
                </a:r>
              </a:p>
              <a:p>
                <a:r>
                  <a:rPr lang="en-US" i="1" dirty="0"/>
                  <a:t>Random effects</a:t>
                </a:r>
                <a:r>
                  <a:rPr lang="en-US" dirty="0"/>
                  <a:t> – the experiment’s natural sources of variance</a:t>
                </a:r>
              </a:p>
              <a:p>
                <a:pPr lvl="1"/>
                <a:r>
                  <a:rPr lang="en-US" dirty="0"/>
                  <a:t>In our example: the queries</a:t>
                </a:r>
              </a:p>
              <a:p>
                <a:pPr lvl="1"/>
                <a:r>
                  <a:rPr lang="en-US" dirty="0"/>
                  <a:t>One-hot encoded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new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AA38A9-A3C8-4D28-A74C-A0E1E547D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B0A513-33F7-484E-BCDF-9C90B20CB694}"/>
                  </a:ext>
                </a:extLst>
              </p14:cNvPr>
              <p14:cNvContentPartPr/>
              <p14:nvPr/>
            </p14:nvContentPartPr>
            <p14:xfrm>
              <a:off x="5118120" y="5430240"/>
              <a:ext cx="3359520" cy="76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B0A513-33F7-484E-BCDF-9C90B20CB6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8760" y="5420880"/>
                <a:ext cx="3378240" cy="7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6641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3C-7802-4EAD-A77E-2ED827DF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Idea: Modeling Additional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B14E9-38CB-4FAD-9220-1CF261B5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effects capture natural sources of variance shared between observations</a:t>
            </a:r>
          </a:p>
          <a:p>
            <a:r>
              <a:rPr lang="en-US" dirty="0"/>
              <a:t>Performance: system effectiveness + query difficulty</a:t>
            </a:r>
          </a:p>
          <a:p>
            <a:r>
              <a:rPr lang="en-US" i="1" dirty="0"/>
              <a:t>Remaining</a:t>
            </a:r>
            <a:r>
              <a:rPr lang="en-US" dirty="0"/>
              <a:t> variance (residuals) hopefully </a:t>
            </a:r>
            <a:r>
              <a:rPr lang="en-US" dirty="0" err="1"/>
              <a:t>i.i.d</a:t>
            </a:r>
            <a:r>
              <a:rPr lang="en-US" dirty="0"/>
              <a:t>. normal!</a:t>
            </a:r>
          </a:p>
          <a:p>
            <a:pPr lvl="1"/>
            <a:r>
              <a:rPr lang="en-US" dirty="0"/>
              <a:t>Our linear model works again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This applies generally – if we know an effect in the variance structure, we can remove it (“control for” it).</a:t>
            </a:r>
          </a:p>
        </p:txBody>
      </p:sp>
    </p:spTree>
    <p:extLst>
      <p:ext uri="{BB962C8B-B14F-4D97-AF65-F5344CB8AC3E}">
        <p14:creationId xmlns:p14="http://schemas.microsoft.com/office/powerpoint/2010/main" val="220057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20055</TotalTime>
  <Words>668</Words>
  <Application>Microsoft Office PowerPoint</Application>
  <PresentationFormat>Widescreen</PresentationFormat>
  <Paragraphs>116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Cambria Math</vt:lpstr>
      <vt:lpstr>Oswald</vt:lpstr>
      <vt:lpstr>Calibri</vt:lpstr>
      <vt:lpstr>Arial</vt:lpstr>
      <vt:lpstr>Lato</vt:lpstr>
      <vt:lpstr>Office Theme</vt:lpstr>
      <vt:lpstr>CS 533 INTRO TO DATA SCIENCE</vt:lpstr>
      <vt:lpstr>CORRELATED ERRORS</vt:lpstr>
      <vt:lpstr>Learning Outcomes</vt:lpstr>
      <vt:lpstr>Correlated Errors</vt:lpstr>
      <vt:lpstr>Grouping Example</vt:lpstr>
      <vt:lpstr>Naïve Solution</vt:lpstr>
      <vt:lpstr>Stratified Errors / Group Effects</vt:lpstr>
      <vt:lpstr>Fixed and Random Effects</vt:lpstr>
      <vt:lpstr>Basic Idea: Modeling Additional Effects</vt:lpstr>
      <vt:lpstr>When To Use Stratified Errors</vt:lpstr>
      <vt:lpstr>Autocorrelation</vt:lpstr>
      <vt:lpstr>Autoregression</vt:lpstr>
      <vt:lpstr>Moving Average</vt:lpstr>
      <vt:lpstr>ARIMA</vt:lpstr>
      <vt:lpstr>Integration with Prediction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596</cp:revision>
  <dcterms:created xsi:type="dcterms:W3CDTF">2020-03-17T14:53:53Z</dcterms:created>
  <dcterms:modified xsi:type="dcterms:W3CDTF">2020-12-06T04:38:21Z</dcterms:modified>
</cp:coreProperties>
</file>