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ink/ink2.xml" ContentType="application/inkml+xml"/>
  <Override PartName="/ppt/notesSlides/notesSlide6.xml" ContentType="application/vnd.openxmlformats-officedocument.presentationml.notesSlide+xml"/>
  <Override PartName="/ppt/ink/ink3.xml" ContentType="application/inkml+xml"/>
  <Override PartName="/ppt/notesSlides/notesSlide7.xml" ContentType="application/vnd.openxmlformats-officedocument.presentationml.notesSlide+xml"/>
  <Override PartName="/ppt/ink/ink4.xml" ContentType="application/inkml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98" r:id="rId3"/>
    <p:sldId id="303" r:id="rId4"/>
    <p:sldId id="308" r:id="rId5"/>
    <p:sldId id="309" r:id="rId6"/>
    <p:sldId id="310" r:id="rId7"/>
    <p:sldId id="311" r:id="rId8"/>
    <p:sldId id="307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mbria Math" panose="02040503050406030204" pitchFamily="18" charset="0"/>
      <p:regular r:id="rId15"/>
    </p:embeddedFon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Oswald" pitchFamily="2" charset="0"/>
      <p:regular r:id="rId20"/>
      <p:bold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95979f9a431ddb0" providerId="LiveId" clId="{3E26DC48-25C3-417A-B948-5A262A93F977}"/>
    <pc:docChg chg="custSel addSld delSld modSld">
      <pc:chgData name="" userId="495979f9a431ddb0" providerId="LiveId" clId="{3E26DC48-25C3-417A-B948-5A262A93F977}" dt="2020-10-10T23:51:29.846" v="2854"/>
      <pc:docMkLst>
        <pc:docMk/>
      </pc:docMkLst>
      <pc:sldChg chg="modSp">
        <pc:chgData name="" userId="495979f9a431ddb0" providerId="LiveId" clId="{3E26DC48-25C3-417A-B948-5A262A93F977}" dt="2020-10-10T18:46:16.744" v="91" actId="20577"/>
        <pc:sldMkLst>
          <pc:docMk/>
          <pc:sldMk cId="1753943686" sldId="298"/>
        </pc:sldMkLst>
        <pc:spChg chg="mod">
          <ac:chgData name="" userId="495979f9a431ddb0" providerId="LiveId" clId="{3E26DC48-25C3-417A-B948-5A262A93F977}" dt="2020-10-10T18:46:16.744" v="91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3E26DC48-25C3-417A-B948-5A262A93F977}" dt="2020-10-10T18:50:50.446" v="273" actId="1076"/>
        <pc:sldMkLst>
          <pc:docMk/>
          <pc:sldMk cId="3777021594" sldId="303"/>
        </pc:sldMkLst>
        <pc:spChg chg="mod">
          <ac:chgData name="" userId="495979f9a431ddb0" providerId="LiveId" clId="{3E26DC48-25C3-417A-B948-5A262A93F977}" dt="2020-10-10T18:50:44.004" v="271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3E26DC48-25C3-417A-B948-5A262A93F977}" dt="2020-10-10T18:47:33.725" v="259" actId="20577"/>
          <ac:spMkLst>
            <pc:docMk/>
            <pc:sldMk cId="3777021594" sldId="303"/>
            <ac:spMk id="8" creationId="{7D2C9FD9-6243-4952-ABA6-E5D86D00A124}"/>
          </ac:spMkLst>
        </pc:spChg>
        <pc:picChg chg="add mod">
          <ac:chgData name="" userId="495979f9a431ddb0" providerId="LiveId" clId="{3E26DC48-25C3-417A-B948-5A262A93F977}" dt="2020-10-10T18:50:50.446" v="273" actId="1076"/>
          <ac:picMkLst>
            <pc:docMk/>
            <pc:sldMk cId="3777021594" sldId="303"/>
            <ac:picMk id="3" creationId="{92B80D68-FB85-4704-BC4F-4A6B5679EADB}"/>
          </ac:picMkLst>
        </pc:picChg>
        <pc:picChg chg="del">
          <ac:chgData name="" userId="495979f9a431ddb0" providerId="LiveId" clId="{3E26DC48-25C3-417A-B948-5A262A93F977}" dt="2020-10-10T18:49:33.606" v="269" actId="478"/>
          <ac:picMkLst>
            <pc:docMk/>
            <pc:sldMk cId="3777021594" sldId="303"/>
            <ac:picMk id="13" creationId="{EDADB20C-0360-40AC-9AB2-F87E96081907}"/>
          </ac:picMkLst>
        </pc:picChg>
      </pc:sldChg>
      <pc:sldChg chg="addSp delSp modSp">
        <pc:chgData name="" userId="495979f9a431ddb0" providerId="LiveId" clId="{3E26DC48-25C3-417A-B948-5A262A93F977}" dt="2020-10-10T18:51:40.073" v="425" actId="20577"/>
        <pc:sldMkLst>
          <pc:docMk/>
          <pc:sldMk cId="4232748695" sldId="307"/>
        </pc:sldMkLst>
        <pc:spChg chg="mod">
          <ac:chgData name="" userId="495979f9a431ddb0" providerId="LiveId" clId="{3E26DC48-25C3-417A-B948-5A262A93F977}" dt="2020-10-10T18:51:40.073" v="425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3E26DC48-25C3-417A-B948-5A262A93F977}" dt="2020-10-10T18:51:20.664" v="278" actId="114"/>
          <ac:spMkLst>
            <pc:docMk/>
            <pc:sldMk cId="4232748695" sldId="307"/>
            <ac:spMk id="6" creationId="{44A417E2-C917-44ED-91F6-850AAE6D8142}"/>
          </ac:spMkLst>
        </pc:spChg>
        <pc:picChg chg="add mod">
          <ac:chgData name="" userId="495979f9a431ddb0" providerId="LiveId" clId="{3E26DC48-25C3-417A-B948-5A262A93F977}" dt="2020-10-10T18:51:19.140" v="277" actId="1076"/>
          <ac:picMkLst>
            <pc:docMk/>
            <pc:sldMk cId="4232748695" sldId="307"/>
            <ac:picMk id="5" creationId="{2D3989BE-2CB2-4A43-86F7-C0B6085CC8BA}"/>
          </ac:picMkLst>
        </pc:picChg>
        <pc:picChg chg="del">
          <ac:chgData name="" userId="495979f9a431ddb0" providerId="LiveId" clId="{3E26DC48-25C3-417A-B948-5A262A93F977}" dt="2020-10-10T18:51:16.373" v="276" actId="478"/>
          <ac:picMkLst>
            <pc:docMk/>
            <pc:sldMk cId="4232748695" sldId="307"/>
            <ac:picMk id="13" creationId="{79DA4B43-EA2B-4D46-8C99-C2BA5537CB4E}"/>
          </ac:picMkLst>
        </pc:picChg>
      </pc:sldChg>
    </pc:docChg>
  </pc:docChgLst>
  <pc:docChgLst>
    <pc:chgData userId="495979f9a431ddb0" providerId="LiveId" clId="{51C22EE9-D629-4494-99F1-CBC7298AAFD3}"/>
    <pc:docChg chg="undo custSel addSld delSld modSld">
      <pc:chgData name="" userId="495979f9a431ddb0" providerId="LiveId" clId="{51C22EE9-D629-4494-99F1-CBC7298AAFD3}" dt="2020-10-10T18:44:15.385" v="1556" actId="207"/>
      <pc:docMkLst>
        <pc:docMk/>
      </pc:docMkLst>
      <pc:sldChg chg="modSp">
        <pc:chgData name="" userId="495979f9a431ddb0" providerId="LiveId" clId="{51C22EE9-D629-4494-99F1-CBC7298AAFD3}" dt="2020-10-10T18:31:24.997" v="18" actId="20577"/>
        <pc:sldMkLst>
          <pc:docMk/>
          <pc:sldMk cId="1753943686" sldId="298"/>
        </pc:sldMkLst>
        <pc:spChg chg="mod">
          <ac:chgData name="" userId="495979f9a431ddb0" providerId="LiveId" clId="{51C22EE9-D629-4494-99F1-CBC7298AAFD3}" dt="2020-10-10T18:31:24.997" v="18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modSp">
        <pc:chgData name="" userId="495979f9a431ddb0" providerId="LiveId" clId="{51C22EE9-D629-4494-99F1-CBC7298AAFD3}" dt="2020-10-10T18:31:42.622" v="120" actId="20577"/>
        <pc:sldMkLst>
          <pc:docMk/>
          <pc:sldMk cId="3777021594" sldId="303"/>
        </pc:sldMkLst>
        <pc:spChg chg="mod">
          <ac:chgData name="" userId="495979f9a431ddb0" providerId="LiveId" clId="{51C22EE9-D629-4494-99F1-CBC7298AAFD3}" dt="2020-10-10T18:31:42.622" v="120" actId="20577"/>
          <ac:spMkLst>
            <pc:docMk/>
            <pc:sldMk cId="3777021594" sldId="303"/>
            <ac:spMk id="8" creationId="{7D2C9FD9-6243-4952-ABA6-E5D86D00A124}"/>
          </ac:spMkLst>
        </pc:spChg>
      </pc:sldChg>
      <pc:sldChg chg="modSp">
        <pc:chgData name="" userId="495979f9a431ddb0" providerId="LiveId" clId="{51C22EE9-D629-4494-99F1-CBC7298AAFD3}" dt="2020-10-10T18:41:32.582" v="1389" actId="20577"/>
        <pc:sldMkLst>
          <pc:docMk/>
          <pc:sldMk cId="4232748695" sldId="307"/>
        </pc:sldMkLst>
        <pc:spChg chg="mod">
          <ac:chgData name="" userId="495979f9a431ddb0" providerId="LiveId" clId="{51C22EE9-D629-4494-99F1-CBC7298AAFD3}" dt="2020-10-10T18:41:32.582" v="1389" actId="20577"/>
          <ac:spMkLst>
            <pc:docMk/>
            <pc:sldMk cId="4232748695" sldId="307"/>
            <ac:spMk id="3" creationId="{A5ABA0EB-5D84-4439-8FF0-4CF155163C4F}"/>
          </ac:spMkLst>
        </pc:spChg>
      </pc:sldChg>
    </pc:docChg>
  </pc:docChgLst>
  <pc:docChgLst>
    <pc:chgData userId="495979f9a431ddb0" providerId="LiveId" clId="{A55A7CA3-261C-4296-9348-6341F7728D4F}"/>
    <pc:docChg chg="undo custSel addSld delSld modSld">
      <pc:chgData name="" userId="495979f9a431ddb0" providerId="LiveId" clId="{A55A7CA3-261C-4296-9348-6341F7728D4F}" dt="2020-10-07T02:55:43.956" v="2505" actId="20577"/>
      <pc:docMkLst>
        <pc:docMk/>
      </pc:docMkLst>
      <pc:sldChg chg="modSp">
        <pc:chgData name="" userId="495979f9a431ddb0" providerId="LiveId" clId="{A55A7CA3-261C-4296-9348-6341F7728D4F}" dt="2020-10-07T00:16:54.233" v="29" actId="20577"/>
        <pc:sldMkLst>
          <pc:docMk/>
          <pc:sldMk cId="1753943686" sldId="298"/>
        </pc:sldMkLst>
        <pc:spChg chg="mod">
          <ac:chgData name="" userId="495979f9a431ddb0" providerId="LiveId" clId="{A55A7CA3-261C-4296-9348-6341F7728D4F}" dt="2020-10-07T00:16:54.233" v="29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A55A7CA3-261C-4296-9348-6341F7728D4F}" dt="2020-10-07T00:26:28.528" v="161"/>
        <pc:sldMkLst>
          <pc:docMk/>
          <pc:sldMk cId="3777021594" sldId="303"/>
        </pc:sldMkLst>
        <pc:spChg chg="mod">
          <ac:chgData name="" userId="495979f9a431ddb0" providerId="LiveId" clId="{A55A7CA3-261C-4296-9348-6341F7728D4F}" dt="2020-10-07T00:18:37.645" v="159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A55A7CA3-261C-4296-9348-6341F7728D4F}" dt="2020-10-07T00:17:28.111" v="152" actId="20577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A55A7CA3-261C-4296-9348-6341F7728D4F}" dt="2020-10-07T00:18:13.540" v="153" actId="478"/>
          <ac:picMkLst>
            <pc:docMk/>
            <pc:sldMk cId="3777021594" sldId="303"/>
            <ac:picMk id="11" creationId="{4DC5A1C3-7E17-4DAC-9DFE-1D0E837ABFCE}"/>
          </ac:picMkLst>
        </pc:picChg>
        <pc:picChg chg="add mod modCrop">
          <ac:chgData name="" userId="495979f9a431ddb0" providerId="LiveId" clId="{A55A7CA3-261C-4296-9348-6341F7728D4F}" dt="2020-10-07T00:18:31.833" v="157" actId="1076"/>
          <ac:picMkLst>
            <pc:docMk/>
            <pc:sldMk cId="3777021594" sldId="303"/>
            <ac:picMk id="13" creationId="{EDADB20C-0360-40AC-9AB2-F87E96081907}"/>
          </ac:picMkLst>
        </pc:picChg>
        <pc:picChg chg="add del mod">
          <ac:chgData name="" userId="495979f9a431ddb0" providerId="LiveId" clId="{A55A7CA3-261C-4296-9348-6341F7728D4F}" dt="2020-10-07T00:26:28.528" v="161"/>
          <ac:picMkLst>
            <pc:docMk/>
            <pc:sldMk cId="3777021594" sldId="303"/>
            <ac:picMk id="15" creationId="{FE91FA84-BCE8-46E0-9D7C-D2855ECEFF6F}"/>
          </ac:picMkLst>
        </pc:picChg>
      </pc:sldChg>
      <pc:sldChg chg="addSp delSp modSp">
        <pc:chgData name="" userId="495979f9a431ddb0" providerId="LiveId" clId="{A55A7CA3-261C-4296-9348-6341F7728D4F}" dt="2020-10-07T00:39:46.075" v="465" actId="114"/>
        <pc:sldMkLst>
          <pc:docMk/>
          <pc:sldMk cId="4232748695" sldId="307"/>
        </pc:sldMkLst>
        <pc:spChg chg="mod">
          <ac:chgData name="" userId="495979f9a431ddb0" providerId="LiveId" clId="{A55A7CA3-261C-4296-9348-6341F7728D4F}" dt="2020-10-07T00:39:37.299" v="463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A55A7CA3-261C-4296-9348-6341F7728D4F}" dt="2020-10-07T00:39:46.075" v="465" actId="114"/>
          <ac:spMkLst>
            <pc:docMk/>
            <pc:sldMk cId="4232748695" sldId="307"/>
            <ac:spMk id="6" creationId="{44A417E2-C917-44ED-91F6-850AAE6D8142}"/>
          </ac:spMkLst>
        </pc:spChg>
        <pc:picChg chg="del">
          <ac:chgData name="" userId="495979f9a431ddb0" providerId="LiveId" clId="{A55A7CA3-261C-4296-9348-6341F7728D4F}" dt="2020-10-07T00:26:32.760" v="162" actId="478"/>
          <ac:picMkLst>
            <pc:docMk/>
            <pc:sldMk cId="4232748695" sldId="307"/>
            <ac:picMk id="11" creationId="{EC1F7086-8BDD-4F5B-A811-28551AAA8570}"/>
          </ac:picMkLst>
        </pc:picChg>
        <pc:picChg chg="add mod modCrop">
          <ac:chgData name="" userId="495979f9a431ddb0" providerId="LiveId" clId="{A55A7CA3-261C-4296-9348-6341F7728D4F}" dt="2020-10-07T00:26:52.031" v="168" actId="1076"/>
          <ac:picMkLst>
            <pc:docMk/>
            <pc:sldMk cId="4232748695" sldId="307"/>
            <ac:picMk id="13" creationId="{79DA4B43-EA2B-4D46-8C99-C2BA5537CB4E}"/>
          </ac:picMkLst>
        </pc:picChg>
      </pc:sldChg>
    </pc:docChg>
  </pc:docChgLst>
  <pc:docChgLst>
    <pc:chgData userId="495979f9a431ddb0" providerId="LiveId" clId="{F1D6DB5E-62BE-4A48-994A-E441472368C5}"/>
    <pc:docChg chg="custSel addSld modSld">
      <pc:chgData name="" userId="495979f9a431ddb0" providerId="LiveId" clId="{F1D6DB5E-62BE-4A48-994A-E441472368C5}" dt="2020-10-07T21:50:31.112" v="288"/>
      <pc:docMkLst>
        <pc:docMk/>
      </pc:docMkLst>
    </pc:docChg>
  </pc:docChgLst>
  <pc:docChgLst>
    <pc:chgData userId="495979f9a431ddb0" providerId="LiveId" clId="{450B4D26-BA83-4D1F-BFD8-CAB13F00F2A1}"/>
    <pc:docChg chg="undo custSel addSld delSld modSld">
      <pc:chgData name="" userId="495979f9a431ddb0" providerId="LiveId" clId="{450B4D26-BA83-4D1F-BFD8-CAB13F00F2A1}" dt="2020-10-16T22:17:20.787" v="1130"/>
      <pc:docMkLst>
        <pc:docMk/>
      </pc:docMkLst>
      <pc:sldChg chg="modSp">
        <pc:chgData name="" userId="495979f9a431ddb0" providerId="LiveId" clId="{450B4D26-BA83-4D1F-BFD8-CAB13F00F2A1}" dt="2020-10-16T01:45:32.708" v="26" actId="20577"/>
        <pc:sldMkLst>
          <pc:docMk/>
          <pc:sldMk cId="1753943686" sldId="298"/>
        </pc:sldMkLst>
        <pc:spChg chg="mod">
          <ac:chgData name="" userId="495979f9a431ddb0" providerId="LiveId" clId="{450B4D26-BA83-4D1F-BFD8-CAB13F00F2A1}" dt="2020-10-16T01:45:32.708" v="26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450B4D26-BA83-4D1F-BFD8-CAB13F00F2A1}" dt="2020-10-16T02:03:20.132" v="395" actId="114"/>
        <pc:sldMkLst>
          <pc:docMk/>
          <pc:sldMk cId="3777021594" sldId="303"/>
        </pc:sldMkLst>
        <pc:spChg chg="mod">
          <ac:chgData name="" userId="495979f9a431ddb0" providerId="LiveId" clId="{450B4D26-BA83-4D1F-BFD8-CAB13F00F2A1}" dt="2020-10-16T02:03:20.132" v="395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450B4D26-BA83-4D1F-BFD8-CAB13F00F2A1}" dt="2020-10-16T01:46:11.441" v="137" actId="20577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450B4D26-BA83-4D1F-BFD8-CAB13F00F2A1}" dt="2020-10-16T02:03:00.197" v="391" actId="478"/>
          <ac:picMkLst>
            <pc:docMk/>
            <pc:sldMk cId="3777021594" sldId="303"/>
            <ac:picMk id="3" creationId="{92B80D68-FB85-4704-BC4F-4A6B5679EADB}"/>
          </ac:picMkLst>
        </pc:picChg>
        <pc:picChg chg="add mod modCrop">
          <ac:chgData name="" userId="495979f9a431ddb0" providerId="LiveId" clId="{450B4D26-BA83-4D1F-BFD8-CAB13F00F2A1}" dt="2020-10-16T02:03:14.182" v="393" actId="1076"/>
          <ac:picMkLst>
            <pc:docMk/>
            <pc:sldMk cId="3777021594" sldId="303"/>
            <ac:picMk id="4" creationId="{8F04D824-47D2-4BFC-9855-EF6B9CD9DB4E}"/>
          </ac:picMkLst>
        </pc:picChg>
      </pc:sldChg>
      <pc:sldChg chg="addSp delSp modSp">
        <pc:chgData name="" userId="495979f9a431ddb0" providerId="LiveId" clId="{450B4D26-BA83-4D1F-BFD8-CAB13F00F2A1}" dt="2020-10-16T01:49:14.856" v="389" actId="14100"/>
        <pc:sldMkLst>
          <pc:docMk/>
          <pc:sldMk cId="4232748695" sldId="307"/>
        </pc:sldMkLst>
        <pc:spChg chg="mod">
          <ac:chgData name="" userId="495979f9a431ddb0" providerId="LiveId" clId="{450B4D26-BA83-4D1F-BFD8-CAB13F00F2A1}" dt="2020-10-16T01:48:04.704" v="377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450B4D26-BA83-4D1F-BFD8-CAB13F00F2A1}" dt="2020-10-16T01:48:29.726" v="379" actId="114"/>
          <ac:spMkLst>
            <pc:docMk/>
            <pc:sldMk cId="4232748695" sldId="307"/>
            <ac:spMk id="6" creationId="{44A417E2-C917-44ED-91F6-850AAE6D8142}"/>
          </ac:spMkLst>
        </pc:spChg>
        <pc:picChg chg="del">
          <ac:chgData name="" userId="495979f9a431ddb0" providerId="LiveId" clId="{450B4D26-BA83-4D1F-BFD8-CAB13F00F2A1}" dt="2020-10-16T01:48:35.934" v="381" actId="478"/>
          <ac:picMkLst>
            <pc:docMk/>
            <pc:sldMk cId="4232748695" sldId="307"/>
            <ac:picMk id="5" creationId="{2D3989BE-2CB2-4A43-86F7-C0B6085CC8BA}"/>
          </ac:picMkLst>
        </pc:picChg>
        <pc:picChg chg="add mod">
          <ac:chgData name="" userId="495979f9a431ddb0" providerId="LiveId" clId="{450B4D26-BA83-4D1F-BFD8-CAB13F00F2A1}" dt="2020-10-16T01:49:14.856" v="389" actId="14100"/>
          <ac:picMkLst>
            <pc:docMk/>
            <pc:sldMk cId="4232748695" sldId="307"/>
            <ac:picMk id="7" creationId="{57F9B156-BA6F-4334-A3B3-5D87EC4585D9}"/>
          </ac:picMkLst>
        </pc:picChg>
      </pc:sldChg>
      <pc:sldChg chg="del">
        <pc:chgData name="" userId="495979f9a431ddb0" providerId="LiveId" clId="{450B4D26-BA83-4D1F-BFD8-CAB13F00F2A1}" dt="2020-10-16T01:46:33.794" v="138" actId="2696"/>
        <pc:sldMkLst>
          <pc:docMk/>
          <pc:sldMk cId="2709666350" sldId="308"/>
        </pc:sldMkLst>
      </pc:sldChg>
      <pc:sldChg chg="addSp modSp add">
        <pc:chgData name="" userId="495979f9a431ddb0" providerId="LiveId" clId="{450B4D26-BA83-4D1F-BFD8-CAB13F00F2A1}" dt="2020-10-16T22:17:20.787" v="1130"/>
        <pc:sldMkLst>
          <pc:docMk/>
          <pc:sldMk cId="3617287073" sldId="308"/>
        </pc:sldMkLst>
        <pc:spChg chg="mod">
          <ac:chgData name="" userId="495979f9a431ddb0" providerId="LiveId" clId="{450B4D26-BA83-4D1F-BFD8-CAB13F00F2A1}" dt="2020-10-16T02:03:50.777" v="412" actId="20577"/>
          <ac:spMkLst>
            <pc:docMk/>
            <pc:sldMk cId="3617287073" sldId="308"/>
            <ac:spMk id="2" creationId="{6E9BD34F-97CB-43D1-930F-D5052B3FCFE5}"/>
          </ac:spMkLst>
        </pc:spChg>
        <pc:spChg chg="mod">
          <ac:chgData name="" userId="495979f9a431ddb0" providerId="LiveId" clId="{450B4D26-BA83-4D1F-BFD8-CAB13F00F2A1}" dt="2020-10-16T02:05:49.060" v="612" actId="20577"/>
          <ac:spMkLst>
            <pc:docMk/>
            <pc:sldMk cId="3617287073" sldId="308"/>
            <ac:spMk id="3" creationId="{C50D6380-FE81-407F-BD62-F483A84B484E}"/>
          </ac:spMkLst>
        </pc:spChg>
        <pc:inkChg chg="add">
          <ac:chgData name="" userId="495979f9a431ddb0" providerId="LiveId" clId="{450B4D26-BA83-4D1F-BFD8-CAB13F00F2A1}" dt="2020-10-16T22:17:20.787" v="1130"/>
          <ac:inkMkLst>
            <pc:docMk/>
            <pc:sldMk cId="3617287073" sldId="308"/>
            <ac:inkMk id="4" creationId="{B16B1725-BBBD-46A6-9FDB-9BA7180AA760}"/>
          </ac:inkMkLst>
        </pc:inkChg>
      </pc:sldChg>
      <pc:sldChg chg="addSp modSp add">
        <pc:chgData name="" userId="495979f9a431ddb0" providerId="LiveId" clId="{450B4D26-BA83-4D1F-BFD8-CAB13F00F2A1}" dt="2020-10-16T22:17:20.787" v="1130"/>
        <pc:sldMkLst>
          <pc:docMk/>
          <pc:sldMk cId="2216238735" sldId="309"/>
        </pc:sldMkLst>
        <pc:spChg chg="mod">
          <ac:chgData name="" userId="495979f9a431ddb0" providerId="LiveId" clId="{450B4D26-BA83-4D1F-BFD8-CAB13F00F2A1}" dt="2020-10-16T02:05:34.008" v="574" actId="20577"/>
          <ac:spMkLst>
            <pc:docMk/>
            <pc:sldMk cId="2216238735" sldId="309"/>
            <ac:spMk id="2" creationId="{9176D97D-FC57-42D9-ACC7-75929F1D8325}"/>
          </ac:spMkLst>
        </pc:spChg>
        <pc:spChg chg="mod">
          <ac:chgData name="" userId="495979f9a431ddb0" providerId="LiveId" clId="{450B4D26-BA83-4D1F-BFD8-CAB13F00F2A1}" dt="2020-10-16T02:07:57.493" v="892" actId="114"/>
          <ac:spMkLst>
            <pc:docMk/>
            <pc:sldMk cId="2216238735" sldId="309"/>
            <ac:spMk id="3" creationId="{F5EB12B3-A627-438C-BF78-B52B6722710C}"/>
          </ac:spMkLst>
        </pc:spChg>
        <pc:inkChg chg="add">
          <ac:chgData name="" userId="495979f9a431ddb0" providerId="LiveId" clId="{450B4D26-BA83-4D1F-BFD8-CAB13F00F2A1}" dt="2020-10-16T22:17:20.787" v="1130"/>
          <ac:inkMkLst>
            <pc:docMk/>
            <pc:sldMk cId="2216238735" sldId="309"/>
            <ac:inkMk id="4" creationId="{4023B5D4-721E-4BE1-91AA-ADD9FDFE2E76}"/>
          </ac:inkMkLst>
        </pc:inkChg>
      </pc:sldChg>
      <pc:sldChg chg="del">
        <pc:chgData name="" userId="495979f9a431ddb0" providerId="LiveId" clId="{450B4D26-BA83-4D1F-BFD8-CAB13F00F2A1}" dt="2020-10-16T01:46:33.799" v="139" actId="2696"/>
        <pc:sldMkLst>
          <pc:docMk/>
          <pc:sldMk cId="3890028324" sldId="309"/>
        </pc:sldMkLst>
      </pc:sldChg>
      <pc:sldChg chg="addSp modSp add">
        <pc:chgData name="" userId="495979f9a431ddb0" providerId="LiveId" clId="{450B4D26-BA83-4D1F-BFD8-CAB13F00F2A1}" dt="2020-10-16T22:17:20.787" v="1130"/>
        <pc:sldMkLst>
          <pc:docMk/>
          <pc:sldMk cId="903268824" sldId="310"/>
        </pc:sldMkLst>
        <pc:spChg chg="mod">
          <ac:chgData name="" userId="495979f9a431ddb0" providerId="LiveId" clId="{450B4D26-BA83-4D1F-BFD8-CAB13F00F2A1}" dt="2020-10-16T02:08:08.014" v="910" actId="20577"/>
          <ac:spMkLst>
            <pc:docMk/>
            <pc:sldMk cId="903268824" sldId="310"/>
            <ac:spMk id="2" creationId="{1D705514-2894-484E-BBF6-899BB7B1D931}"/>
          </ac:spMkLst>
        </pc:spChg>
        <pc:spChg chg="mod">
          <ac:chgData name="" userId="495979f9a431ddb0" providerId="LiveId" clId="{450B4D26-BA83-4D1F-BFD8-CAB13F00F2A1}" dt="2020-10-16T02:11:03.640" v="1104" actId="20577"/>
          <ac:spMkLst>
            <pc:docMk/>
            <pc:sldMk cId="903268824" sldId="310"/>
            <ac:spMk id="3" creationId="{C9A80B16-A18C-428D-8EBB-0C757B773AC8}"/>
          </ac:spMkLst>
        </pc:spChg>
        <pc:inkChg chg="add">
          <ac:chgData name="" userId="495979f9a431ddb0" providerId="LiveId" clId="{450B4D26-BA83-4D1F-BFD8-CAB13F00F2A1}" dt="2020-10-16T22:17:20.787" v="1130"/>
          <ac:inkMkLst>
            <pc:docMk/>
            <pc:sldMk cId="903268824" sldId="310"/>
            <ac:inkMk id="4" creationId="{A3EFF788-C3EC-4FD0-8600-35319C0A1ED3}"/>
          </ac:inkMkLst>
        </pc:inkChg>
      </pc:sldChg>
      <pc:sldChg chg="del">
        <pc:chgData name="" userId="495979f9a431ddb0" providerId="LiveId" clId="{450B4D26-BA83-4D1F-BFD8-CAB13F00F2A1}" dt="2020-10-16T01:46:33.801" v="140" actId="2696"/>
        <pc:sldMkLst>
          <pc:docMk/>
          <pc:sldMk cId="2789483450" sldId="310"/>
        </pc:sldMkLst>
      </pc:sldChg>
      <pc:sldChg chg="del">
        <pc:chgData name="" userId="495979f9a431ddb0" providerId="LiveId" clId="{450B4D26-BA83-4D1F-BFD8-CAB13F00F2A1}" dt="2020-10-16T01:46:33.807" v="141" actId="2696"/>
        <pc:sldMkLst>
          <pc:docMk/>
          <pc:sldMk cId="1456135172" sldId="311"/>
        </pc:sldMkLst>
      </pc:sldChg>
      <pc:sldChg chg="addSp delSp modSp add">
        <pc:chgData name="" userId="495979f9a431ddb0" providerId="LiveId" clId="{450B4D26-BA83-4D1F-BFD8-CAB13F00F2A1}" dt="2020-10-16T22:17:20.787" v="1130"/>
        <pc:sldMkLst>
          <pc:docMk/>
          <pc:sldMk cId="3754006459" sldId="311"/>
        </pc:sldMkLst>
        <pc:spChg chg="del">
          <ac:chgData name="" userId="495979f9a431ddb0" providerId="LiveId" clId="{450B4D26-BA83-4D1F-BFD8-CAB13F00F2A1}" dt="2020-10-16T02:11:43" v="1110"/>
          <ac:spMkLst>
            <pc:docMk/>
            <pc:sldMk cId="3754006459" sldId="311"/>
            <ac:spMk id="2" creationId="{5BEFEACF-B1BB-4DF5-B8AD-E8620DF2A2FC}"/>
          </ac:spMkLst>
        </pc:spChg>
        <pc:spChg chg="del">
          <ac:chgData name="" userId="495979f9a431ddb0" providerId="LiveId" clId="{450B4D26-BA83-4D1F-BFD8-CAB13F00F2A1}" dt="2020-10-16T02:11:43" v="1110"/>
          <ac:spMkLst>
            <pc:docMk/>
            <pc:sldMk cId="3754006459" sldId="311"/>
            <ac:spMk id="3" creationId="{7EB24110-EE00-452D-ABCF-F51CEDA7941D}"/>
          </ac:spMkLst>
        </pc:spChg>
        <pc:spChg chg="add mod">
          <ac:chgData name="" userId="495979f9a431ddb0" providerId="LiveId" clId="{450B4D26-BA83-4D1F-BFD8-CAB13F00F2A1}" dt="2020-10-16T02:12:56.557" v="1129" actId="20577"/>
          <ac:spMkLst>
            <pc:docMk/>
            <pc:sldMk cId="3754006459" sldId="311"/>
            <ac:spMk id="5" creationId="{4526BC16-8C63-43C1-A20D-A162D8F0EF04}"/>
          </ac:spMkLst>
        </pc:spChg>
        <pc:spChg chg="add del mod">
          <ac:chgData name="" userId="495979f9a431ddb0" providerId="LiveId" clId="{450B4D26-BA83-4D1F-BFD8-CAB13F00F2A1}" dt="2020-10-16T02:11:43.992" v="1111"/>
          <ac:spMkLst>
            <pc:docMk/>
            <pc:sldMk cId="3754006459" sldId="311"/>
            <ac:spMk id="6" creationId="{75E308CF-43AC-4E7B-AB2C-EE96E94889C3}"/>
          </ac:spMkLst>
        </pc:spChg>
        <pc:spChg chg="add del mod">
          <ac:chgData name="" userId="495979f9a431ddb0" providerId="LiveId" clId="{450B4D26-BA83-4D1F-BFD8-CAB13F00F2A1}" dt="2020-10-16T02:12:46.590" v="1112"/>
          <ac:spMkLst>
            <pc:docMk/>
            <pc:sldMk cId="3754006459" sldId="311"/>
            <ac:spMk id="7" creationId="{19490524-5D21-4212-BC4B-EF809F85DABB}"/>
          </ac:spMkLst>
        </pc:spChg>
        <pc:picChg chg="add del mod">
          <ac:chgData name="" userId="495979f9a431ddb0" providerId="LiveId" clId="{450B4D26-BA83-4D1F-BFD8-CAB13F00F2A1}" dt="2020-10-16T02:11:35.933" v="1109"/>
          <ac:picMkLst>
            <pc:docMk/>
            <pc:sldMk cId="3754006459" sldId="311"/>
            <ac:picMk id="4" creationId="{F3F63259-6B95-45AA-9E57-4E6A7BE46302}"/>
          </ac:picMkLst>
        </pc:picChg>
        <pc:picChg chg="add">
          <ac:chgData name="" userId="495979f9a431ddb0" providerId="LiveId" clId="{450B4D26-BA83-4D1F-BFD8-CAB13F00F2A1}" dt="2020-10-16T02:11:43.992" v="1111"/>
          <ac:picMkLst>
            <pc:docMk/>
            <pc:sldMk cId="3754006459" sldId="311"/>
            <ac:picMk id="8" creationId="{4AA5A70E-345C-4A6D-BFCD-E9ABDD71C27F}"/>
          </ac:picMkLst>
        </pc:picChg>
        <pc:picChg chg="add">
          <ac:chgData name="" userId="495979f9a431ddb0" providerId="LiveId" clId="{450B4D26-BA83-4D1F-BFD8-CAB13F00F2A1}" dt="2020-10-16T02:12:46.590" v="1112"/>
          <ac:picMkLst>
            <pc:docMk/>
            <pc:sldMk cId="3754006459" sldId="311"/>
            <ac:picMk id="1026" creationId="{CCA21315-D9ED-46BC-8E17-887114693A87}"/>
          </ac:picMkLst>
        </pc:picChg>
        <pc:inkChg chg="add">
          <ac:chgData name="" userId="495979f9a431ddb0" providerId="LiveId" clId="{450B4D26-BA83-4D1F-BFD8-CAB13F00F2A1}" dt="2020-10-16T22:17:20.787" v="1130"/>
          <ac:inkMkLst>
            <pc:docMk/>
            <pc:sldMk cId="3754006459" sldId="311"/>
            <ac:inkMk id="2" creationId="{C50AD293-C4CD-43DD-82B0-A0836AEC892B}"/>
          </ac:inkMkLst>
        </pc:inkChg>
      </pc:sldChg>
      <pc:sldChg chg="del">
        <pc:chgData name="" userId="495979f9a431ddb0" providerId="LiveId" clId="{450B4D26-BA83-4D1F-BFD8-CAB13F00F2A1}" dt="2020-10-16T01:46:33.810" v="142" actId="2696"/>
        <pc:sldMkLst>
          <pc:docMk/>
          <pc:sldMk cId="2078092547" sldId="312"/>
        </pc:sldMkLst>
      </pc:sldChg>
      <pc:sldChg chg="del">
        <pc:chgData name="" userId="495979f9a431ddb0" providerId="LiveId" clId="{450B4D26-BA83-4D1F-BFD8-CAB13F00F2A1}" dt="2020-10-16T01:46:33.821" v="143" actId="2696"/>
        <pc:sldMkLst>
          <pc:docMk/>
          <pc:sldMk cId="3462289537" sldId="313"/>
        </pc:sldMkLst>
      </pc:sldChg>
      <pc:sldChg chg="del">
        <pc:chgData name="" userId="495979f9a431ddb0" providerId="LiveId" clId="{450B4D26-BA83-4D1F-BFD8-CAB13F00F2A1}" dt="2020-10-16T01:46:33.897" v="144" actId="2696"/>
        <pc:sldMkLst>
          <pc:docMk/>
          <pc:sldMk cId="4097149336" sldId="314"/>
        </pc:sldMkLst>
      </pc:sldChg>
      <pc:sldChg chg="del">
        <pc:chgData name="" userId="495979f9a431ddb0" providerId="LiveId" clId="{450B4D26-BA83-4D1F-BFD8-CAB13F00F2A1}" dt="2020-10-16T01:46:33.942" v="145" actId="2696"/>
        <pc:sldMkLst>
          <pc:docMk/>
          <pc:sldMk cId="3771285575" sldId="315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16T22:12:13.8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18255 9015 329 0,'0'0'0'15,"0"0"9"-15,0 0 0 16,0 0 0-16,0 0 0 0,0 0-5 0,0 0 0 0,0 0 0 15,0 0-1-15,-17-17 14 0,0 17 0 0,17 0 0 16,0-19 0-16,0 19-12 0,0 0-1 16,0 0 1-16,-18-17-1 0,18 17-16 0,0 0 0 0,-19-18 0 15,19 18 0-15,-17 0 7 0,17 0 1 0,0 0 0 16,0 0 0-16,-17-17 2 0,17 17 1 0,0 0-1 16,0 0 1-16,0 0 0 0,0 0 0 0,0 0 0 15,0 0 0-15,0 0 0 0,0 0 0 0,0 0-1 16,0 0 1-16,0 0 0 0,0 0 0 0,0 0 0 15,0 0 0-15,0 0-1 0,0 0 1 0,17 0 1 16,-17-19-1-16,17 19 0 0,2 0 0 0,-1 0 0 16,-1 0 1-16,0 0 0 0,1 0-1 0,0 0 1 15,0 0-1-15,-1 19 1 0,0-19 0 0,2 0-1 16,16 0 1-16,-18 0 0 0,19 0 0 0,-18 0 0 16,-1-19 0-16,0 19 0 0,2 0-1 0,16-17 1 15,-18 17 0-15,2 0 0 0,-2-17 0 0,1 0 1 16,-1-1-1-16,-17 0 0 0,17 18 0 0,-17-18 1 15,19 18 0-15,-19 0 0 16,0-18 0-16,0 18 0 16,-19 0 0-16,19 0 0 0,0 0 1 15,-17 0-1-15,0 0-1 0,17 0 1 0,-35 0 0 0,-1 0 1 0,18 0-1 16,-18 0 1-16,19 0 0 0,-18 18-1 0,17-18 0 16,0 0 0-16,1 0 1 0,-1 18 0 0,1-18 0 15,17 0 0-15,-19 18 0 0,2-18-1 0,17 0 1 16,-17 18-1-16,17-18 1 0,-18 0 0 0,18 17 0 0,0-17 0 15,-18 0 0-15,18 0-1 0,0 0 1 16,0 0-1-16,0 0 1 0,0 17 0 0,0-17 0 0,0 0 0 16,0 0 0-16,-18 0 0 0,18 0-1 0,0 0 0 15,0 0 1-15,0 0 0 0,0 0 0 0,0 0 0 16,18 0 0-16,-18 17-1 0,18-17 1 0,0 0-1 16,-1 19 0-16,19-2 2 0,-1 1 0 0,0-1-1 15,-17 2 1-15,0-2-1 0,16 0-1 0,-15-17 1 0</inkml:trace>
  <inkml:trace contextRef="#ctx0" brushRef="#br0" timeOffset="689.689">20055 8944 232 0,'0'0'0'0,"0"0"10"16,0 0-1-16,0 0 1 0,0 0 0 15,0 0-6-15,0 0 0 0,0 0 0 0,0 0 0 16,0 0 7-16,17-17 1 0,-17-2-1 0,18 19 1 16,-1 0-8-16,1 0 0 0,0 0 0 0,17 0 1 15,-18 0 1-15,2 0 0 0,16-17 0 0,-18 17 1 16,2 0-4-16,-2 0 0 0,-17-17 0 0,18 17 0 0,-1 0-2 15,-17 0 1-15,17 0-1 0,2-17 1 0,-19 17-1 16,17-18 0-16,-17 18 0 0,18 0 1 0,-18-18-2 0,0 0 0 16,17 18 0-1,-17-18 0-15,0 18 0 16,-17 0 0-16,17 0 1 0,0 0 0 0,0-16-1 0,-18 16 0 16,1 0 1-16,-2 0-1 0,2 0 0 15,0 0 0-15,-1 0 0 0,1 16 0 0,-2-16 0 16,2 0 0-16,17 18 0 15,-18-18 0-15,18 18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16T22:13:02.4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13070 8785 166 0,'0'0'0'0,"-36"0"0"0,18 0 2 0,2 0 0 16,-1 0 1-16,-2 0-1 0,2 0 0 15,-1 0-1-15,1 0 1 0,-19 0-1 0,18 0 3 0,1 18-1 16,0-18 0-16,-19 0 1 0,1 0-2 16,16 0 0-16,-15 0 0 0,16 18 0 0,1 0 5 0,-2-18-1 15,2 18 1-15,-1-18-1 0,1 0-3 0,17 0 0 0,-19 17 1 16,19-17-1-16,0 0 1 0,-17 0-1 16,17 0 1-16,0 0 0 0,0 0-2 0,0 17 0 0,0-17 0 15,0 0 1-15,0 0 0 0,0 0-1 0,17 0 1 16,2 17 0-16,-2-17-1 0,18 0 0 0,-16 0 0 15,33 0 0-15,-16 0-2 0,-1 0 2 0,1 0-1 16,-2 0 0-16,2-17 0 0,-1 17-1 0,0 0 1 16,1 0 0-16,-2-17 0 0,19 17 0 0,-17 0 0 15,-1 0 1-15,18 0-1 0,-18 0 0 0,18-17-1 16,-18 17 2-16,1 0-1 0,16 0 0 0,-16 0 0 16,-1-18 1-16,1 18-1 0,-1-18 0 0,1 18 0 15,-1 0 0-15,0 0 1 0,-18 0 0 0,18-18 0 0,-17 18 0 16,17 0-1-16,-17 0 1 0,-1-18-1 15,2 18 1-15,-2 0 0 0,-17 0 1 0,17 0-1 16,-17 0 1-16,0 0-1 0,18 0 0 0,-18 0-1 16,0 0 1-16,0 0 1 0,0 0-1 0,0 0 1 0,-18 0-1 15,1 0 0-15,0 0-1 0,17 0 1 0,-36 0 0 16,1 18 2-16,-1-18 0 0,18 18 1 0,-16-18-1 16,15 0-2-16,-15 0 1 0,17 18-1 0,-2 0 1 0,-15-1 2 0,16 0 0 15,1 0-1-15,-2-17 1 0,2 19-2 16,-18-2-1-16,16 1 1 0,19-1-1 0,-17 2 3 0,0-2 0 15,17 0-1-15,-18 1 1 0,0 0-3 16,18-18 1-16,0 18 0 0,-18-1-1 0,18 1 2 0,0-18 0 16,18 0 0-16,-18 0 1 0,0 0-3 0,0 0 0 15,18 0 1-15,0 0-1 0,16 0 0 0,2-18 1 16,-1 1-1-16,1-1 0 0,-1 0 0 0,1 0-1 16,15-16 1-16,-15 15-1 0,17 2 0 0,-18-1 1 0,19 18-1 15,-2-17 1-15,-16-2-2 0,17 2 2 0,-1 17-2 16,-16-17 2-16,16 17-2 0,-16 0 0 0,17 0 0 15,-17 17 1-15,-3 0-1 0,21 2 0 0,-1-2 1 16</inkml:trace>
  <inkml:trace contextRef="#ctx0" brushRef="#br0" timeOffset="3525.614">18027 9050 9 0,'0'0'0'0,"-18"0"0"62,1 0 0-46,17 0 1 0,17 0-1 30,-17 18 0-46,18-36 0 16,-1 18 0 0,-17-18 0-16,19 18 0 0,-19-17 0 15,17 17 0 1,-17-17 0-16,0 34 0 47,0 0 0-47,-17-17 0 15,17 18 0-15,0 0 0 16,0-36 0 0,0 0 0-1,0 1 0-15,0 0 0 16,-19-19 0-16,19 18 0 0,0 1 0 16,0-2 0-16,0 19 8 0,0-17 0 0,-17 17 0 15,17 0 0-15,0 0-5 0,0 0 1 0,0 0-1 16,0 0 1-16,0 0 5 0,0 0 1 15,0 0 0-15,0 0 0 0,0 17-6 0,0 2 0 0,0-19 0 16,0 35 0-16,0 1 6 0,0-19 0 0,0 18 1 16,0-17-1-16,0 0-6 0,0-18 0 0</inkml:trace>
  <inkml:trace contextRef="#ctx0" brushRef="#br0" timeOffset="4381.92">20055 9050 169 0,'0'0'0'15,"0"0"7"-15,0 0 0 0,0 0 0 16,0 0 0-16,0 0-4 0,0 0 0 0,0 0 1 16,0 0-1-16,0 0 2 0,0 0 0 0,0 0-1 15,0 0 2-15,0 0-4 0,0 0 1 0,0 0-1 16,0 0 1-16,0 0 2 0,0-35-1 0,0 35 1 15,0-17-1-15,-19 17-1 0,19-19-1 0,0 2 1 16,-17 17-1-16,1-18 1 0,16 18 1 0,-18-17-1 16,18 17 0-16,0 0-1 0,-18 0 0 0,18 0 0 15,0 0 0-15,0-19 0 0,0 19 1 0,0 0-1 16,0 0 1-16,0 0-2 0,-18 0 1 0,18 0 0 0,0 0-1 16,0 0 0-16,0 0 0 0,0 0 0 0,0 0 0 15,0 19-1-15,18-19 1 0,-18 0 0 0,0 0 0 16,0 0 0-16,0 17 1 15,0-17-1-15,18 0 0 0,-18 18-1 0,18-18 1 16,-18 0 0-16,16 0 2 0,1 0 0 0</inkml:trace>
  <inkml:trace contextRef="#ctx0" brushRef="#br0" timeOffset="9562.515">12065 13884 153 0,'0'0'0'0,"0"0"1"16,0 0 0-16,17 0 0 15,1 0 0-15,-18-17-1 0,0 17 1 0,17-18 0 16,2 18 3-16,-2-18 0 0,0 0 0 15,1 18 0-15,0-17-2 0,0 0 0 0,-18 17 1 0,17 0-1 16,0-19 0-16,-17 19 0 0,19 0 0 0,-1 0 0 16,-1 0 0-16,-17 19-1 0,17-19 0 0,1 0 1 0,-18 0-1 15,18 0 0-15,0 0 0 0,15 0 0 16,-14 0 0-16,-2 0-1 0,-17 17 1 0,35-17 0 16,-17 0 0-16,0 0 0 0,-18 0 0 15,18 0-1-15,-1 17 1 0,0-17 0 0,2 0-1 0,-2 0 1 0,1 0 0 16,-1 0-1-16,2 18 1 0,-2-18-1 0,1 0 1 15,16 0-1-15,-15 0 1 0,-2 0-1 0,1 0 1 16,-1 0-1-16,2 0 0 0,15 0 1 0,-16 0-1 16,0 0 0-16,17 0 1 0,-17 0-1 0,-1 0 1 0,2 0 0 15,14 0 0-15,-15 0-1 0,0-18 1 16,0 18-1-16,-1 0 1 0,0 0-1 0,2 0 1 0,-1-17 0 16,-1 17 0-16,0-17-1 0,19 17 1 0,-18 0-1 15,-1 0 1-15,0 0 1 0,2-19-1 0,-2 19 1 16,1 0 0-16,-1 0-1 0,1 0 0 0,0-17 1 15,0 17-1-15,-1 0 1 0,0 0 1 0,2-18 0 16,-2 18-1-16,18 0-1 0,-16 0 1 0,-2-17 0 16,1 17-1-16,-1 0 2 0,0 0 0 0,2-18 0 15,-2 18-1-15,17 0 0 0,-15 0 0 0,-2-18-1 16,0 18 1-16,1 0 2 0,0 0-1 0,-18 0 1 0,18 0-1 16,-1-17-1-16,1 17 0 0,-1 0 0 0,2 0 1 15,-2 0-1-15,0 0 1 0,1-17 0 0,-18 17 0 16,18 0-1-16,0 0-1 0,-18 0 1 0,17 0 0 15,0 0 1-15,-17 0-1 0,19 0 1 0,-19 0-1 16,18 0 0-16,-1 0 0 0,-17 0-1 0,17 0 1 0,1 0 0 16,-18-18-1-16,18 18 1 0,-18 0 0 15,0 0-1-15,18 0 0 0,-18 0 1 0,0 0-1 16,17 0 1-16,-17 0 0 0,0 0 0 0,17 0 0 16,-17 0-1-16,19 0 1 0,-19 0-1 0,17 0 0 0,-17 18 1 15,18-18-1-15,-1 0 1 0,-17 0-1 16,18 0 0-16,-18 0 1 0,18 0-1 0,-18 0 0 0,18 0 0 15,-1 17 0-15,-1-17 0 0,4 0 1 0,-4 0-2 16,2 0 1-16,-1 0 0 0,2 0 0 0,-2 17 1 0,1-17 0 16,-1 0 0-16,0 0 1 0,2 0-2 0,-2 18 0 15,1-18 1-15,-1 0 0 0,2 0 0 0,-2 18 0 0,0-18 1 16,1 0-1-16,0 17 0 0,17-17-1 0,-17 18 1 16</inkml:trace>
  <inkml:trace contextRef="#ctx0" brushRef="#br0" timeOffset="16916.898">18203 13725 3 0,'0'0'0'0,"0"0"0"15,-36 35 0 1,19-35 0-16,17 0 1 0,-18 0-1 16,0 0 0-1,0 0 0 1,18 0 31-16,0 0-1 0,-16 0 1 16,16 0-1-16,0 0-26 0,0 0 0 0,-17 0-1 0,17 0 1 15,0 0 10-15,0 0 0 0,0 0 0 0,0 0 0 16,0 0-10-16,0 0 1 0,0 0-1 0,0 0 0 15,0 0 6-15,0 0 0 0,0 0-1 0,0 0 1 16,17 0-6-16,-17 19 0 0,16-19 0 0,2 0 0 16,18 17-2-16,17 0 1 0,-18 1-1 0,-18-18 1 15,1 18-1-15,0-18 0 0,0 0-1 0,-1 0 1 16,0 0 1-16,-17 0 0 0,19 0 0 0,-2 0 0 16,-17 0-2-16,0 0 1 0,0-18 0 0,18 18 0 0,-18 0 1 15,0 0-1-15,17 0 1 0,-17 0-1 16,0 0 0-16,0 0 0 0,0 0-1 0,0 0 1 0,0-18 1 15,0 18 0-15,0 0 0 0,0 0-1 0,-17 0 0 16,17 0 0-16,0 0 0 0,0 0 0 0,-18 0 0 0,1 0 0 16,17-17 0-16,-19 17 0 0,2 17-1 0,0-17 0 15,-1 0 1-15,0 0-1 0,18 0 1 0,-18 0-1 16,18 0 0-16,-17 0 1 0,17 0-1 0,-17 0 0 16,17 0 0-16,0 0 0 0,0 18 0 0,0-18 0 0,0 0 0 15,-18 0 0-15,18 0 0 0,0 0 0 0,0 0 0 16,0 0 0-16,0 18-1 0,0-18 1 15,0 0 0-15,0 0 0 0,0 0 0 16,0 18-1-16,18-1 1 0,-18-17 1 0,17 17-1 16,0 0 0-16,1-17 0 0,18 19 0 0,-19-1 0 15,0-1 0-15,2 1 1 0,16 0 0 0</inkml:trace>
  <inkml:trace contextRef="#ctx0" brushRef="#br0" timeOffset="18135.968">20214 13760 122 0,'0'0'0'0,"0"0"7"0,0 0 0 16,0 0 1-16,0 0-1 0,0 0-3 16,0 0-1-16,0 0 0 0,0 0 1 0,0 0-3 0,0 0 0 15,0 0 0-15,0 0 0 0,0 0 0 0,0 0 0 16,0 0 0-16,35 19-1 31,-35-19-1-31,17 0 0 0,2 0 1 16,-2-19-1-16,1 19 0 0,-1 0 0 0,0 0 0 15,2 0-1 1,-19 0 0-16,17-17 0 0,-17 17 0 0,18 0 1 0,-18 0-1 0,0 0 1 16,0-18 0-16,17 18 0 0,-17 0 0 0,0 0 0 15,0 0 0-15,19 0 0 0,-19-17 0 16,0 17 0-16,0 0 0 0,0 0 0 16,0 0 0-16,0 0 0 0,0 0 0 15,-19 0 0-15,19 0 0 0,0 0 0 16,-17 0 1-16,17 0-1 0,-18 0 1 15,1 0-1-15,-2 0 1 0,2 0 0 0,0 0 0 16,-18 0-1-16,16 0 1 0,2 0-1 0,-1 17 1 16,-18-17 0-16,19 0 0 0,0 18 0 15,-1-18 0-15,0 0 0 0,0 17 0 0,1-17 0 16,-1 0 2-16,18 0 0 0,-17 19 0 0,17-19 0 16,-19 0-1-16,19 0 0 0,0 17 1 0,-17-17-1 15,17 0 4-15,0 0 1 0,0 0-1 0,0 0 1 16,-16 0-4-16,16 0 1 0,0 0 0 0,0 0 0 0,0 0 3 15,0 0 1-15,0 0-1 0,0 0 1 16,0 0-4-16,0 0 0 0,0 0 0 0,0 0 0 0,16 0 1 0,1 0 0 16,-17 0 0-16,36-17 0 0,-18 17-2 15,17-19 0-15,-17 19 0 0,17 0 1 0,-18-17-1 0,2 17 0 16,16-18 0-16,-18 18 0 0,2 0 0 0,-2 0-1 16,1-17 1-16,16 17-1 0,-15 0 1 0,-2-18 0 15,1 18 0-15,-1 0 0 0,2 0-1 0,-2-18 0 0,0 18 1 16,1 0-1-16,-18 0 0 0,18 0 0 0,-18 0 1 15,18 0-1-15,-1 0 0 0,-17-17 0 0,18 17 0 16,-18 0 0-16,0 0 0 0,17 0 0 0,-17 0 0 16,0-17 0-16,0 17 0 0,0 0 0 0,0 0 0 15,0 0 0-15,0 0 0 0,0 0 1 0,0 0 0 16,0 0 0-16,0 0-1 0,0 0 0 0,0 0 1 16,-17 0-1-16,17 0 1 0,0 0 0 0,-18 0 1 15,1 0-1-15,-1 17-1 0,0-17 1 0,-17 17-1 16,18 1 1-16,-2-18 0 0,19 18 1 0,-17-1-1 15,-1-17 1-15,18 18-2 0,-17-1 1 0,-2 2 0 0,19-2-1 16,-17 0 2-16,0 1-1 0,17 0 0 0</inkml:trace>
  <inkml:trace contextRef="#ctx0" brushRef="#br0" timeOffset="33386.623">24006 12525 263 0,'0'0'0'15,"0"0"5"-15,0 0-1 0,0 0 1 16,0 0-1-16,0 0-1 0,0 0 0 0,0 0-1 0,0 0 1 0,0 0 7 0,0 0 2 16,0 0-1-16,0 0 0 0,-17 36-7 0,-2-18 0 15,19-18 0-15,0 16 0 0,0 21 7 0,-17-2 0 0,17-18-1 16,0 19 1-16,0-2-7 0,0 2 0 0,-18-1 0 15,18 1 0-15,0-19-1 0,0 18-1 0,0 1 1 16,-17-18 0-16,17 18-2 0,0-19 1 0,0-17 0 16,0 17-1-16,-18 1 1 0,18-18 0 0,0 0 0 15,0 0 1-15,0 18-2 0,0-18 0 0,0 0 1 16,0 0-1-16,0-18 0 0,0 18 0 0,0 0 1 16,0 0-1-16,-18 0 0 0,18-18 0 0,0-16 1 15,0-2-2-15,-18 1 1 0,18 16 0 0,0-16 0 16,0 18 0-16,0 0-1 0,0-19 1 0,0 18 0 15,0-18-1-15,0 19 1 0,0 0 0 0,0 0 0 16,18-19-1-16,-18 18 1 0,0 1 0 0,18 0-1 16,-18-19 1-16,18 18 0 0,-18 1 0 0,17-2 1 15,-17 2-2-15,18-1 1 0,-18 1 0 0,17 17 0 0,2-19 0 16,-19 19 1-16,17-17-1 0,-17 17 1 16,17 0-1-16,-17 0 0 0,0 0 1 0,18 17-1 0,-18 2 1 15,18-19 1-15,0 17-1 0,-1 18 1 16,19 1-1-16,-18 18-1 0,-1-20 1 0,0 20 0 0,19-20 1 0,-18 19 0 15,-1 1-1-15,0-20 1 0,2 1-1 16,-2-16 0-16,1 16 0 0,-1-18 0 0,1 2 1 0,-18-19 1 16,18 0 0-16,0 0 0 0,-18 0-2 0,17 0 0 15,-17 0 0-15,0 0 1 0,0-19 0 0,16 19 0 16,-16-17 0-16,0-1 0 0,0 1-1 0,0-2 0 16,0 2 0-16,0-18 0 0,0-1 0 0,0 19 0 0,-16-1 0 15,16 1 1-15,0-2-2 0,0 2 1 0,0 0-1 16,0 0 1-16,0-2-1 0,0 2 1 0,0 17-1 15,0-18 1-15,0 1-2 0,0 17 2 0,0 0-1 16,0 0 0-16,0 0 0 0,0 0 0 0</inkml:trace>
  <inkml:trace contextRef="#ctx0" brushRef="#br0" timeOffset="34301.78">24765 12190 304 0,'0'0'0'0,"17"-34"11"16,-17 34 0-16,0-19 0 0,0 19 0 0,18 0-7 16,-18-17 0-16,0 17 0 0,0-18 0 0,17 18 4 0,-17 0-1 15,0 0 0-15,0 0 0 0,19 0-4 0,-19 0 0 16,0 0 1-16,17 18-1 0,0 18 0 0,1-2 1 16,18 2 0-16,-19 17-1 0,19 0-1 0,-18 17 1 15,-1 1-1-15,0 0 0 0,1 0-1 0,0-2 0 16,0 1 0-16,-2 20 0 0,1-38 0 0,2 1-1 0,-2 1 1 15,1-2 0-15,-1-34-1 0,-17 0 1 0,18-1-1 16,0-17 0-16,0 0 0 0,-18 0 0 0,17 0 1 16,-17-17-1-16,17-19 0 0,2 1 1 0,-19 18-1 15,17-54 1-15,-17 17-1 0,18-16 0 0,-18 16 1 16,17-16-1-16,-17 18 0 0,19-1 1 0,-19-1-1 16,0-17 0-16,0 2 0 0,17 16 1 0,1-18-1 15,-18 17 0-15,17 3 1 0,-17-3-1 0,17 1 0 0,-17 18 0 16,19-18 0-16,-19 36 1 0,0-19-1 0,17 1 0 15,-17 17 1-15,18 0 1 0,-18 0-1 0,0 1 0 16,0 17 0-16,0-17 0 0,0 17 0 0,17 0 0 16,-17 17 3-16,0-17 0 0,0 0 0 0,0 17 1 15,0 1-3-15,19 18 0 0,-19-1 1 0,0 18-1 0,0-17 5 16,17 16 0-16</inkml:trace>
  <inkml:trace contextRef="#ctx0" brushRef="#br0" timeOffset="35532.756">25823 12615 260 0,'0'0'0'0,"0"0"20"0,0 0 1 16,0 0-1-16,0 0 0 0,0 0-15 0,0 0-1 16,0 0 1-16,0 0-1 0,0 0 4 0,0-36 0 15,0 36 1-15,0 0-1 0,0-18-5 0,0 18 1 16,0 0-1-16,0-17 1 0,0 17 0 0,0-19 0 15,-19 19 0-15,19 0-1 0,0 0 0 0,0 0-1 16,0 0 0-16,0 0 0 0,0 0 0 0,-17 0-1 0,17 0 0 16,-17 19 0-16,-1 16 0 0,0 1 0 0,0-2 0 15,2 1 0-15,-1 1 0 0,-2-2 0 0,19 20-1 16,-17-18 1-16,-1-2-1 0,18 1 1 0,-17 1 0 16,17-1-1-16,0 1 1 0,0-1-1 0,0-17 1 15,-18 17-1-15,36-18 1 0,-18 0-1 0,17 2 1 16,-17-2-1-16,18-17 0 0,-18 18 1 0,17-18-1 15,2 0 1-15,-2 0-1 0,-1 0 1 16,2-18-1-16,0 1 1 0,0-2 0 0,-1 2 0 0,0 0 0 16,2 0 0-16,-19-19 0 0,18 18 0 0,-1 1 0 15,0-19 1-15,1 1 0 0,0 18 0 0,-18-19 0 16,18 18 0-16,-18-16-1 0,0 15 1 0,0-16-1 16,17 18 2-16,-17-19 0 0,0 19 0 0,0 0 0 15,0-19-2-15,0 18 1 0,0 1 0 0,0 0 0 0,0 17 0 16,0-20 1-16,0 20 0 0,-17 0 0 15,17 0-2-15,0 0 1 0,0 0 0 0,0 0 0 0,0 0-1 16,0 0 1-16,0 0-1 0,0 0 1 0,0 20-1 16,0-3 0-16,0 18 0 0,17 1 1 0,-17 34-1 0,17 1 0 15,-17-19 0-15,19 1 0 16,-19-18 0-16,0 18-1 0,17-17 1 0,-17-1 0 0,18-1 0 0,-18-15 0 16,17-2 0-16,-17 19 0 0,18-36 0 15,-18 18-1-15,18-18 1 0,-18 0 0 0,0 0 0 0,18 0 0 16,-18 0 0-16,0-18-1 0,0 18 1 0,17-18 0 0,-17 0-1 15,17-18 1-15,2 2 0 0,-2-1-1 0,-17 17 1 16,18-17 0-16,-18-1-1 0,0 19 1 0,17-1-1 16,-17-18 1-16,0 19-1 0,0-1 1 0,19 18-1 15,-19-17 1-15,17 0 0 0,-17 17-1 16,0 0 1-16,18 0-1 0,-18 17 0 16,0-17 1-16,0 17-1 15,0 18 0-15,17 1 0 0,-17-1 0 0,0-16 0 16,0 15 0-16,0-16 0 0,0-18 0 0,17 18 0 15,-17-18 0-15,0 18-1 0,0-18 0 0,0 0 0 0,0 0 0 16,0 0 0-16,0 0 0 0,0-18 0 16,0 0 0-16,0 0 0 0,0 1 0 0,0-36 0 15,0-1 0-15,0 19 0 0,0-18 1 0,19 18-1 16,-19-1 0-16,17 2 0 0,-17-2 1 0,18-16-1 16,-2 15 0-16,3 21 0 0,-19-19 0 0,17-1 1 15,0 18-1-15,1 1 0 0,0 17 1 0,0-19-1 16,-1 19 0-16,1 0 0 0,-18 19 1 15,0-19 0-15,17 17 0 0,-17 1-1 16,19 18 1-16,-2-1 0 0,-17 1-1 0,17-2 1 16,-17-16 0-16,0-1 0 0,0 2 0 0,18-2 0 0,-18 0-1 15,18-17 1-15</inkml:trace>
  <inkml:trace contextRef="#ctx0" brushRef="#br0" timeOffset="35893.323">27498 11467 320 0,'0'0'0'0,"0"0"11"16,0 0 1-16,0 0 0 0,0 0-1 16,-34 18-7-16,34 0 1 0,0-18-1 0,-18 36 0 15,-18-2 5-15,19 19 0 0,-19-1 0 0,19 2 0 16,-1 16-5-16,-17-17 0 0,17 19-1 0,0 15 1 16,-16-16 2-16,15 0-1 0,2-1 0 0,-1 19 1 15,-18-2-3-15,19 1 0 0,0 1-1 0,-1 16 1 16,18-16-1-16,-17-18 0 0,17 17 0 0,0-17 1 15,-19-19-2-15,19 18 0 0,0-17 1 0,0 1-1 0,0-2 1 16,0-16 0-16,19-19-1 0,-19 1 1 0,0-1-1 16,0 2 0-16</inkml:trace>
  <inkml:trace contextRef="#ctx0" brushRef="#br0" timeOffset="37200.844">27815 12066 178 0,'0'0'0'16,"0"0"8"-16,0 0 0 15,0 0 0-15,0 0 0 0,0 0-5 0,0 0 1 0,0 0-1 0,0 0 1 0,0 0 9 0,0 0-1 16,0 0 1-16,0 0 0 0,0 0-9 16,0 0 1-16,0 0-1 0,0 0 0 0,0 0 0 0,0 0 1 15,0 0-1-15,0 0 0 0,0 0-2 16,0 0 1-16,0 0-1 0,0 0 0 0,0 0 0 0,0 0 0 15,0 0 0-15,0 0 0 0,0 0-1 0,0 0 0 0,0 0 1 16,0 0-1-16,0 0 1 0,0 0 0 0,0 0-1 16,0 0 1-16,0 0 0 0,0 0-1 0,0 0 0 15,0 0 1-15,0 0-1 0,0 0 0 0,0 0 0 16,0 0 0-16,0 0 0 0,0 0 0 0,-17 19-1 16,17-2 1-16,-17-17 0 0,17 0 0 0,-18 0-1 15,0 18 1-15,-17-18 0 0,17 17-1 0,1-17 1 16,-2 0-1-16,2 19 1 0,1-19 1 0,16 0-1 15,-18 17 0-15,0-17 0 0,0 17 0 0,1-17 0 16,17 0 0-16,-17 17 2 0,-1 2 1 0,18-19-1 16,0 0 1-16,-19 17-3 0,19-17 2 0,0 0-1 15,0 0 0-15,0 0 4 0,0 0 1 0,0 0 0 0,0 0-1 16,0 0-3-16,0 0 0 0,0 0 1 0,19 0-1 16,-1 0 3-16,-18 0 1 0,17-17-1 0,0 17 1 15,1 0-4-15,0-19 0 0,0 19 0 0,-18 0 0 16,16 0 2-16,-16 0 0 0,0 0 1 0,0 0-1 15,0 0-3-15,0 0 1 0,-16 0 0 0,-2 19 0 0,0 16 1 16,-17 0 0-16,18 1 1 0,-20 17-1 16,20-18-2-16,-18-1 1 0,17 2-1 0,0-1 1 15,-16 1 0-15,15-2 1 0,2 3-1 0,-18-2 1 0,17 1-2 16,18-2 0-16,-18-17 0 0,18 19 0 0,0-1 2 16,0-16-1-16,18-2 0 0,-18 18 0 0,18-18-1 15,-1 2 0-15,-17-2 0 0,18-17 0 0,-1 18 0 0,2-18 1 16,15 17 0-16,-16-17 0 0,0 19-1 15,0-19 0-15,16 0-1 0,-15 0 1 0,16 0 0 16,-18 0 0-16,19-19-1 0,-18 19 1 0,-2-17-1 0,1 17 0 16,2-18 1-16,16 18-1 0,-18-17 1 0,1-2-1 15,0 19 1-15,0-17 0 0,-1-1-1 0,0 18 0 0,-17-17 1 16,19 17-1-16,-19-17 1 0,0 17-1 0,17-19 1 16,-17 19 0-16,18-17-1 0,-18 17 1 0</inkml:trace>
  <inkml:trace contextRef="#ctx0" brushRef="#br0" timeOffset="37788.14">28116 11485 251 0,'0'0'0'0,"0"0"16"0,0 0 1 16,0 0 0-16,0 0 0 0,0 0-13 0,0 0 1 0,0 0-1 16,0 0 1-16,0 0 3 0,0 0 0 0,0 0 1 15,0 0-1-15,0 0-4 0,0 0 0 0,0 0-1 16,0 0 1-16,0 0 0 0,0 0 1 0,0 0-1 15,0 0 1-15,36 18-3 0,-19-2 1 0,1-16-1 16,18 20 1-16,15-4-2 0,-15 2 1 0,-2-1-1 16,3 2 1-16,-3-2-1 0,2 1 0 0,-1-1 0 0,1 19 0 15,-1-19 0-15,18 18 1 0,-18 1-1 0,1-2 1 16,16 20-2-16,-16-19 2 0,-1 1-1 16,1 17 0-16,-1-1 0 0,0-16 0 0,-1 16-1 0,-16-16 1 15,0 17 0-15,0-18 0 0,-1 19-1 0,18-20 1 16,-35 2 0-16,0-1-1 0,0 18 1 0,0-18 0 15,0 1-1-15,-17-1 1 0,-1 1-1 0,1-2 1 16,-1 1 0-16,-18 1 1 0,19-2 0 0,-35 2 0 16,34-1-1-16,-18 1 1 0,2-1-1 0,-20 1 0 15,19-19 3-15,-1 18 0 0,2 1 0 0</inkml:trace>
  <inkml:trace contextRef="#ctx0" brushRef="#br0" timeOffset="39240.964">27905 12156 251 0,'0'0'0'0,"0"0"8"15,0 0 0-15,0 0 1 0,0 0-1 16,0 0-5-16,0 0 1 0,0 0 0 0,0 0-1 0,0 0 2 16,0 0 0-16,0 0 0 0,0 0 1 15,0 0-4-15,0 0 1 0,0 0 0 0,0 0 0 0,-36 0-1 0,36 0 0 16,0 0 1-16,-18 0 0 0,1 0-2 15,17 0 1-15,-19 0-1 0,19 0 1 0,0 17-1 0,-17-17 0 16,17 0 0 0,0 0 0-16,-17 0 0 15,17 0 0 1,0 0 0 0,0 0 0-16,0 0 0 15,0 0 0-15,0 0 0 16,0 0 0-1,0 0 0-15,0 0 0 16,0 0 0-16,0 0 0 16,0 0 0-16,0 0 0 0,0 0 0 0,0 0 0 15,0 0 1-15,0 0-1 0,0 0 0 16,0 0 0-16,0 0 1 0,-18 0 0 0,18 0 0 16,0 17 0-16,0-17-1 0,0 0 0 0,-18 0 0 15,18 17 1-15,-18-17 0 0,1 19 0 0,-1-2 0 0,1-17 1 16,-2 18-2-16,2 0 1 0,1-1-1 0,-2 2 1 15,18-19 0-15,-18 17 1 0,18 0-1 0,-18 0 1 16,1-17-1-16,17 19-1 0,-17-19 1 0,17 17 0 16,0 1 0-16,0-18 0 0,0 17 0 0,0-17 1 15,0 17-2-15,0-17 1 0,0 19-1 0,0-19 1 0,0 0 1 16,17 0-1-16,-17 17 1 0,0-17-1 16,0 0 0-16,17 0-1 0,-17 18 1 15,0-18 0-15,18 0 0 0,-18 0 0 0,0 0 1 0,18 0-1 0,-18 17-1 16,18-17 1-16,-18 0 0 0,16 0-1 15,-16 0 2-15,0 0 0 0,0 0-1 0,17 0 1 0,-17 0-1 16,0 0 0-16,0 0-1 0,0 19 1 0,0-2 1 0,-17-17 0 16,17 18-1-16,0-2 1 0,-16 21-1 15,-2-20 0-15,18 18-1 0,-18-16 1 0,-17 15 1 0,35-17 0 16,-17 2 0-16,17-2-1 0,-18 1 0 0,18-1 0 16,0 2 0-16,-19-2 0 0,19 0 0 0,0-17 0 0,0 18 1 15,0-1-1-15,19-17 0 0,-19 0 0 0,0 0-1 16,0 19 1-16,0-19 0 0,18 0 0 0,-18 0 1 15,17 0-1-15,0 0-1 0,1 0 1 16,0 0-1-16,-18 0 1 0,18-19-1 0,-2 19 1 16,-16 0 0-16,17-17 0 0,-17-1-1 0,19 18 0 0,-2 0 0 15,-17-17 0-15,18 17 1 0,-18-17-1 0,17 17 1 16,-17 0-1-16,18-19 0 0,-18 19 0 0,18 0 0 16,-18 0 0-16,0 0 1 0,0 0-1 0,18-17 0 0,-18 17 0 15,0 0 0-15,0 0 0 0,17 0 1 16,-17 0-1-16,0 0 0 0,0 0 0 15,0 0 0-15</inkml:trace>
  <inkml:trace contextRef="#ctx0" brushRef="#br0" timeOffset="78583.394">21678 7163 323 0,'0'0'0'0,"18"0"10"0,-1 0 0 15,-17 0 0-15,17 0 0 0,2-18-6 0,-2 18 0 16,1-18 0-16,17 0 0 0,1 1 8 16,-3-1 0-16,3 0 0 0,-1 1 0 0,-16 0-8 0,16-1 0 15,-18 1 1-15</inkml:trace>
  <inkml:trace contextRef="#ctx0" brushRef="#br0" timeOffset="80170.725">23001 6174 263 0,'0'0'0'0,"0"0"2"0,0 0 0 0,0 0 0 16,0 0 0-16,-17-17-1 0,17 17 0 0,0 0 1 16,-19-17-1-16,19 17 9 0,0 0 0 0,0 0 0 15,0 0 1-15,0 0-8 0,0 0 1 0,0 0 0 16,0 0 0-16,0 17 2 0,0-17 0 0,0 17 0 15,0 18 0-15,0 18-3 0,0 1 0 0,0-1 0 0,19-1 0 16,-19 2 0-16,17-20 0 0,-17 2 0 0,0 18-1 16,17-19 0-16,1-19 0 0,-18 20 0 0,0-36 0 15,18 18 0-15,-18-18 0 0,0 0 0 0,0-18 1 16,0 18-2-16,0 0 1 0,0 0-1 0,0-36 1 16,0 2-1-16,0-19-1 0,0-1 1 0,0 20 0 15,0-20 0-15,0 20-1 0,0-2 1 0,-18-17 0 0,18 17 0 16,0 2 0-16,0-2 0 0,-18-16 0 15,18 16-1-15,-17 1 1 0,17-1 0 0,0 2 0 0,0-2 1 16,17 18 0-16,-17 1 1 0,0-1-1 16,-17 0 0-16,34 18-1 0,-17 0 1 0,0 0 0 0,0 0 4 0,0 0 0 15,18 0 0-15,-18 0 0 0,18 18-3 16,-18 0 0-16,18-1 0 0,-18 18 0 0,17 18 4 0,1-17 0 16,-1-18-1-16,2 16 1 0,-2-15-4 0,-17-2 1 15,16 0-1-15,2 1 1 0,-18-18 1 0,0 17 2 0,18-17-1 16,-18 19 0-16,0-19-3 0,18 0 0 15,-18 0 0-15,0 0 0 0,0 0 3 0,0 17 0 0,0-17-1 16,0 0 1-16,0 0-3 0,0 0 0 0,0 0 0 16,0-17 0-16,0 17 2 0,0 0-1 0,0 0 1 15,-18 0 0-15,18 0-2 0,0 0 0 0,0 0-1 16,0 0 1-16,0 0 0 0,0 0 1 0,0 0-1 16,0 0 1-16,-18 0-2 0,18 0 0 0,0 0 0 15,0 0 0-15,0-19 1 0,0 19 1 0,0 0-1 16,0 0 1-16,-18 0-2 0,18 0 0 0,0 0 0 15,0 0 0-15,0 0 1 0,0 0 0 0,0 0-1 0,0-17 1 16,0 17-1-16,0 0 0 0,0 0-1 0,0 0 1 16,0 0 0-16,0 0 1 0,0-18-1 0,0 18 0 15,0 0-1-15,0 0 1 0,0 0-1 0,0 0 1 16,0 0-1-16,0 0 1 0,0 0-1 0,0 0 1 16,0 0-1-16,0 0 0 0,0 0 0 15,0 0 0-15,0 0 0 0,0 0 0 0,0 0 0 0,0 0 0 16,0 0 0-16,0 0 0 0,0 0 0 0,0 0 0 15,0 0 0-15,0 0 0 16,0 0 0-16,0 0 0 0,0 0 0 16,0 0 0-16,18 0-1 0,-18 0 1 15,18 0 0 1,0 0-1-16,-1 18 1 0,-17-1-1 16,17 2 0-16,-17-2 1 0,19 0-1 0,-1 1 0 0,-1 0 1 15,-17 0-1-15,17-1 0 0,1 19 0 0,-18-18 0 16,18-1 1-16,0 0-1 0,-18 1 0 0,17 0 1 15,0 0-1-15,-17-1 0 0,19-17 0 0,-19 17 1 16,0 2-1-16,17-2 0 0,-17-17 1 0,0 18-1 16,18-18 0-16,-18 0 1 15</inkml:trace>
  <inkml:trace contextRef="#ctx0" brushRef="#br0" timeOffset="81849.733">23653 5486 389 0,'0'0'0'0,"0"0"10"16,0 0 0-16,0 0 0 0,0 0 1 0,0 0-7 15,0 0 0-15,0 0 0 0,0 0 0 0,0 0 9 0,0 0 1 16,0 0 0-16,36 36 0 0,-18 33-10 0,16-15 0 16,2 17 0-16,-18-1 1 0,-2 1 1 15,20 0 0-15,-19 0 0 0,1 17 1 0,0-18-4 0,17-18 0 16,-17 19 0-16,18-18 0 0,-19-17-2 0,0-1 1 16,19 0-1-16,-1-17 1 0,-18 0-2 0,20-18 2 0,-20 0-1 15,0-18 0-15,1 0 0 0,0 0 0 0,0-16 1 16,-1-20-1-16,0 1 0 0,-17-18 0 0,19 2 0 15,-2-20 0-15,-17 37 0 0,0-19-1 0,18-17 1 16,-18 0 0-16,0-1 0 0,-18 0-1 0,18 1 1 16,-17 0 0-16,17 18-1 0,0-1 1 0,-19 0-1 15,19 1 1-15,0 18-1 0,0-2 1 0,-17 1-1 0,17 19 1 16,0-2-1-16,0 18 1 0,-17 0 0 0,17 1 0 16,0 17 0-16,0 17 0 15,-18 1 0-15,18 0 0 0,0 0 0 0,0 34 0 16,0 19 0-16,0-1 0 0</inkml:trace>
  <inkml:trace contextRef="#ctx0" brushRef="#br0" timeOffset="82637.616">24924 5663 336 0,'0'0'0'0,"0"0"14"0,0 0 2 15,-18-18-2-15,0 1 2 0,18-1-12 0,-18 18 0 0,1 0 1 16,0-19-1-16,-2 19 13 0,2 0-1 0,17 0 0 16,-18 0 0-16,1 0-11 0,-1 19-1 0,0-19 1 15,0 35-1-15,1-17 6 0,0 0 0 0,-2 17 0 16,2-18 0-16,17 36-6 0,-18-18 0 0,1 1 0 0,17-1 0 16,0 18-2-16,0 1 0 0,0-20 1 15,0 20-1-15,0-20 0 0,0 2-1 0,17-1 1 0,-17 1 0 16,18-2-2-16,-18-16 1 0,36 0 0 0,-19-18 0 15,0 18-1-15,1-18 1 0,0 0-1 0,0 0 1 16,17 0 0-16,-18-18-1 0,2 18 1 0,-2-36-1 16,0 19 0-16,1-19 1 0,0 1-1 0,0 1 1 15,-1-2-1-15,0 1 0 0,2-18 0 0,-19 0 1 16,18 18-1-16,-18-19 0 0,0 20 0 0,17-20 1 0,-17 1-1 16,0 19 0-16,0-20 0 0,0 19 0 0,-17-18 0 15,17 18 0-15,0-1 0 0,0 2 0 0,0 15 0 0,0 2 0 16,0-1 0-16,17 18 0 0,-17-17 0 15,-17 17 0-15,17 17 0 0,17 18 0 16,-17 18 0-16,0 1 0 16,17-3 0-16,-17-14 0 0,0-2 0 0,0 18 0 15,18-17 0-15,-18 16 0 0,18-16 0 0,-18 16 0 16,18-16 0-16,-18-1 1 0,16 1-1 0,1-2 0 16,2 2 1-16,-19-18-1 0,17-1 0 0,1 0 1 0,-1 2-1 15,-17-19 0-15,0 17 0 0,0-17 1 0,0-17 0 16,0 17-1-16,18 0 1 0,-18-19 0 15,0 2-1-15,18 0 1 0,-18-1-1 16,0-18 1-16,0 2-1 0,0 15 0 0,0-16 0 16,0-18 1-16,18 18-1 0,-18 18 0 0,0-37 1 15,0 20-1-15,0-2 1 0,0-17-1 0,0 18 0 16,17-19 1-16,-17 20-1 0,0-2 0 0,17 1 0 0,2-18 0 16,-19 35 0-16,17-18 0 0,1 19 0 0,-18-17 0 15,17 16 0-15,2 0 0 0,-2 0 0 0,-17 0 0 16,18 1 0-16,-18-2 0 0,17 19 0 0,-17 0 0 15,0 0-1-15,17 0 1 0,-17 19 0 0,19-19 0 16,-19 17 0-16</inkml:trace>
  <inkml:trace contextRef="#ctx0" brushRef="#br0" timeOffset="83746.508">26370 4163 263 0,'0'0'0'0,"-35"0"14"0,35 0-1 16,-18 0 1-16,1-17 0 0,17 17-10 0,0 0 1 15,-19 0-1-15,19 0 0 0,-17 0 6 0,17 0 0 16,0 0-1-16,-17 0 1 0,-1 17-6 0,1-17 0 0,17 18 0 15,-19-1 0-15,2 19 2 0,-1-18-1 0,1 35 1 16,17-18-1-16,-19 18-2 0,2-19 0 0,17 20 0 16,-17 16 0-16,-1-16-1 0,18-2 0 0,0 19 1 15,-18-1-1-15,18 19 0 0,0-19-1 0,0 1 1 16,0 17-1-16,18-35 0 0,0 17 0 0,-1 2 0 16,0-21-1-16,2 3 1 0,-2-1 0 0,1 0-1 0,18-18 1 15,-1-1 0-15,-18 3-1 0,19-20 1 0,-19 1 0 16,17 0-1-16,2 0 1 0,-19-18-1 0,19 0 1 15,-1 0-1-15,-17 0 1 0,18 0-1 0</inkml:trace>
  <inkml:trace contextRef="#ctx0" brushRef="#br0" timeOffset="84657.776">26705 5152 266 0,'0'0'0'0,"0"17"0"16,0 0 5-16,0 0 0 0,0 2-1 15,17 16 1-15,-17 1-3 0,18-1 1 0,-18-18-1 16,0 19 1-16,18-19 4 0,-18 1 0 0,0-18 0 16,0 17 0-16,0 2-4 0,0-19 0 0,0 0 1 15,0 0-1-15,0 0 1 0,0 0 0 0,0 0 1 16,0-19-1-16,0 19-2 0,0-17 1 0,-18 17-1 16,18-35 1-16,-18-18-1 0,1 0 0 0,17 17 0 15,0-17 0-15,-17 19-1 0,17-2 0 0,0 1 1 0,-18-18-1 16,18 18 1-16,0-1 0 0,0 2 0 0,0-20 0 15,18 19 0-15,-18-1-1 0,0 2 0 16,17-2 1-16,0 1-2 0,-17 18 1 0,18-19-1 0,0 18 1 16,0 1-1-16,-1-2 1 0,0 19-1 0,2-17 1 15,-19 17 0-15,17 0 0 0,1 17 1 16,-18-17-1-16,17 0 0 0,-17 36 0 0,0-18 3 16,0-1 0-16,0 2 0 0,0 15 0 15,0-16-2-15,0 18 1 0,-17-19-1 0,17 0 0 16,0 0 6-16,-18 2-1 0,1-19 0 0,17 17 0 0,-19 1-4 15,2 0 0-15,17 0 1 0,-17 0-1 0,-1-18 4 16,0 16 1-16,0 2-1 0,18-18 0 0,-17 17-3 16,0 2-1-16,-1-2 0 0,-1 1 1 0,19-18 2 0,-17 17-1 15</inkml:trace>
  <inkml:trace contextRef="#ctx0" brushRef="#br0" timeOffset="85439.077">27198 4834 323 0,'0'0'0'0,"19"35"0"0,-19-17 0 16,17 0 4-16,0-18 0 0,-17 18 0 15,18-2 1-15,-18-16-3 0,0 0 0 0,18 18 1 0,-18-18-1 0,0 0 5 16,0 0-1-16,0 0 0 0,0 0 1 15,0 0-4-15,0 0 0 0,0 0 0 0,0-18 0 0,0-16 2 0,0-2-1 16,-18 1 0-16,18-1 1 16,0 2-3-16,-18-2 0 0,18 1 1 0,-17-1-1 0,17 1 0 0,-17-1 0 15,17 1-1-15,-19-17 1 0,19 16-1 16,0 0 0-16,19 2 0 0,-19-2 0 0,0 1 4 0,17 18-1 16,-17 0 0-16,17-2 0 0,-17 2-2 0,18 17 1 15,-18 0-1-15,18 0 1 0,0 0-3 16,-1 17 0-16,1-17 0 0,18 19 1 0,-19-2-1 15,0 0 0-15,1-17 2 0,0 18 0 0,0-1 0 16,-1-17 0-16,0 0-1 0,2 19 0 0,-1-19 1 16,-1 0-1-16,0 0 3 0,-17 0 0 0,18 0 0 15,-18 0 0-15,18 0-2 0,0 0 1 0,-18 0-1 16,16 0 0-16,1 0 1 0,-17 0 1 0,19 0-1 16,-19-19 0-16,0 19-1 0,17 0 0 0,-17 0 0 15,18 0 0-15,-18 0 0 0,0-17 0 0,17 17 0 16,-17 0 0-16,0-18 0 0,18 18-1 0,-18 0 0 0,0-17 1 15,18 17-1-15,-18-17 0 0,0 17 0 0,0-19 1 16,18 19-1-16,-18-17 0 0,0 17 0 0,0-18 0 16,-18 1-1-16,18-2 0 15,-18 2 0-15,0 17 1 16,1 0-1-16,-1 0 0 16,1 17 0-16,-2-17 0 0,2 19 0 0,1-2 0 15,-2 18-1-15,0-16 1 0,0-2 0 0,1 18 0 16,0 1 0-16,17-19 0 0,-18 17 0 0,18 2 0 0,0-18 0 15,-19 16 0-15,19-15-1 0,19 16 1 16,-19-18 0-16,0 2 0 0,0-2 0 0,18 1 0 0,-1-18 0 16,0 17 0-16,-17 2 0 0,18-19 0 15,0 17 0-15,0-17 0 0,-2 0 0 0,1 0 0 0,2-17 0 0,-2 17 1 16,1-19-1-16,17 2 1 0,1-1-1 16,-19 1 1-16</inkml:trace>
  <inkml:trace contextRef="#ctx0" brushRef="#br0" timeOffset="85826.995">28187 4163 380 0,'0'0'0'0,"0"0"6"15,-18 18 1-15,1-1 0 16,17 19-1-16,-18-18-3 0,0 18 1 0,0-19-1 16,1 18 0-16,0 1 4 0,17-2 0 0,-19 2-1 15,2-19 1-15,17 19-4 0,0-20 1 0,0 20-1 16,0-18 0-16,0-1-1 0,0 19-1 0,0-36 1 15,0 18 0-15,0-1-1 0,17-17 0 0,-17 0 0 0,19 0 1 16,-2-17-2-16,0-1 0 16,1-18 0-16,0 1 0 0,-18-1 0 0,18 2 0 15,-1-1 0-15,1-18 0 0,-1 17 0 0,-17-16 0 16,19-1 0-16,-2-1 0 0,-17 2 0 0,0-1 0 16,0-1 0-16,0 20 0 0,16-19 0 0,-32-1 0 15,16 2 0-15,16 16 0 0,-16-16 0 0,0 16 0 0,0 19 0 16,0-18 0-16,0 16 0 0,-16 2 0 15,16 0 0-15,0 17 0 0,16-17 0 0,-32 17 0 16,16 0 0-16,0 34 0 16,0-17 0-16,0 19 0 0,0-18 0 0,0 52 0 0,0 1 0 0,0-19 0 15,16 2 1-15,-16-1-1 0,0 0 1 16,0-18-1-16,18-1 0 0,-18 20 0 0,18-18 1 0,0-19 1 16,16 18-1-16,-15-16 0 0,16-2 0 0,-18 0 0 15</inkml:trace>
  <inkml:trace contextRef="#ctx0" brushRef="#br0" timeOffset="86144.415">28927 3952 348 0,'0'0'0'0,"-36"36"12"0,20-36-1 0,16 17 1 15,-18-17 0-15,1 34-9 0,-2-15 2 0,2-2-1 16,0 1 0-16,-1-1 11 0,1 19 1 0,-2-19-1 15,2 1 1-15,17-1-12 0,-18 19 0 0,1-18 1 16,17 18-1-16,0-19 5 0,0 18-1 0,0-18 1 16,0 19-1-16,0-2-4 0,17-15 0 0,1 16-1 0,-1-1 1 15,2-15-1-15,-2 16 0 0,-17-18 0 0,18 19 0 16,-1-18-2-16,0-1 1 0,-17 2 0 0,19-2 0 16,-19 0 0-16,0 1 0 0,0-1-1 0,0-17 1 15,0 19-1-15,-19-19 1 0,19 0-1 0,-34 17 0 16,16 0 0-16,-18-17 0 0,1 0 0 0,-1 0 0 15,2 0-1-15,-20 0 1 0,19 0 0 0,-18-17 0 16,0 17-1-16,18-17 1 0,0-2-1 0,-18 2 1 16,17-1-1-16,2-16 1 0</inkml:trace>
  <inkml:trace contextRef="#ctx0" brushRef="#br0" timeOffset="86473.069">28503 3387 326 0,'0'0'0'0,"36"-17"0"0,-18-2 5 0,-1 19 1 0,1 0-1 15,18 0 1-15,-19 0-3 16,0 0 0-16,19 0-1 0,-18 0 1 0,18 19 6 0,-19-2-1 0,18 1 0 16,-18-1 1-16,19 2-6 0,-18-2 1 0,17 17-1 15,-1-16 1-15,2 0-2 0,-18 18 1 0,17 0-1 16,1-2 0-16,-2-17 0 0,2 19-1 0,-1-1 0 15,19 18 1-15,-20-18-2 0,2 1 0 0,-1 16 0 16,1-16 0-16,16 18 0 0,-16-3 0 0,-18-15 0 16,15 16 0-16,3 2 0 0,-18-1 0 0,-1 1 0 15,2-20 0-15,-19 20 0 0,0-3 0 0,0-15 0 0,0 16 0 16,0-16 0-16,0-1 0 0,-19 19 0 0,19-18 0 16,-17-2 0-16,-1 1 0 0,2 1 0 0,-4 17 1 15,4-18-1-15,-19 1 0 0,17-18 0 0,-17 16 0 16,0 19 0-16,-1-35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16T22:14:59.9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22366 12085 75 0,'0'0'0'0,"0"0"1"16,0 0 0-16,0 0 0 15,0 0 0-15,0 0 0 0,0 0 0 16,0 0 2-16,0 0 0 0,0 0 0 0,0 0 0 16,0 0-1-16,0 0 0 0,0 0 0 0,0 0-1 0,0 35 8 15,0-18-1-15,-18-17 0 0,18 19 1 16,0-19-6-16,0 17 1 0,0-17 0 0,0 34-1 0,0-15 4 0,0 16 1 15,0-17-1-15,0 18 1 0,0-2-5 16,0-17 0-16,0 19 1 0,0-18-1 0,0-1 2 0,0 19 0 16,0-19 1-16,0 18-1 0,0-16-3 15,0 16 1-15,0-19 0 0,0 21 0 0,0-2-2 0,0 1 1 16,0-2-1-16,0-17 1 0,0 37-1 0,0-18 0 16,0-2 0-16,0 1 0 0,0 1 1 0,0-1 0 0,0 1 0 15,0-1-1-15,0 18 1 0,0-19-1 0,0 2 0 16,0 18 1-16,18-20 0 0,-18 20 0 0,0-19 0 15,0 18 1-15,18 0-2 0,-18-18 0 0,0 18 1 16,17 18-1-16,-17-19 3 0,17 1 0 0,2 1 0 16,-19 16 0-16,18-18-1 0,-1 19-1 0,0-17 0 15</inkml:trace>
  <inkml:trace contextRef="#ctx0" brushRef="#br0" timeOffset="7940.487">25787 12032 18 0,'0'0'0'0,"0"0"5"16,0 0 0-16,0 0 0 16,0 0 0-16,0 0-2 0,0 0 0 0,0 0 0 15,0 0-1-15,0 0 14 0,0 0-1 0,0 0 0 16,0 0 0-16,0 0-10 0,0 0-1 0,0-35 1 15,0 35-1-15,0 0 16 0,0 0 0 0,0 0 1 16,0 0-1-16,0 0-16 0,0 0 1 0,0 0-1 0,0 0 1 16,0 0 12-16,0 0 0 0,0 0 0 0,0 0 0 15,0 0-12-15,0 17-1 0,0-17 1 0,0 18-1 16,0-1 3-16,0 19 1 0,17-19-1 0,-17 18 0 16,0 1-4-16,0-19 1 0,0 19-1 0,0-19 1 15,0 19-2-15,19-19 1 0,-19 2-1 0,0-2 1 16,0 0-1-16,0 0-1 0,0-17 1 0,0 19 0 15,0-19 0-15,0 0 0 0,0 17 0 0,0-17 1 16,0 0-2-16,0 0 0 0,0 0 1 0,0 0-1 0,0 0 1 0,0 0 1 16,0 0-1-16,0 0 0 0,0 0-1 15,0 0 1-15,0 0-1 0,0 0 1 0,0 0 0 16,0 0 0-16,0 0 1 0,-19-17-1 16,19 17-1-16,0 0 1 0,0-19-1 0,0 19 1 0,0-17 0 0,0 17 1 15,0-17 0-15,0 17-1 0,0-17-1 0,0 17 1 16,0 0 0-16,0 0 0 0,0-19 0 0,0 19 1 15,0 0-1-15,0-17 1 0,0 17-1 0,0 0-1 16,0 0 1-16,0 0 0 0,0-18 1 0,0 18 1 0,0 0-1 16,0-18 0-16,0 18-1 0,0 0 0 0,0 0 0 15,0 0 1-15,0 0 0 0,0-17 2 0,0 17-1 16,0 0 0-16,0 0-2 0,0 0 1 0,0-19-1 16,0 19 1-16,0-17 1 0,0 17-1 0,0 0 1 15,0 0 0-15,0-17-1 0,0 17-1 0,0 0 0 16,0 0 1-16,0 0 0 0,19 0 0 0,-19 0 1 15,0 0-1-15,0-17-1 0,0 17 0 0,0 0 0 16,0 0 0-16,0-19 0 0,18-16 1 0,-18 35-1 16,17-17 0-16,-17-2 0 0,0 19-1 0,0-17 0 0,17 0 1 15,-17 17-1-15,0 0 1 0,18-18 0 16,-18 18-1-16,0-17 0 0,18 17 0 0,-18 0 1 0,18 0-1 16,-18-19 0-16,17 19 1 0,-17-17-1 0,0 17 1 15,17 0-1-15,-17 0 0 0,19 0 1 0,-19 0-1 16,17 0 1-16,-17 0-1 0,18 0 1 0,-1 17 0 15,-17 2-1-15,18-19 0 0,0 17 0 0,-18 18 0 0,18-18 1 16,-1 19 0-16,0-18-1 0,2-1 1 16,-2 19-1-16,-17-19 0 0,18 19 0 0,-18-19 0 0,17 19 1 15,-17-19-1-15,19 2 1 0,-19-2 0 16,17-17-1-16,-17 17 0 0,0-17 0 0,0 17 1 0,18-17-1 0,-18 0 1 16,0 0-1-16,0 19 1 15,0-19-1-15,0 0 0 0,0 0 0 0,0 0 1 0,0 0-1 0,17 17 0 16,-17-17 1-16</inkml:trace>
  <inkml:trace contextRef="#ctx0" brushRef="#br0" timeOffset="8483.963">26793 11644 323 0,'0'0'0'0,"0"0"0"0,0 0 11 0,0 0 0 0,0 0 0 0,0 0 1 15,0 0-8-15,0 0 0 0,0 0 0 0,17 0 0 16,2 0 10-16,-19 0 1 0,0 0 0 0,0 17 0 16,17-17-11-16,1 17 0 0,-18 2 1 0,35 16-1 0,-17 18 5 15,0-19-1-15,-1 2 0 0,19 17 0 16,-2 0-4-16,-17-17-1 0,2 16 1 0,-2 1 0 0,18 1-1 0,-18-3 1 16,2-15-1-16,16 17 1 0,-18-17-2 0,19-19 0 15,-19 19 0-15,19-19 1 0,-18 1-1 0,-1-18 1 16,1 17-1-16,18-17 1 0,-19-17-1 15,0-1 0-15,1 1-1 0,18-2 1 0,-19 2-1 0,-17-17 0 16,17-2 0-16,2-17 0 0,-1 17-1 0,-1 2 1 16,-17-20 0-16,17 1-1 0,-17 1 1 0,0 16 0 15,0-17 1-15,0 0-1 0,0 0-1 0,0 0 1 0,0 1 0 16,0-1 0-16,0-18 0 0,-17 17 0 0,17 2 0 16,0-1 0-16,0 19 0 0,17-2 0 0,-17-18 0 15,0 37 0-15,0-18 0 0,18 17 0 16,-18 0 0-16,0 1 0 0,0 17 0 0,0 0 0 0,0 0 0 15,0 0-1-15,18 17 2 0,-18-17 0 0,0 18 0 16,18 18 0-16,-2 17-1 0,1-18 1 0,2 18-1 16</inkml:trace>
  <inkml:trace contextRef="#ctx0" brushRef="#br0" timeOffset="9040.538">28223 12085 380 0,'0'0'0'0,"0"0"14"0,0 0 0 16,0 0 1-16,-19-36-1 0,19 36-10 0,-17-17 1 16,17 17-1-16,0-18 1 0,-18 18 10 0,18 0 1 15,-17 0-1-15,17 0 1 0,0-17-12 0,-18 17 1 0,18 0-1 16,0 0 1-16,-18 0 0 0,18 17 1 0,0-17 0 16,-18 0 0-16,1 35-4 0,17-18 1 0,-17 2 0 15,17 16 1-15,-19 1-4 0,2 15 2 0,17-15-1 16,0 0 0-16,0 0-1 0,0-2 1 0,0-17 0 15,17 19 0-15,-17-18-1 0,0 16 0 0,19-15 1 16,-2-2-1-16,0-17 0 0,-17 18 0 0,18-18 1 16,0 0-1-16,0 0 0 0,-18 0 0 0,17 0 1 15,1-18-1-15,-18 1 0 0,17 17 0 0,2-19 1 0,-2-15-1 16,-17 16 0-16,16-18 0 0,2 2 0 16,-18-2 0-16,18 1 0 0,-18 0 0 0,18 16 0 0,-18-15 0 15,17-2 0-15,-17 19 0 0,17-18 0 0,-17 16 0 16,0 2 0-16,19 0 0 0,-19-1 0 0,0 1 0 15,0-2 0-15,18 19 0 0,-18 0 0 16,0 0 0-16,0 0 0 16,17 0 0-1,-17 19 0-15,0-2 0 0,17 18 0 0,-17 1 0 0,18 16 0 16,-18-16 0-16,18-19 0 0,-18 19 0 0,18-19 0 16,-18-17 0-16,17 18 0 0</inkml:trace>
  <inkml:trace contextRef="#ctx0" brushRef="#br0" timeOffset="9264.031">28716 12473 301 0,'0'0'0'0,"0"0"14"0,0 0 0 0,0 0 0 15,0-36 0-15,0 1-9 0,0 18-1 16,0-19 0-16,0 2 1 0,0-2 8 0,0 0 0 0,0 19 0 16,0-19 0-16,0 19-9 15,0-19 0-15,0 1 1 0,0-1-1 0,0 2 3 0,0 16 1 0,17 1 0 16,-17-19-1-16,19 19-3 0,-2 0-1 0,1-2 0 15,-18 2 1-15,17-1 2 0,-17 18 0 0,17 0 0 16,2 0 1-16,-2 0-4 0,-17 0 0 0,18 0 0 16,-2 18 1-16,3-1 1 0,-2-17 2 0,0 19-1 15,1-2 0-15,0 17-3 0,0-15 0 0,17-19 0 16</inkml:trace>
  <inkml:trace contextRef="#ctx0" brushRef="#br0" timeOffset="10252.883">29933 11026 282 0,'0'0'0'0,"0"0"17"15,0 0 0-15,-17-17 0 0,-2-2-1 16,19 19-11-16,0 0-1 0,-17 0 1 0,17 0-1 16,-18 0 12-16,1 0 1 0,-1 0-1 0,0 0 0 15,18 19-12-15,-18-2 1 0,1-17-1 0,0 17 1 0,-2 19 3 16,19-18 0-16,-17 16 0 0,-1 2 1 16,1-1-6-16,-2 19 1 0,2-1-1 0,17-1 1 0,-17 1-2 15,-1 0 0-15,1 19 0 0,-2-21 0 0,19 3-1 16,-17 16 1-16,17-16-1 0,-18 15 0 0,18-15 1 0,0-1-1 15,0 0 1-15,0-18-1 16,0 18 0-16,0-18 0 0,0 1 0 0,0-19 0 0,18 17 0 0,-18-15 0 16,0-2 0-16,0-17 0 0,17 18-1 0,-17-18 1 15,0 18-1-15</inkml:trace>
  <inkml:trace contextRef="#ctx0" brushRef="#br0" timeOffset="16258.202">30092 11961 216 0,'0'0'0'0,"0"0"9"15,0 0 0-15,0 0 1 0,0 0-1 16,0 0-6-16,0 0 1 0,0 0 0 0,0-17 0 0,0 17 8 16,0 0 1-16,0 0-1 0,0-17 1 15,0 17-9-15,0 0 0 0,0 0 0 0,0 0 0 0,0 0 11 16,0 0-1-16,0-19 1 0,0 19-1 0,0 0-10 15,0 0 1-15,0 0-1 0,0 19 1 0,0-19 2 0,0 17 1 16,0 0-1-16,0 36 1 0,17-1-5 16,-17-16 1-16,0 18-1 0,0-37 1 0,0 17 0 0,0-15 0 15,0-2 0-15,0 1 0 0,0-18-1 0,-17 18-1 16,17-18 0-16,0 0 1 0,0 0-2 0,0 0 1 16,0 0 0-16,0 0 0 0,0 0-1 0,0 0 0 15,0 0 0-15,0-36 1 0,0 19-1 0,0-19 0 0,0 19 1 16,0-19-1-16,0-16 0 0,0 16 0 0,17 1 0 15,-17 18 0-15,0-36 1 0,18 17 0 0,-18 1-1 16,18-1 1-16,-18 18-1 0,18-16 0 0,-2 17 1 16,-16-19-1-16,17 18 1 0,2 1 0 0,-2-2 0 15,1 2 0-15,-1 17-1 0,-17-17 1 0,18 17-1 16,-18 0 0-16,18 0 2 0,-18 0 0 0,0 0-1 16,18 0 1-16,-18 17-1 0,17-17-1 0,-17 17 1 0,0 2 0 15,17-2 0-15,-17 1 1 0,0-1-1 0,0 2 1 16,0-2-2-16,0-17 1 0,0 17 0 0,-17 0-1 15,0-17 2-15,-19 18-1 0,18 0 1 0,-17 0 0 16,-1-18-2-16,19 18 1 0,-17-18 0 0,16 17-1 16,-17-17 2-16,35 19-1 0,-17-19 0 0,-1 0 1 15,-1 0-2-15,2 0 1 0,17 0-1 0</inkml:trace>
  <inkml:trace contextRef="#ctx0" brushRef="#br0" timeOffset="17322.101">30445 11961 342 0,'0'0'0'0,"0"0"10"0,0 0 1 16,0 0 0-16,0 0 0 0,0 0-7 0,0 0 0 0,0 0-1 16,0 0 2-16,0 0 11 0,0 0 1 0,0 0-1 15,0 0 0-15,0 0-11 0,0 0-1 0,0 0 1 16,0 0-1-16,-19-34 4 0,19 15 0 0,-17 2 0 15,17-19 1-15,0 18-6 0,17 0 1 0,-17 1-1 16,0 0 1-16,0 0-2 0,19-2 1 0,-19 2-1 16,0-1 1-16,17 18-1 0,1-17 0 0,-1 17-1 15,-17 0 1-15,17-19-1 0,2 19 0 0,-2 0 1 16,1 0-1-16,-1 0 0 0,2 19 0 0,-19-19 0 16,34 0 0-16,-16 0 0 0,18 0 0 0,-19 0-1 15,1-19 1-15,-1 19 0 0,2-17-1 0,-2 17 1 0,17 0 0 16,-16-17-1-16,0 17 1 0,-1-18 0 15,0 1-1-15,2 17 1 0,-19-19-1 0,18 2 1 16,-1 17-1-16,-17 0 1 0,0-18-1 16,0 2 1-16,0 16 0 15,0-20-2-15,-17 4 1 16,-1 16 0-16,-1 0-1 16,2-18-1-16,0 18 1 0,-1 0 0 15,0 0 0-15,0 0 0 0,2 18 0 0,16-18 0 0,-17 16 0 0,-2-16 0 16,2 20-1-16,17-20 1 0,-18 16 0 15,1 2 0-15,17-1 0 0,-18 2 1 16,18 16-2-16,-18-1 1 0,18 2 0 0,0-18 0 0,-18 18 1 16,18-19-1-16,0 17 0 0,18-16 0 0,-18 0 1 15,0 0-1-15,0 0 1 0,18-1 0 0,-18-17-1 16,18 0 1-16,-1 0 0 0,1 0 0 16,-1 0-1-16,19-17 1 0,-20-1 0 0,20 0 0 15,-18 0 0-15,-1 0 0 0,0 1-1 0,2 0 1 16,-1 0 0-16,-1-2 0 0,0 2 0 0,1 17 0 0,-18-18 0 15,0 1 0-15,18-2 0 0,-18 2 0 16,18 17 0-16,-36-17 0 16,18 17-1-16,0 0 0 15,0 17 1 1,-18-17-1-16,18 17 1 0,0 2-1 16,0-2 1-16,0 1-1 0,0-1 1 0,0 2-1 15,0-19-1-15,0 0 1 0,0 0 0 16,18 0 0-16,-18 0 0 0,18 0 0 0,-18 0 0 0,17-19 0 15,0 2 0-15,19-18 0 0,-18 16 0 0,-1-15 0 16,1-1 0-16,-18 16 0 0,18-16 0 0,0 19 0 16,-1-20 0-16,0 0 0 0,2 0 1 0,-19 2-1 15,17 17 0-15,-17-19 0 0,18 1 1 0,-18 16-1 16,0-15 0-16,0 16 1 0,0 0-1 0,0 0 0 16,0 1 0-16,0-1 0 0,0 18 0 15,0 0 0 1,0 0 0-16,0 18 0 0,0 17 0 15,-18 1 1-15,18-2-1 0,0 2 1 16,0-1-1-16,0 1 1 0,0-19-1 0,0 0 0 16,18 1 1-16,-18 0-1 0,17 0 1 0,-17 0-1 15,19-18 1-15,-19 0-1 0,17 0 1 0,-17 16-1 0,18-16 1 16,-1 0-1-16,0 0 1 0,2 0 0 0,-19 0-1 16,17 0 1-16,1 0 0 0,-2 0 0 0,-16 0 1 15,19 0-1-15,-19 0 1 0,0 20 0 16,0-20 0-16,0 0 0 15,0 16 0-15,0 2 0 0,0-1 0 16,0 2 0-16,0 16 0 0,0-18 0 16,0 19 0-16,0-1 0 0,0-18-1 0,-19 2 1 15,19 15 0-15,0-17 0 0,-16 1 0 0,16-18 0 16,-18 18 0-16,18 0-1 0,-17-18 1 0,-2 18 0 16,2-1 0-16,0-17 0 0,-1 0 0 15,1 0 0-15,-2 0-1 0,2-17 1 0,-1 17 0 16,1-18 0-16,-2 0-1 0,19-18 1 0</inkml:trace>
  <inkml:trace contextRef="#ctx0" brushRef="#br0" timeOffset="17669.788">31573 10797 373 0,'0'0'0'0,"0"0"6"0,0 0 0 16,17 0 0-16,2 0 0 0,-2 17-3 0,0-17 0 16,19 18 0-16,-1 18 0 0,1-2 7 0,-1-16-1 15,0 18 1-15,1-2-1 0,-2 2-5 16,2-1 0-16,-18 19 0 0,17-19 0 0,1 17 1 0,-19-16 1 0,-1-1 0 15,4 18 0-15,-4-18-3 0,2 1 0 16,-18-19 0-16,17 36 0 0,-17-35 0 0,0 16 0 0,-17-14-1 16,17 14 2-16,0 2-3 0,-18-19 1 0,2 18 0 15,-4-18 0-15,4 2 0 0,-19-2 1 0,17 1-1 16,0-1 1-16,-17 2-1 0,18-2-1 0,-19-17 1 16,1 17 0-16,-1 0-2 0,2 1 1 15</inkml:trace>
  <inkml:trace contextRef="#ctx0" brushRef="#br0" timeOffset="19046.829">25664 13020 150 0,'0'0'0'0,"0"0"23"16,0 0 1-16,0 0-1 0,0 0 1 16,0 0-20-16,19 0 1 0,-2 0-1 0,-17-17 0 15,34 17 8-15,-16 0-1 0,0 0 1 0,-1 0 0 16,19 0-9-16,-1 0 2 0,0 17-1 0,1-17 0 15,-19 0 1-15,19 0 1 0,-1 0-1 0,0 17 1 16,18-17-3-16,-17 0-1 0,16 0 1 0,2 0 0 16,-1 0-1-16,-18 18 0 0,17-18 0 0,-17 0 1 0,18 0-2 15,-18 0 0-15,18 0 1 0,1 0 0 0,-1 0-2 0,-18 0 0 16,18 0 0-16,-1 0 1 0,2 18-1 16,-19-18 0-16,18 0 0 0,-1 0 1 0,2 0-1 0,-2 0 1 15,-16 18-1-15,16-18 1 0,1-18 0 0,1 18-1 16,-19 0 1-16,35 0-1 0,-16 0 0 0,-20 0 0 15,20 0 0-15,-1 0 1 0,-2 0-1 0,3-18 0 0,-19 18 0 16,18 0 0-16,0 0 0 0,1 0 0 0,-2 0 0 16,1-18 0-16,1 18 0 0,-20 0 0 0,20-17 0 15,-2 17 0-15,0 0 0 0,2 0 0 0,-1-17 0 16,-1 17 0-16,2 0 0 0,-1 0 0 0,17-19 0 16,-17 19 0-16,0 0 1 0,1-17 0 0,-2 17 0 15,1 0 1-15,0 0-2 0,-1 0 1 0,-16 0 0 16,35-18 0-16,-19 18 4 0,1 0-1 0,18 0 1 15,0 0 0-15,-18 0-3 0,-1 0 1 0,19 0-1 16,-1 0 1-16,-17-17 3 0,18 17 0 0,-19 0 0 16,19 0 0-16,0 0-4 0,-18 0 2 0,18 0-1 15,-18-19 0-15,17 19 1 0,-18-17 1 0,19 17-1 16,-18 0 1-16,-1 0-2 0,2-18-1 0,-1 18 1 0,-1 0-1 16,19-17 4-16,-18 17-1 0,1 0 0 0,-2 0 1 15,0-17-4-15,2 17 1 0,-1 0 0 0,-1 0 0 16,2 0 1-16,-1 0 0 0,-1 0 0 0,19-19 0 15,-18 19-2-15,1 0 0 0,-2 0 0 0,1 0 1 0,0 0-1 16,-19 0 0-16,20 0 0 0,-2 0 0 16,1 0 0-16,-17 0-1 0,-1 0 0 0,1 0 1 0,-1-17 0 15,0 17-1-15,1 0 1 0,-19 0-1 16,19 0 0-16,-1 0 1 0,0 0-1 0,-17-18 0 0,17 18 0 16,-19 0 0-16,4 0-1 0,-4-17 1 0,2 17 0 0,-1 0 0 15</inkml:trace>
  <inkml:trace contextRef="#ctx0" brushRef="#br0" timeOffset="21012.621">25893 13760 210 0,'0'0'0'0,"0"0"26"0,0 0 0 16,0 19 0-16,0-2 1 0,0 0-23 0,0-17 0 0,0 18 0 16,0 18 0-16,0-2 11 0,0 2-1 0,0 17 1 15,-18 0-1-15,18-17-10 0,0-19 1 0,0 18-1 0,0 1 1 16,0-19-2-16,0 18 0 0,-17-17 0 16,17 0 0-16,-17-18-1 0,17 17 0 0,0-17 0 0,-18 18 0 15,18-18-1-15,0 0 0 16,0-18-1-16,-19 1 1 15,19-1-1-15,0-18 0 0,0 19 0 0,-17-36 0 16,34 18 0-16,-17-1 0 0,0 2 0 0,0-2 0 16,0 1 0-16,19-2 0 0,-19 3 0 0,0-1 0 15,18-1 0-15,-1 2 0 0,0-2 0 0,-17 18 0 0,18-17 0 16,0 17 0-16,0 1 0 0,-18 0 0 0,17 17 0 16,0-18 0-16,2 18 0 0,-2 0 0 15,1 0 0-15,-1 18 0 0,1 16 0 16,0 2 0-16,17-19 0 0,-35 37 0 0,36-20 0 15,-19 2 0-15,-17-1 1 0,18 18-1 0,-1 0 0 16,-17-17 0-16,19-2 1 0,-19 2-1 0,17-1 1 0,-17 1 0 16,18-19-1-16,-18 0 1 0,0 19 0 0,17-18-1 15,-17-18 1-15,0 17 0 0,0-17 0 0,0 0 1 16</inkml:trace>
  <inkml:trace contextRef="#ctx0" brushRef="#br0" timeOffset="21659.358">27181 13549 351 0,'0'0'0'0,"0"0"7"16,0 0 1-16,0 0-1 15,0 0 0-15,0 0-3 0,0 0-1 0,0 0 0 16,0 0 1-16,0 0 5 0,0 0 1 0,0 0 0 15,0 0-1-15,36 53-5 0,-19 17 0 0,0-17 0 16,-17 18 0-16,18 0 1 0,-18-1 0 0,18 1 0 16,0 0 0-16,-18-2-2 0,17-16-1 0,1 18 1 15,-18-35 0-15,17-1-1 0,-17 0 0 0,19-17-1 16,-2-18 1-16,0 0-1 0,-17 0 1 0,18 0-1 16,-18-36 1-16,36 19-1 0,-19-18 0 0,0-1 0 0,-17 1 0 15,19-18 0-15,-1 17 0 0,-18-16 0 0,17-1 0 16,0 0-1-16,1 0 1 0,0 17 0 0,-18-16 0 15,18-1-1-15,-18 17 1 0,0 1-1 0,0 0 1 16,16 0-1-16,-16 0 1 0,17 17-1 0,-17-17 1 16,0 17-1-16,0-1 1 0,19 2-1 0,-19 17 0 15,0 0 1-15,0 0-1 0,0-17 1 0,0 17-1 16,0 0 1-16,0 0-1 0,0 0 1 0,0 34-1 16,0 3 1-16,17 16 1 0</inkml:trace>
  <inkml:trace contextRef="#ctx0" brushRef="#br0" timeOffset="22189.856">28274 13972 373 0,'0'0'0'0,"0"0"13"16,0 0 1-16,0 0-1 15,0 0 1-15,0 0-10 0,0-17 0 0,0 17 1 16,0 0-1-16,-18 0 14 0,18 0 0 0,0 0 0 16,-16 0 0-16,-1 17-13 0,-2 1-1 0,2-18 1 0,-1 36-1 15,-17-2 6-15,17-15 0 0,18 15-1 0,-18-16 1 16,1 18-6-16,17-2 0 0,-17-16 0 15,17 18 0-15,-19-1-3 0,19 0 1 0,0-17-1 0,0 17 1 16,0-17-1-16,-17 0 0 0,34-18 0 0,-17 17 0 16,19-17 0-16,-19 17 0 0,0-17 0 0,17 0 1 15,0-17-1-15,-17 17 0 0,18-17 0 16,18-1-1-16,-19 0 1 0,1-17 0 0,-1 17-1 16,2-17 0-16,-19 17 1 0,17-17 0 0,-17-1-1 0,16 2 0 15,2 15 1-15,-18-16-1 0,0 1 0 0,18-2 1 16,-18 19-1-16,18-1 0 0,-18-18 1 0,17 19-1 15,-17-1 0-15,0-1 1 0,17 2-1 16,-17 0 1-16,0 17-1 0,19 0 1 16,-19 17-1-1,0 0 1-15,0 2-1 0,0 34 0 0,0-17 0 16,18-2 0-16,-1 2 1 0,-17-1-1 0,0 1 0 16,17-19 0-16,-17 18 0 0,18-17 0 0,-18 0 1 0,18-1-1 15,0 1 0-15,-1-18 0 0,0 0 1 16</inkml:trace>
  <inkml:trace contextRef="#ctx0" brushRef="#br0" timeOffset="22488.334">28610 14467 333 0,'0'0'0'0,"0"0"13"0,0 0 0 0,0 0 1 15,0 0-1-15,0 0-8 0,0 0-1 0,0 0 0 16,0 0 1-16,0-19 6 0,0 2 1 0,0 17-1 0,0-17 1 15,0-19-8-15,0 1 0 0,0 17 0 0,0-17 1 16,0 0 1-16,0-1 1 0,18 18 0 0,-18-16 0 16,17-20-4-16,-17 20 0 0,17-2 0 0,2 1 0 15,-2-1-1-15,1 19 1 0,-1-20-1 0,2 20 0 16,-2 0 0-16,1 0-1 0,-1-1 0 0,19 0 1 16,-36 0 1-16,17 18-1 0,1 0 1 0,-2 0-1 15,3 0 0-15,-19 0 0 0,17 18-1 0,-17 0 1 0,17-18-2 16,-17 35 1-16,18-18 0 0,-18 19-1 0,18 17 0 15,-18-17 1-15,18-2 0 0,-18 2-1 0,17 16 1 16,-17-16 0-16,0-1 0 0,18 1 1 0,-18-1-2 16,0-17 1-16,0 17 0 0</inkml:trace>
  <inkml:trace contextRef="#ctx0" brushRef="#br0" timeOffset="23797.127">29845 13408 348 0,'0'0'0'16,"-18"0"14"-16,18 0-1 0,-18 0 1 0,18-17-1 0,-18 17-8 16,18 0-1-16,0 0 0 0,-17 0 1 0,17 0 10 0,-17 0 0 15,17 0 0-15,-19 17 1 0,2-17-12 0,17 17 1 16,-18 1-1-16,1 0 1 0,-2 17 4 0,2-1 0 16,0 20 0-16,-1-18 0 0,1 16-5 0,-2 1 0 15,2 18-1-15,-1 0 1 0,2-1 0 0,16 1 0 16,-20 0-1-16,20-2 1 0,-16 2-1 0,16-18-1 15,0 0 0-15,0 18 0 0,0-36 1 0,0 18 0 0,16-18 0 16,4-16 0-16,-20 15-1 0,16-17 0 0,2 1 0 16,18 0 0-16,-19-18-1 0,1 0 0 0,16 0 0 15,-15-18-1-15,16 0 1 0,-18 1 0 0,19 17-1 16,-19-34 1-16,19 15 0 0,-18 1 0 0,-1 1 1 16,1-19-1-16,18 19 0 0,-19 0 0 0,0-1-1 15</inkml:trace>
  <inkml:trace contextRef="#ctx0" brushRef="#br0" timeOffset="24246.924">30179 13620 285 0,'0'0'0'0,"0"0"11"0,0 0 0 0,0 0 0 16,0 0 0-16,0 0-7 0,0 0-1 0,0 0 1 15,0 0 1-15,0 0 9 0,0 0 0 0,0 0 1 16,0 0-1-16,0 0-9 0,0 0-1 0,0 0 1 16,17 35-1-16,2-18 4 0,-2 19 1 0,1-1-1 15,-1-18 1-15,1 19-5 0,0-1-1 0,0-17 1 16,-1 17 0-16,0-18 1 0,2 0 0 0,-2 2 0 15,1-1 0-15,-1-1-3 0,2 1 1 0,-19-18 0 16,17 18 0-16,1-18 1 0,-1 18 1 0,0-18 0 0,-17 0 0 16,19 0-3-16,-19-18 1 0,0 18-1 0</inkml:trace>
  <inkml:trace contextRef="#ctx0" brushRef="#br0" timeOffset="24465.045">30744 13530 405 0,'0'0'0'0,"-17"19"12"15,-1-1 0-15,18 17 0 0,-35-17 0 0,17 17-8 16,0 0 1-16,-16 0-1 0,15 0 0 0,-16 1 11 0,18 17-1 16,-19-18 1-16,19 18 0 0,-1-18-11 15,1 1 1-15,-2-1-1 0,2 18 1 16,-1-18 2-16,1 1 2 0,-2-2-2 0,2 2 2 0,0-1-6 0,-1 1 1 15,18-1-1-15,-18 0 1 0,0 1-3 0,18-19 0 16</inkml:trace>
  <inkml:trace contextRef="#ctx0" brushRef="#br0" timeOffset="24921.837">30884 13461 317 0,'0'0'0'0,"0"0"8"16,0 0 0-16,0 0 0 0,0 0 0 0,37 0-5 15,-20-18 1-15,-17 18 0 0,35 0-1 0,-17-18 6 0,17 18-1 16,-18 0 0-16,19 18 1 0,-18-18-6 16,17 18 1-16,-17-18-1 0,0 18 1 0,-1 16 4 0,19-17 1 15,-19 2-1-15,1 16 0 0,-1 1-4 0,2-1 0 16,-2 0-1-16,1 18 1 0,-18 0-1 15,0-18 1-15,0 18-1 0,17 0 1 0,-17 0-2 0,0-17 0 16,-17 17 0-16,17-1 0 0,-18 1 2 0,1-18 0 0,-2 18 0 16,2 0 0-16,-18 0-2 0,16-17 0 15,-15 17 0-15,-2-1 1 0,-17 1-3 0,17-18 1 0,2 1 0 16,-2 17-1-16,1-18 1 0,0 0 0 0,-1 1-1 16,-17-19 1-16,19 19 0 0,-2-19 1 0,19 1-1 15</inkml:trace>
  <inkml:trace contextRef="#ctx0" brushRef="#br1" timeOffset="30326.508">25012 12579 254 0,'0'0'0'0,"17"-35"7"0,1 16 1 15,-18 2-1-15,18-18 0 0,0 16-3 0,-2-15-1 16,1 16 1-16,2 1-1 0,-2 17 9 0,1-19 0 15,-1 2 0-15,19 0 1 0,-18 17-9 0,16-17 0 16,2 17 0-16,-1 0 1 0,1-19 5 0,16 19 1 0,2 0-1 16,-18 0 1-16,16 0-7 0,1 0-1 0,1 0 1 15,-3-17 1-15,19-1 1 0,-16 18 1 0,-1-18-1 16,18-18 1-16,-19 19-4 0,2-17 0 0,-1 15 0 16,-1-16 0-16,-16-1 2 0,16 19-1 0,-16-18 0 15,-2-1 1-15,-15 19-3 0,15 0 1 16,-16 0-1-16,0 17 1 0,-18 0-2 0,18-19 0 0,-18 19 1 15</inkml:trace>
  <inkml:trace contextRef="#ctx0" brushRef="#br1" timeOffset="30985.76">25258 14290 288 0,'0'0'0'0,"-17"0"9"0,-1 0 0 0,18-18-1 0,-18 18 1 16,18 0-5-16,0 0-1 0,-18-17 1 0,18 17 0 15,0-18 3-15,0 18 0 0,-17-18 0 0,17 18 0 16,-18-35-4-16,18 18 1 0,0-2-1 0,18 2 0 15,-18 17 1-15,0-18 0 0,0 18 0 0,0-17 0 16,0 17-2-16,0 0 0 0,0-17 1 0,0 17-1 0,0 0-1 16,0 0 0-16,17 0 0 0,-17-19 0 15,0 19 0-15,0 0 0 0,18 0 0 0,0 0 0 0,0-17-1 16,-1 17 1-16,19 0 0 0,-1 0 0 0,1 0 0 16,16-17-1-16,-16 17 1 0,16-18 0 0,-16 18-1 15,17-18 1-15,0 18-1 0,0-18 1 0,-1 1-1 16,-17-1 1-16,19-1-1 0,-2 19 1 0,1-17-1 0,-17 0 1 15,16 0-1-15,2 17 0 0,-20-18 1 16,2 18-1-16,-1-18 0 0,1 0 1 0,-1 18 0 0,-18-17 0 16,2 0 0-16</inkml:trace>
  <inkml:trace contextRef="#ctx0" brushRef="#br1" timeOffset="45443.851">12912 9138 3 0,'0'0'0'0,"17"0"0"15,1 0 0 1,-18 0 1 31,0 0 0-47,-18 0-1 0,1 0 1 16,-1-17 0-16,0 17 0 0,-17 0-1 15,-1 0 2-15,19 0-2 0,-18 0 1 0,16 0 0 0,2 0 0 16,-18 0-1-16,18 0 0 0,-2 0 0 0,-16 0 0 15,18 0 0-15,-2 0 0 0,2 0 0 0,-18 0 0 16,17 0 1-16,0 0-1 0,1 17 0 0,-1-17 1 16,1 0-1-16,-2 0 0 0,19 0 1 15,-17 0-1-15,1 0 1 0,16 0 0 16,0 0 0 0,0 0 0-16,0 0 0 15,16 0-1-15,-16 0 1 0,36 0-1 16,-19-17 1-16,36 17-1 0,-17-18 1 0,-2 18-1 15,2 0 0-15,-18 0 1 0,18-17-1 0,-1 17 1 0,18 0 0 0,-18 0 0 16,1 0 1-16,-2 0-1 0,2 0 0 16,-18 0 0-16,17 0 0 0,1 0 0 0,-3-18 9 0,-15 18 1 15,18 0-1-15,-19 0 0 0,19-18-6 16,-1 18 0-16,-18 0 0 0,19 0 0 0,-1 0 10 0,1 0 0 16,-1-18-1-16,-18 18 1 0,19 0-9 0,-1 0-1 15,1 0 0-15,-19 0 1 0,18 0 6 0,-16 0 0 16,16 0 0-16,-18 0 0 0,0 0-8 15,19 0 2-15,-18 0-1 0,17 0 0 0,-18 0 4 0,0 0 1 0,1 0 0 16,0 0 0-16,0 0-5 0,-1 0-1 0,1 0 1 16,-1 0 0-16,2 0 2 0,-2 0 0 0,0 0-1 15,1 0 1-15,0 18-3 0,0-18 0 0,-1 0 0 16,0 0 0-16,2 0 1 0,-1 0 0 0,-18 0 0 16,17 0 1-16,0 0-3 0,1 0 0 0,0 0 1 15,-18 0-1-15,18 0 3 0,-1 0 1 0,0 0-1 16,-17 0 0-16,19 0-2 0,-2 0 0 0,-17 0 0 0,18 0 0 15,-1 0 1-15,-17 0 0 0,18 0-1 16,-18-18 1-16,18 18-1 0,-18 0-1 0,0 0 0 0,18 0 1 16,-1-17 1-16,-17 17 1 0,16 0 0 0,-16 0 0 15,20 0-2-15,-20 0-1 0,16 0 1 0,-16-17 0 16,18 17 1-16,-18 0 1 0,17 0-1 0,-17 0 1 16,0 0-2-16,19 0-1 0,-19 0 1 0,17 0 0 15,-17 0 1-15,0 0 0 0,18 0 0 0,-18 0 0 16,17 17-2-16,-17-17 1 0,17 17-1 0</inkml:trace>
  <inkml:trace contextRef="#ctx0" brushRef="#br1" timeOffset="47047.746">16280 9262 254 0,'0'0'0'16,"0"0"1"-16,0 0 0 0,18 0-1 15,-1 0 2-15,1-17-2 0,-1 17 1 0,2-18 0 0,-2 18-1 16,0-18 6-16,1 18 0 0,0 0 0 0,0 0 0 16,-1-18-3-16,0 18 0 0,2 0 0 15,-1 0 0-15,-1 0 3 0,0 0 0 0,-17 0 0 0,36 0 0 16,-18 0-3-16,16 0 0 0,-15 0 0 0,16 18 0 15,0-18 6-15,-17 0 0 0,17 18 0 0,1-18 1 16,-2 0-7-16,-17 0 1 0,19 0 0 0,-1 0 0 0,1 0-1 16,-19 0 1-16,18 18 0 0,1-18 0 15,-1 0-2-15,-17 0 0 0,0 0 1 16,17 0-1-16,-18 17 0 0,19-17 0 0,-19 17 0 0,19 2 1 0,-18-19-2 16,-1 17 0-16,0 0 1 0,2-17 0 0,-1 18-1 15,-1-18 0-15</inkml:trace>
  <inkml:trace contextRef="#ctx0" brushRef="#br1" timeOffset="48253.159">19138 9298 160 0,'0'0'0'0,"0"0"17"0,0 0 0 16,0 0 0-16,0 0 1 0,0 0-14 0,0 0 1 16,0 0-1-16,0 0 1 0,0-36 4 0,18 36 1 15,-18 0 0-15,0-17 0 0,17 17-6 0,-17-18 0 0,17 18-1 16,-17 0 1-16,19-18 1 0,-2 18 0 0,-17 0 1 16,18 0-1-16,-18 0-3 0,17 0 1 0,-17 0 0 15,18 0 0-15,0 0-2 0,-18 0 0 0,18 0 1 16,-18 0-1-16,33 0 0 0,-33 0 0 0,20 0 0 15,-4 0 0-15,2 0-1 0,-1 0 1 0,2 0-1 16,-2 0 0-16,1-18 0 0,-1 18 0 0,0 0 1 16,19 0-1-16,-18 0 0 0,18 0 1 0,-19-17-1 15,18 17 1-15,-17 0-1 0,0 0 0 0,17 0 1 16,-18 0-1-16,19 0 0 0,-19 0 1 0,1 0-1 0,18 0 0 16,-19 0 1-16,0 17-1 0,20-34 0 0,-20 17 0 15,0 0 1-15,1 0-1 0,18 0 0 0,-20 0 0 16,1 0 0-16,19 0 1 0,-18 0-1 0,-1-17 0 15,1 17 1-15,18 0 0 0,-19 0-1 0,19-19 1 16,-19 19 0-16,1 0-1 0,-1 0 1 0,19 0-1 0,-18 0 1 16,-1-17-1-16,19 17 1 0,-19 0 0 15,1 0 0-15,-1 0-1 0,19 0 1 0,-19 0 0 16,1 0 0-16,-18 0 0 0,18 0 0 0,0 0 0 16,-1 0 0-16,-17 0 0 0,18 0 0 0,-1 0 1 15,-17 0 0-15,19 0 0 0,-19 0 0 0,17 0-1 16,-17 0 0-16,16 0 1 0,-16 17-1 0,0-17 2 0,0 0-1 15,0 0 1-15,18 0 0 0,-18 0-2 16,0 19 1-16,0-19 0 0,18 0 0 0,-18 17 1 0,18-17 0 16,-18 17 0-16,0 1 0 0,17 0-1 0,-17 0 0 0,17-1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16T22:16:30.969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16333 7656 3 0,'0'0'0'0,"-35"18"0"47,35 0 0-32,-18-18 0-15,18 17 0 16,-18-17 20-16,18 18-1 0,0-18 1 0,0 0 0 15,0 0-15-15,0 0-1 0,0 0 1 0,0 0-1 16,0 0 6-16,0 0-1 0,0 0 1 0,0 0 0 16,0 0-7-16,0 0 1 0,0 0 0 0,0 0 0 15,0 0 3-15,0 0 0 0,0 0 0 0,0 0 0 16,0 0-4-16,18 0 1 0,0 0-1 0,-1 0 0 16,1 0 0-16,-1 0-1 0,2-18 0 0,-2 18 1 15,0 0-2-15,1-17 1 0,-18 17-1 0,18 0 1 0,0 0 0 16,-1-18 0-16,0 18 0 0,2 0 1 15,-1 0-2-15,-1-18 1 0,-17 18-1 0,17 0 1 0,1 0 1 16,0 0 0-16,0 0 1 0,-18-17-1 16,17 17-1-16,0 0 0 0,-17 0 0 0,19 0 0 0,-19 0 2 0,0 0 0 15,17 0 0-15,-17-18 0 0,0 18-1 0,18 0-1 16,-18 0 1-16,0 0-1 0,0 0 1 16,0 0 1-16,0 0 0 0,17 0-1 15,-17 0-1-15,0 0 1 0,0 0-1 0,0 0 0 0,0 0 2 0,0 0 0 16,0 0 0-16,0 0 0 0,0 0-2 0,0 0 1 15,0 0-1-15,0 0 0 0,0 0 3 0,0 0 0 0,0 0 0 16,0 0 0-16,0 0-3 0,0 0 1 0,0 0 0 16,0 0 0-16,0 0 2 0,0 0 0 0,0 0 0 15,0 0 0-15,0 0-3 0,0 18 1 0,0-18 0 16,-17 0 0-16,17 0 2 0,0 17 1 0,0-17-1 16,0 0 1-16,0 18-3 0,-18 0 0 15,18-18-1-15,0 17 1 0,0-17 2 0,0 0 0 0,0 18 0 16,0-1 0-16,0-17-2 0,-17 19-1 0,17-2 1 0,0 1 0 15,0-1 1-15,0 2 0 0,0-19 0 0,0 17 1 16,0 18-3-16,0-18 0 0,0 2 1 0,0-2-1 16,0 0 2-16,0 0-1 0,0 2 1 0,0 16-1 15,0-18-1-15,0 2 1 0,0-2-1 0,0 18 0 16,0-18 1-16,0 2 1 0,0 16 0 0,0-18 0 16,0 19-2-16,0-19 0 0,17 1 1 0,-17 18-1 15,0-19 2-15,0 0-1 0,0 19 1 0,0-19 0 16,0 1-3-16,0-1 2 0,0 20-1 0,0-20 0 0,0 0 1 15,0 0 1-15,0 2-1 0,0-2 0 16,18 18-1-16,-18-35 0 0,0 36 0 0,0-19 0 0,0 1 0 0,0 0 0 16,0 17 0-16,0-17 1 0,17-2-2 15,-17 20 0-15,0-18 1 0,0 0 0 0,0 18-1 0,0-19 0 16,0 0 0-16,18 0 1 0,-18 19-1 0,0-18 0 16,0-1 0-16,0 2 0 0,0-2 0 0,0 0 0 15,0 1 0-15,0 0 0 0,0 0-1 0,0 17 1 16,0-18 0-16,0 2 0 0,0-2-1 0,0 0 1 0,0 1 0 15,0 0-1-15,0 17 0 0,0-18 1 0,0 2-1 16,0 15 1-16,0 1-1 0,0-16 1 0,0-2-1 16,0 18 1-16,0-17-1 0,0 0 1 0,0-1-1 15,0 19 0-15,0-18 1 0,0 16-1 16,0-16 0-16,0 0 1 0,0 17-1 0,0-18 0 0,0 2 1 16,0 15-1-16,0-16 0 0,0-1 0 0,0 2 1 15,-18 16-1-15,18 1 0 0,0-19 1 0,0 18-1 16,0-17 0-16,0 17 0 0,0 0 0 0,0-17 0 15,0 0 0-15,0 16 0 0,0-15 0 0,-17 15 0 16,17-16 1-16,0 0-1 0,0 0 0 0,0 17 0 16,0-18 0-16,0 2 0 0,0-2 0 0,-18 18 0 15,18-17 0-15,0 0 0 0,0-1 0 0,0 0 0 16,0 1 1-16,0 18-1 0,-17-19 0 0,17 1 0 0,0 18 0 16,0-2 0-16,0-16 0 0,0 18 0 0,0-19 0 15,0 0 0-15,-19 2 0 0,19 15 0 0,0-16 0 16,0 0 0-16,0 0 0 0,0-1 0 0,0 0 0 15,0 2 0-15,-17-2 0 0,17 1 0 0,0-1 0 0,0 1 0 16,0 0 0-16,0 0 0 0,0-2 0 16,-17 2 0-16,17 0 0 0,0 0 0 0,0 0 0 0,0-1 0 15,0 0 0-15,0 19 0 0,0-19 0 16,0 1 0-16,0 0 0 0,-18 18 0 0,18-20 0 0,0 3 0 16,0-2 0-16,0 1 0 15,-18-1 0-15,18 1 0 0,0 0 0 0,0 17 0 0,-18-18 0 0,18 2 0 16,0-2 0-16,0 1 0 0,0 18 0 0,-17-36 0 0,17 34 0 15,0-17 0-15,0 1 0 0,-17 0 1 0,17 0-1 16,0 16 0-16,0-14 0 0,0-4 1 0,-18 2-1 16,18-1 0-16,0 2 1 0,0-2-1 0,-19 1 1 15,19-1-1-15,0 0 1 0,0 2-1 0,0-2 0 16,-17 18 1-16,17-16 0 0,0-2 0 0,0 17 0 16,0-16 0-16,-17 0 0 0,17 0-1 15,0 17 1-15,0-16 0 0,0-2 0 0,0 0-1 16,0 0 1-16,0 2 0 0,0 16-1 0,-18-18 1 15,18 0 0-15,0 2-1 0,0-2 1 0,0 1 0 16,0-1 0-16,0 2-1 0,0-2 1 0,0 0 0 0,0 0-1 16,0 2 1-16,0-2 0 0,0 1-1 0,0 0 1 15,18 18-1-15,-18-19 1 0,0 0-1 0,0 0 1 16,0 2-1-16,0-2 0 0,0 1 1 0,0-1-1 16,0 19 1-16,17-36-1 0,-17 17 0 0,0 1 1 15,0-1-1-15,0 2 0 0,0-2 1 0,0 1-1 16,0-2 0-16,17 4 1 0,-17-3-1 0,0 0 0 0,0 1 1 15,0-1-1-15,0 2 0 0,0-2 1 16,19-17-1-16,-19 17 0 0,0 0 0 0,0 19 1 0,18-1-1 16,-18-16 0-16,0-2 1 0,0 18-1 0,17-18 0 15,-17 19 0-15,0-18 1 0,0-1-1 0,0 2 0 0,17-2 0 16,-17 0 1-16,0 1-1 0,0 0 0 16,0 0 0-16,0-1 1 0,18 0-1 0,-18 0 0 15,0 2 0-15,0-19 1 0,0 17-1 0,0 1 0 16,0 0 0-16,0 0 0 0,18-18 1 15,-18 18-1-15,0-2 0 0,0 2 0 0,0-18 1 16,0 17-1-16,0 2 1 16,0-2-1-16,0 1 0 15,-18-18 0-15,18 17 0 0,0 2 1 16,0-2-1-16,-18 0 0 16,18 1 0-16,0 0 1 0,-17-18-1 15,17 18 0-15,-17-1 0 16,-1-17 1-16,18 17-1 15,-36-17 0-15,19 17 0 0,-1 2 0 0,0-19 0 16,-17 18 1-16,-1-18-1 0,19 17 0 0,-1-17 0 0,-17 18 0 16,17-18 0-16,0 18 1 0,1-18-1 0,0 0 0 15,-2 18 1-15,3-18 1 0,-2 0-1 0,1 17 0 16,-2-17 0-16,2 17 0 0,0-17 0 0,-1 18 0 16,1-18 2-16,-2 18 0 0,2-18 0 0,17 17 0 15,-18-17-2-15,18 18 1 0,-17-18 0 0,-2 17 0 0,2 19 0 16,17-19 0-16</inkml:trace>
  <inkml:trace contextRef="#ctx0" brushRef="#br0" timeOffset="2256.003">5114 10550 244 0,'0'0'0'0,"0"0"13"15,0 0 0 1,0 0 0-16,0 0 0 0,0 0-9 0,0 0 0 16,0 0 0-16,0 0 1 0,36 0 2 0,-36 0 1 15,18 0 0-15,-1 0-1 0,2 0-3 0,15 0-1 0,2 0 1 0,-1 0-1 16,-17 0 1-16,18-18-1 0,-19 18 1 0</inkml:trace>
  <inkml:trace contextRef="#ctx0" brushRef="#br0" timeOffset="2418.712">6015 10638 207 0,'0'0'0'0,"35"17"0"15,-18-17 0-15,0 0 0 0,19 0 0 0,-18 0 0 0,17 0 0 16,-18 18 0-16,19-18 0 0,-19 0 0 0,19 0 0 16</inkml:trace>
  <inkml:trace contextRef="#ctx0" brushRef="#br0" timeOffset="2568.95">6843 10638 122 0,'0'0'0'0,"18"17"0"0,-1-17 0 0,2 0 0 0,-2 18 0 16,18-18 0-16,-17 0 0 0,17 18 0 16,-17-18 0-16,18 0-5 0,-19 18 0 0,0-18 1 15,19 0-1-15,-18 0 2 0,-1 0 1 0</inkml:trace>
  <inkml:trace contextRef="#ctx0" brushRef="#br0" timeOffset="2712.12">7744 10762 219 0,'0'0'0'0,"34"17"0"15,-16-17 0-15,0 18 1 0,0-18-1 16,17 0 0-16,1 0 0 0,-19 0 1 0</inkml:trace>
  <inkml:trace contextRef="#ctx0" brushRef="#br0" timeOffset="2868.785">8871 10779 163 0,'0'0'0'0,"37"18"0"0,-20-18 0 0,0 0 1 0,19 17 0 15,-18-17 0-15,16 0-1 0,2 0 1 16</inkml:trace>
  <inkml:trace contextRef="#ctx0" brushRef="#br0" timeOffset="3132.938">11164 10355 3 0,'0'0'0'0,"36"0"0"0,-18 0 0 16,-1 0 4-16,1 0 0 0,18 0 0 0</inkml:trace>
  <inkml:trace contextRef="#ctx0" brushRef="#br0" timeOffset="3218.618">11712 10391 3 0,'0'0'0'0,"36"0"0"0,-20 0 0 0,2 0 0 16,-1 0 0-16</inkml:trace>
  <inkml:trace contextRef="#ctx0" brushRef="#br0" timeOffset="3395.1">12665 10444 131 0,'0'0'0'0,"35"0"0"0,-18 0 0 0,19 0 0 0,-19 0 0 0,1 0 0 16,18-18 0-16,-2 18 0 0,2 0 0 0,-18-17 0 0,17 17 0 15,1-18 0-15,-19 0 0 0</inkml:trace>
  <inkml:trace contextRef="#ctx0" brushRef="#br0" timeOffset="3558.073">14093 10126 175 0,'0'0'0'0,"36"36"0"0,-19-36 0 0,18 0 0 0,1 0 0 0,-18 0 0 0,15 0 0 0,3 0 0 15</inkml:trace>
  <inkml:trace contextRef="#ctx0" brushRef="#br0" timeOffset="3698.954">15240 10409 172 0,'0'0'0'16</inkml:trace>
  <inkml:trace contextRef="#ctx0" brushRef="#br0" timeOffset="18271.848">31309 7886 295 0,'0'0'0'0,"0"0"0"16,0 0 15-16,0 0 0 0,0 0 0 0,0 0 1 15,0 0-12-15,0 0 0 0,0 0 1 0,0 0-1 0,0 0 14 0,0 0 1 16,0 0-1-16,0 0 1 0,0 0-15 16,0-18 1-16,0 18-1 0,0 0 1 0,-17 0 9 15,17-17 0-15,0 17 0 0,0 0 0 0,0 0-10 0,0 0 0 16,0 0 1-16,-19 0-1 0,19 17 3 0,0-17 1 15,0 0 0-15,0 0-1 0,0 18-3 0,0-18-1 16,0 0 0-16,-17 0 1 0,17 0 0 0,0 0 0 0,0 0 0 16,0 0 0-16,0 17-2 0,17-17 0 0,-17 0 0 15,0 19 1-15,19-19-2 0,-2 0 1 0,1 17 0 16,-1-17-1-16,19 0 0 0,-19 0 1 0,1 0-1 16,17 17 0-16,-18-17 0 0,0 0 1 0,1 0-1 15,18 0 0-15,-19 17 0 0,1-17 0 0,-1 0 0 16,19 0 0-16,-1 0 0 0,1 0 1 0,-19 0-1 15,0 0 0-15,2 0 0 0,-1 0 0 0,16 0 0 16,-16 0 0-16,0 0 0 0,0 0 0 0,-1 0 0 16,0 0 1-16,2 0-1 0,-19 0 0 15,17 19 0-15,1-19 0 0,-18 0 0 0,17 0 1 0,-17 0-1 16,0 0 0-16,0 0 0 0,18 17-1 0,-18-17 2 16,18 0-2-16,-18 0 1 0,0 18 0 15,0-18 0-15,18 17 0 0,-18-17 0 0,0 19 0 16,17-19-1-16,-17 0 1 0,0 0 0 0,16 17 0 15,-16 1 0-15,20-1 0 0,-20 0-1 16,16 2 1-16,-16-2 0 0,18 1-1 0,-18-1 1 16,0 2 0-16,17-2-1 0,-17 18 1 0,0-18-1 0,19 19 1 15,-19-2 0-15,0-15-1 0,0 33 1 0,17-15 0 16,-17-20-1-16,0 17 1 0,0 20-1 0,0-18 1 16,0-2-1-16,0 2 1 0,0-1-1 15,0-1 1-15,0 2-1 0,0 0 1 0,0 0-1 0,18-2 0 16,-18-17 1-16,0 19 0 0,0-1-1 0,0 1 0 0,0-1 1 15,0 1-1-15,0-1 1 0,0 1-1 0,0-19 1 16,0 18-1-16,0 1 0 0,0-2 1 0,17 2-1 16,-17-1 0-16,0 1 1 0,0-2-1 0,0 2 1 0,17-1-1 15,-17 1 1-15,0-1-1 16,0 0 0-16,0 1 0 0,19-2 1 0,-19 2-1 0,0-1 1 0,0 1-1 16,0-1 0-16,17-18 1 0,-17 19-1 0,0-19 0 15,0 19 0-15,18-18 1 0,-18 16-1 0,0-16 0 16,0 18 1-16,0-19-1 0,0 0 0 0,17 19 1 15,-34-19-1-15,34 19 1 0,-17-18-1 0,0 17 0 16,0-18 0-16,0 19 1 0,0-19-1 0,0 19 0 16,0-1 1-16,0 0-1 0,0 1 0 0,0-19 0 15,0 19 0-15,0-18 0 0,0 16 1 0,0-16-1 16,0 18 0-16,-17-19 0 0,17 19 0 0,0-19 0 0,0 18 1 16,0-17-1-16,0 17 0 0,0-18 0 0,0 2 0 15,0-2 0-15,0 1 0 0,0-1 0 0,0 1 0 16,0 0 0-16,0 0 0 0,-18-18 0 0,18 16 1 15,0 2-1-15,-17 0 0 0,17 0 0 0,0 0 0 16,0-1 0-16,0-17 0 0,0 17 0 0,-19-17 0 0,19 19 0 16,0-2 0-16,-17 0 0 15,17 1 0-15,-17 0 0 0,17 0 1 0,-18 0-1 16,18-2 0-16,-17 3 0 16,17-2 0-16,-19-17 0 0,19 18 0 0,0-1 0 15,-17-17 0-15,17 0 0 0,0 18 0 16,0-18 0-16,-18 0 0 0,18 0 0 15,-16 0 0-15,16 18 0 0,-20-18 0 16,4 0 0-16,-1 0 0 0,-1 0 0 16,0 0 0-16,0 0 0 0,-17 0 0 0,18 0 0 0,-19 0 0 15,1 0 0-15,-1 0 0 0,2 0 0 16,-3 0 0-16,3 0 0 0,-20 0 0 0,1 0 0 0,1 18 0 16,-2-18 0-16,20 17 0 0,-19-17 1 0,0 17-1 15,18-17 1-15,-18 19 0 0,18-2-1 0,-1 1 1 16,1-18 0-16,-1 17 0 0,1 2 2 0,-1-19-1 15,19 17 0-15,-18-17 0 0,17 17-1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BC728-6545-4BDD-9700-C81D209CB4A3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4E09B-D387-461D-A434-2C7C03FE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8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57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1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26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68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71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3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7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3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6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3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1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7556-5D36-45E7-A0D3-892938A1C73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2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crisdinoto?utm_source=unsplash&amp;utm_medium=referral&amp;utm_content=creditCopyTe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unsplash.com/s/photos/r?utm_source=unsplash&amp;utm_medium=referral&amp;utm_content=creditCopyTex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customXml" Target="../ink/ink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pritesh557?utm_source=unsplash&amp;utm_medium=referral&amp;utm_content=creditCopyTex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hyperlink" Target="https://unsplash.com/s/photos/variance?utm_source=unsplash&amp;utm_medium=referral&amp;utm_content=creditCopyTex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pc="300" dirty="0"/>
              <a:t>CS 533</a:t>
            </a:r>
            <a:br>
              <a:rPr lang="en-US" spc="300" dirty="0"/>
            </a:br>
            <a:r>
              <a:rPr lang="en-US" b="1" spc="300" dirty="0"/>
              <a:t>INTRO TO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Michael Ekstrand</a:t>
            </a:r>
          </a:p>
        </p:txBody>
      </p:sp>
      <p:pic>
        <p:nvPicPr>
          <p:cNvPr id="5" name="Picture 4" descr="Boise State University logo.">
            <a:extLst>
              <a:ext uri="{FF2B5EF4-FFF2-40B4-BE49-F238E27FC236}">
                <a16:creationId xmlns:a16="http://schemas.microsoft.com/office/drawing/2014/main" id="{096C3644-A821-458C-8D93-4667BA67C5A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8283" y="4632986"/>
            <a:ext cx="3635433" cy="11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99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D021-0B39-4137-9D4A-4B98D219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AND SUM OF SQUARES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37805-C9A2-44F9-A934-F3955F1DD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4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82642" cy="4351338"/>
          </a:xfrm>
        </p:spPr>
        <p:txBody>
          <a:bodyPr>
            <a:normAutofit/>
          </a:bodyPr>
          <a:lstStyle/>
          <a:p>
            <a:r>
              <a:rPr lang="en-US" dirty="0"/>
              <a:t>Compute various sums-of-squares for a linear model</a:t>
            </a:r>
          </a:p>
          <a:p>
            <a:r>
              <a:rPr lang="en-US" dirty="0"/>
              <a:t>Understand what “explains 30% of the variance” means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05FFE-C7DB-4D1D-8C83-69A50BA1374A}"/>
              </a:ext>
            </a:extLst>
          </p:cNvPr>
          <p:cNvSpPr txBox="1"/>
          <p:nvPr/>
        </p:nvSpPr>
        <p:spPr>
          <a:xfrm>
            <a:off x="1376103" y="6338986"/>
            <a:ext cx="5508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/>
              <a:t>Photo by </a:t>
            </a:r>
            <a:r>
              <a:rPr lang="en-US" sz="1400" i="1" dirty="0" err="1">
                <a:hlinkClick r:id="rId3"/>
              </a:rPr>
              <a:t>Cris</a:t>
            </a:r>
            <a:r>
              <a:rPr lang="en-US" sz="1400" i="1" dirty="0">
                <a:hlinkClick r:id="rId3"/>
              </a:rPr>
              <a:t> </a:t>
            </a:r>
            <a:r>
              <a:rPr lang="en-US" sz="1400" i="1" dirty="0" err="1">
                <a:hlinkClick r:id="rId3"/>
              </a:rPr>
              <a:t>DiNoto</a:t>
            </a:r>
            <a:r>
              <a:rPr lang="en-US" sz="1400" i="1" dirty="0"/>
              <a:t> on </a:t>
            </a:r>
            <a:r>
              <a:rPr lang="en-US" sz="1400" i="1" dirty="0" err="1">
                <a:hlinkClick r:id="rId4"/>
              </a:rPr>
              <a:t>Unsplash</a:t>
            </a:r>
            <a:endParaRPr lang="en-US" sz="14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04D824-47D2-4BFC-9855-EF6B9CD9DB4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58546" y="0"/>
            <a:ext cx="44334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2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BD34F-97CB-43D1-930F-D5052B3FC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Squares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0D6380-FE81-407F-BD62-F483A84B48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</a:t>
                </a:r>
                <a:r>
                  <a:rPr lang="en-US" b="1" dirty="0"/>
                  <a:t>total sum of squares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total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scales with variance: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0D6380-FE81-407F-BD62-F483A84B48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6B1725-BBBD-46A6-9FDB-9BA7180AA760}"/>
                  </a:ext>
                </a:extLst>
              </p14:cNvPr>
              <p14:cNvContentPartPr/>
              <p14:nvPr/>
            </p14:nvContentPartPr>
            <p14:xfrm>
              <a:off x="6534000" y="3156840"/>
              <a:ext cx="819360" cy="95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6B1725-BBBD-46A6-9FDB-9BA7180AA76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24640" y="3147480"/>
                <a:ext cx="838080" cy="11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7287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6D97D-FC57-42D9-ACC7-75929F1D8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Sums of Squares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EB12B3-A627-438C-BF78-B52B672271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</a:t>
                </a:r>
                <a:r>
                  <a:rPr lang="en-US" b="1" dirty="0"/>
                  <a:t>regression</a:t>
                </a:r>
                <a:r>
                  <a:rPr lang="en-US" dirty="0"/>
                  <a:t> sum of squares: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reg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</a:t>
                </a:r>
                <a:r>
                  <a:rPr lang="en-US" b="1" dirty="0"/>
                  <a:t>residual</a:t>
                </a:r>
                <a:r>
                  <a:rPr lang="en-US" dirty="0"/>
                  <a:t> sum of squares (</a:t>
                </a:r>
                <a:r>
                  <a:rPr lang="en-US" i="1" dirty="0"/>
                  <a:t>squared error</a:t>
                </a:r>
                <a:r>
                  <a:rPr lang="en-US" dirty="0"/>
                  <a:t>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resid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Note: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EB12B3-A627-438C-BF78-B52B672271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023B5D4-721E-4BE1-91AA-ADD9FDFE2E76}"/>
                  </a:ext>
                </a:extLst>
              </p14:cNvPr>
              <p14:cNvContentPartPr/>
              <p14:nvPr/>
            </p14:nvContentPartPr>
            <p14:xfrm>
              <a:off x="4343400" y="1206360"/>
              <a:ext cx="6312240" cy="3836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023B5D4-721E-4BE1-91AA-ADD9FDFE2E7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34040" y="1197000"/>
                <a:ext cx="6330960" cy="385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6238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05514-2894-484E-BBF6-899BB7B1D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A80B16-A18C-428D-8EBB-0C757B773A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By algebra (see linked PDF), we have: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total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reg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resid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resid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total</m:t>
                              </m:r>
                            </m:sub>
                          </m:sSub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reg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total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</a:t>
                </a:r>
                <a:r>
                  <a:rPr lang="en-US" b="1" dirty="0"/>
                  <a:t>fraction of variance explained</a:t>
                </a:r>
                <a:r>
                  <a:rPr lang="en-US" dirty="0"/>
                  <a:t>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A80B16-A18C-428D-8EBB-0C757B773A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101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3EFF788-C3EC-4FD0-8600-35319C0A1ED3}"/>
                  </a:ext>
                </a:extLst>
              </p14:cNvPr>
              <p14:cNvContentPartPr/>
              <p14:nvPr/>
            </p14:nvContentPartPr>
            <p14:xfrm>
              <a:off x="4457880" y="3239280"/>
              <a:ext cx="7105320" cy="2121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3EFF788-C3EC-4FD0-8600-35319C0A1ED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48520" y="3229920"/>
                <a:ext cx="7124040" cy="214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3268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526BC16-8C63-43C1-A20D-A162D8F0E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Variance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4AA5A70E-345C-4A6D-BFCD-E9ABDD71C27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7341" y="2337215"/>
            <a:ext cx="4903317" cy="332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CA21315-D9ED-46BC-8E17-887114693A8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0530" y="2337215"/>
            <a:ext cx="5004940" cy="332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50AD293-C4CD-43DD-82B0-A0836AEC892B}"/>
                  </a:ext>
                </a:extLst>
              </p14:cNvPr>
              <p14:cNvContentPartPr/>
              <p14:nvPr/>
            </p14:nvContentPartPr>
            <p14:xfrm>
              <a:off x="1841040" y="2743560"/>
              <a:ext cx="9779400" cy="2229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50AD293-C4CD-43DD-82B0-A0836AEC892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31680" y="2734200"/>
                <a:ext cx="9798120" cy="224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4006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D729-DADB-4B50-B8E6-4B7810C8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730" y="365125"/>
            <a:ext cx="6337069" cy="1325563"/>
          </a:xfrm>
        </p:spPr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BA0EB-5D84-4439-8FF0-4CF155163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6730" y="1825625"/>
            <a:ext cx="63370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variance in the outcome variable decomposes into regression variance and residual variance.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measures the fraction of total variance explained by the regression.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A417E2-C917-44ED-91F6-850AAE6D8142}"/>
              </a:ext>
            </a:extLst>
          </p:cNvPr>
          <p:cNvSpPr txBox="1"/>
          <p:nvPr/>
        </p:nvSpPr>
        <p:spPr>
          <a:xfrm>
            <a:off x="6641869" y="6127699"/>
            <a:ext cx="527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Photo by </a:t>
            </a:r>
            <a:r>
              <a:rPr lang="en-US" i="1" dirty="0">
                <a:hlinkClick r:id="rId3"/>
              </a:rPr>
              <a:t>Pritesh Sudra</a:t>
            </a:r>
            <a:r>
              <a:rPr lang="en-US" i="1" dirty="0"/>
              <a:t> on </a:t>
            </a:r>
            <a:r>
              <a:rPr lang="en-US" i="1" dirty="0" err="1">
                <a:hlinkClick r:id="rId4"/>
              </a:rPr>
              <a:t>Unsplash</a:t>
            </a:r>
            <a:endParaRPr lang="en-US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F9B156-BA6F-4334-A3B3-5D87EC4585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-1142998" y="1143000"/>
            <a:ext cx="6857999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48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E3436"/>
      </a:dk2>
      <a:lt2>
        <a:srgbClr val="F6F6F5"/>
      </a:lt2>
      <a:accent1>
        <a:srgbClr val="0033A0"/>
      </a:accent1>
      <a:accent2>
        <a:srgbClr val="D64309"/>
      </a:accent2>
      <a:accent3>
        <a:srgbClr val="4E9A06"/>
      </a:accent3>
      <a:accent4>
        <a:srgbClr val="5C3566"/>
      </a:accent4>
      <a:accent5>
        <a:srgbClr val="C4A000"/>
      </a:accent5>
      <a:accent6>
        <a:srgbClr val="8F5902"/>
      </a:accent6>
      <a:hlink>
        <a:srgbClr val="406098"/>
      </a:hlink>
      <a:folHlink>
        <a:srgbClr val="75507B"/>
      </a:folHlink>
    </a:clrScheme>
    <a:fontScheme name="Boise State">
      <a:majorFont>
        <a:latin typeface="Oswa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15854</TotalTime>
  <Words>174</Words>
  <Application>Microsoft Office PowerPoint</Application>
  <PresentationFormat>Widescreen</PresentationFormat>
  <Paragraphs>41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Cambria Math</vt:lpstr>
      <vt:lpstr>Oswald</vt:lpstr>
      <vt:lpstr>Lato</vt:lpstr>
      <vt:lpstr>Calibri</vt:lpstr>
      <vt:lpstr>Arial</vt:lpstr>
      <vt:lpstr>Office Theme</vt:lpstr>
      <vt:lpstr>CS 533 INTRO TO DATA SCIENCE</vt:lpstr>
      <vt:lpstr>VARIANCE AND SUM OF SQUARES</vt:lpstr>
      <vt:lpstr>Learning Outcomes</vt:lpstr>
      <vt:lpstr>Sum of Squares</vt:lpstr>
      <vt:lpstr>Other Sums of Squares</vt:lpstr>
      <vt:lpstr>Decomposing</vt:lpstr>
      <vt:lpstr>Residual Variance</vt:lpstr>
      <vt:lpstr>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Generated Primary Keys</dc:title>
  <dc:creator>Michael Ekstrand</dc:creator>
  <cp:lastModifiedBy>Michael Ekstrand</cp:lastModifiedBy>
  <cp:revision>593</cp:revision>
  <dcterms:created xsi:type="dcterms:W3CDTF">2020-03-17T14:53:53Z</dcterms:created>
  <dcterms:modified xsi:type="dcterms:W3CDTF">2020-10-17T00:41:44Z</dcterms:modified>
</cp:coreProperties>
</file>