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303" r:id="rId4"/>
    <p:sldId id="308" r:id="rId5"/>
    <p:sldId id="309" r:id="rId6"/>
    <p:sldId id="310" r:id="rId7"/>
    <p:sldId id="30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mbria Math" panose="02040503050406030204" pitchFamily="18" charset="0"/>
      <p:regular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Oswald" pitchFamily="2" charset="0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3E26DC48-25C3-417A-B948-5A262A93F977}"/>
    <pc:docChg chg="custSel addSld delSld modSld">
      <pc:chgData name="" userId="495979f9a431ddb0" providerId="LiveId" clId="{3E26DC48-25C3-417A-B948-5A262A93F977}" dt="2020-10-10T23:51:29.846" v="2854"/>
      <pc:docMkLst>
        <pc:docMk/>
      </pc:docMkLst>
      <pc:sldChg chg="modSp">
        <pc:chgData name="" userId="495979f9a431ddb0" providerId="LiveId" clId="{3E26DC48-25C3-417A-B948-5A262A93F977}" dt="2020-10-10T18:46:16.744" v="91" actId="20577"/>
        <pc:sldMkLst>
          <pc:docMk/>
          <pc:sldMk cId="1753943686" sldId="298"/>
        </pc:sldMkLst>
        <pc:spChg chg="mod">
          <ac:chgData name="" userId="495979f9a431ddb0" providerId="LiveId" clId="{3E26DC48-25C3-417A-B948-5A262A93F977}" dt="2020-10-10T18:46:16.744" v="9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E26DC48-25C3-417A-B948-5A262A93F977}" dt="2020-10-10T18:50:50.446" v="273" actId="1076"/>
        <pc:sldMkLst>
          <pc:docMk/>
          <pc:sldMk cId="3777021594" sldId="303"/>
        </pc:sldMkLst>
        <pc:spChg chg="mod">
          <ac:chgData name="" userId="495979f9a431ddb0" providerId="LiveId" clId="{3E26DC48-25C3-417A-B948-5A262A93F977}" dt="2020-10-10T18:50:44.004" v="271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3E26DC48-25C3-417A-B948-5A262A93F977}" dt="2020-10-10T18:47:33.725" v="259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E26DC48-25C3-417A-B948-5A262A93F977}" dt="2020-10-10T18:50:50.446" v="273" actId="1076"/>
          <ac:picMkLst>
            <pc:docMk/>
            <pc:sldMk cId="3777021594" sldId="303"/>
            <ac:picMk id="3" creationId="{92B80D68-FB85-4704-BC4F-4A6B5679EADB}"/>
          </ac:picMkLst>
        </pc:picChg>
        <pc:picChg chg="del">
          <ac:chgData name="" userId="495979f9a431ddb0" providerId="LiveId" clId="{3E26DC48-25C3-417A-B948-5A262A93F977}" dt="2020-10-10T18:49:33.606" v="269" actId="478"/>
          <ac:picMkLst>
            <pc:docMk/>
            <pc:sldMk cId="3777021594" sldId="303"/>
            <ac:picMk id="13" creationId="{EDADB20C-0360-40AC-9AB2-F87E96081907}"/>
          </ac:picMkLst>
        </pc:picChg>
      </pc:sldChg>
      <pc:sldChg chg="addSp delSp modSp">
        <pc:chgData name="" userId="495979f9a431ddb0" providerId="LiveId" clId="{3E26DC48-25C3-417A-B948-5A262A93F977}" dt="2020-10-10T18:51:40.073" v="425" actId="20577"/>
        <pc:sldMkLst>
          <pc:docMk/>
          <pc:sldMk cId="4232748695" sldId="307"/>
        </pc:sldMkLst>
        <pc:spChg chg="mod">
          <ac:chgData name="" userId="495979f9a431ddb0" providerId="LiveId" clId="{3E26DC48-25C3-417A-B948-5A262A93F977}" dt="2020-10-10T18:51:40.073" v="42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E26DC48-25C3-417A-B948-5A262A93F977}" dt="2020-10-10T18:51:20.664" v="278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E26DC48-25C3-417A-B948-5A262A93F977}" dt="2020-10-10T18:51:19.140" v="277" actId="1076"/>
          <ac:picMkLst>
            <pc:docMk/>
            <pc:sldMk cId="4232748695" sldId="307"/>
            <ac:picMk id="5" creationId="{2D3989BE-2CB2-4A43-86F7-C0B6085CC8BA}"/>
          </ac:picMkLst>
        </pc:picChg>
        <pc:picChg chg="del">
          <ac:chgData name="" userId="495979f9a431ddb0" providerId="LiveId" clId="{3E26DC48-25C3-417A-B948-5A262A93F977}" dt="2020-10-10T18:51:16.373" v="276" actId="478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51C22EE9-D629-4494-99F1-CBC7298AAFD3}"/>
    <pc:docChg chg="undo custSel addSld delSld modSld">
      <pc:chgData name="" userId="495979f9a431ddb0" providerId="LiveId" clId="{51C22EE9-D629-4494-99F1-CBC7298AAFD3}" dt="2020-10-10T18:44:15.385" v="1556" actId="207"/>
      <pc:docMkLst>
        <pc:docMk/>
      </pc:docMkLst>
      <pc:sldChg chg="modSp">
        <pc:chgData name="" userId="495979f9a431ddb0" providerId="LiveId" clId="{51C22EE9-D629-4494-99F1-CBC7298AAFD3}" dt="2020-10-10T18:31:24.997" v="18" actId="20577"/>
        <pc:sldMkLst>
          <pc:docMk/>
          <pc:sldMk cId="1753943686" sldId="298"/>
        </pc:sldMkLst>
        <pc:spChg chg="mod">
          <ac:chgData name="" userId="495979f9a431ddb0" providerId="LiveId" clId="{51C22EE9-D629-4494-99F1-CBC7298AAFD3}" dt="2020-10-10T18:31:24.997" v="18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51C22EE9-D629-4494-99F1-CBC7298AAFD3}" dt="2020-10-10T18:31:42.622" v="120" actId="20577"/>
        <pc:sldMkLst>
          <pc:docMk/>
          <pc:sldMk cId="3777021594" sldId="303"/>
        </pc:sldMkLst>
        <pc:spChg chg="mod">
          <ac:chgData name="" userId="495979f9a431ddb0" providerId="LiveId" clId="{51C22EE9-D629-4494-99F1-CBC7298AAFD3}" dt="2020-10-10T18:31:42.622" v="120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51C22EE9-D629-4494-99F1-CBC7298AAFD3}" dt="2020-10-10T18:41:32.582" v="1389" actId="20577"/>
        <pc:sldMkLst>
          <pc:docMk/>
          <pc:sldMk cId="4232748695" sldId="307"/>
        </pc:sldMkLst>
        <pc:spChg chg="mod">
          <ac:chgData name="" userId="495979f9a431ddb0" providerId="LiveId" clId="{51C22EE9-D629-4494-99F1-CBC7298AAFD3}" dt="2020-10-10T18:41:32.582" v="1389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A55A7CA3-261C-4296-9348-6341F7728D4F}"/>
    <pc:docChg chg="undo custSel addSld delSld modSld">
      <pc:chgData name="" userId="495979f9a431ddb0" providerId="LiveId" clId="{A55A7CA3-261C-4296-9348-6341F7728D4F}" dt="2020-10-07T02:55:43.956" v="2505" actId="20577"/>
      <pc:docMkLst>
        <pc:docMk/>
      </pc:docMkLst>
      <pc:sldChg chg="modSp">
        <pc:chgData name="" userId="495979f9a431ddb0" providerId="LiveId" clId="{A55A7CA3-261C-4296-9348-6341F7728D4F}" dt="2020-10-07T00:16:54.233" v="29" actId="20577"/>
        <pc:sldMkLst>
          <pc:docMk/>
          <pc:sldMk cId="1753943686" sldId="298"/>
        </pc:sldMkLst>
        <pc:spChg chg="mod">
          <ac:chgData name="" userId="495979f9a431ddb0" providerId="LiveId" clId="{A55A7CA3-261C-4296-9348-6341F7728D4F}" dt="2020-10-07T00:16:54.233" v="2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A55A7CA3-261C-4296-9348-6341F7728D4F}" dt="2020-10-07T00:26:28.528" v="161"/>
        <pc:sldMkLst>
          <pc:docMk/>
          <pc:sldMk cId="3777021594" sldId="303"/>
        </pc:sldMkLst>
        <pc:spChg chg="mod">
          <ac:chgData name="" userId="495979f9a431ddb0" providerId="LiveId" clId="{A55A7CA3-261C-4296-9348-6341F7728D4F}" dt="2020-10-07T00:18:37.645" v="15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A55A7CA3-261C-4296-9348-6341F7728D4F}" dt="2020-10-07T00:17:28.111" v="15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A55A7CA3-261C-4296-9348-6341F7728D4F}" dt="2020-10-07T00:18:13.540" v="153" actId="478"/>
          <ac:picMkLst>
            <pc:docMk/>
            <pc:sldMk cId="3777021594" sldId="303"/>
            <ac:picMk id="11" creationId="{4DC5A1C3-7E17-4DAC-9DFE-1D0E837ABFCE}"/>
          </ac:picMkLst>
        </pc:picChg>
        <pc:picChg chg="add mod modCrop">
          <ac:chgData name="" userId="495979f9a431ddb0" providerId="LiveId" clId="{A55A7CA3-261C-4296-9348-6341F7728D4F}" dt="2020-10-07T00:18:31.833" v="157" actId="1076"/>
          <ac:picMkLst>
            <pc:docMk/>
            <pc:sldMk cId="3777021594" sldId="303"/>
            <ac:picMk id="13" creationId="{EDADB20C-0360-40AC-9AB2-F87E96081907}"/>
          </ac:picMkLst>
        </pc:picChg>
        <pc:picChg chg="add del mod">
          <ac:chgData name="" userId="495979f9a431ddb0" providerId="LiveId" clId="{A55A7CA3-261C-4296-9348-6341F7728D4F}" dt="2020-10-07T00:26:28.528" v="161"/>
          <ac:picMkLst>
            <pc:docMk/>
            <pc:sldMk cId="3777021594" sldId="303"/>
            <ac:picMk id="15" creationId="{FE91FA84-BCE8-46E0-9D7C-D2855ECEFF6F}"/>
          </ac:picMkLst>
        </pc:picChg>
      </pc:sldChg>
      <pc:sldChg chg="addSp delSp modSp">
        <pc:chgData name="" userId="495979f9a431ddb0" providerId="LiveId" clId="{A55A7CA3-261C-4296-9348-6341F7728D4F}" dt="2020-10-07T00:39:46.075" v="465" actId="114"/>
        <pc:sldMkLst>
          <pc:docMk/>
          <pc:sldMk cId="4232748695" sldId="307"/>
        </pc:sldMkLst>
        <pc:spChg chg="mod">
          <ac:chgData name="" userId="495979f9a431ddb0" providerId="LiveId" clId="{A55A7CA3-261C-4296-9348-6341F7728D4F}" dt="2020-10-07T00:39:37.299" v="46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A55A7CA3-261C-4296-9348-6341F7728D4F}" dt="2020-10-07T00:39:46.075" v="465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A55A7CA3-261C-4296-9348-6341F7728D4F}" dt="2020-10-07T00:26:32.760" v="162" actId="478"/>
          <ac:picMkLst>
            <pc:docMk/>
            <pc:sldMk cId="4232748695" sldId="307"/>
            <ac:picMk id="11" creationId="{EC1F7086-8BDD-4F5B-A811-28551AAA8570}"/>
          </ac:picMkLst>
        </pc:picChg>
        <pc:picChg chg="add mod modCrop">
          <ac:chgData name="" userId="495979f9a431ddb0" providerId="LiveId" clId="{A55A7CA3-261C-4296-9348-6341F7728D4F}" dt="2020-10-07T00:26:52.031" v="168" actId="1076"/>
          <ac:picMkLst>
            <pc:docMk/>
            <pc:sldMk cId="4232748695" sldId="307"/>
            <ac:picMk id="13" creationId="{79DA4B43-EA2B-4D46-8C99-C2BA5537CB4E}"/>
          </ac:picMkLst>
        </pc:picChg>
      </pc:sldChg>
    </pc:docChg>
  </pc:docChgLst>
  <pc:docChgLst>
    <pc:chgData userId="495979f9a431ddb0" providerId="LiveId" clId="{F1D6DB5E-62BE-4A48-994A-E441472368C5}"/>
    <pc:docChg chg="custSel addSld modSld">
      <pc:chgData name="" userId="495979f9a431ddb0" providerId="LiveId" clId="{F1D6DB5E-62BE-4A48-994A-E441472368C5}" dt="2020-10-07T21:50:31.112" v="288"/>
      <pc:docMkLst>
        <pc:docMk/>
      </pc:docMkLst>
    </pc:docChg>
  </pc:docChgLst>
  <pc:docChgLst>
    <pc:chgData userId="495979f9a431ddb0" providerId="LiveId" clId="{10A0F5F5-EA52-4D0C-9A1D-45E0C823B913}"/>
    <pc:docChg chg="undo custSel addSld delSld modSld">
      <pc:chgData name="" userId="495979f9a431ddb0" providerId="LiveId" clId="{10A0F5F5-EA52-4D0C-9A1D-45E0C823B913}" dt="2020-10-17T23:16:58.758" v="2021" actId="20577"/>
      <pc:docMkLst>
        <pc:docMk/>
      </pc:docMkLst>
      <pc:sldChg chg="modSp">
        <pc:chgData name="" userId="495979f9a431ddb0" providerId="LiveId" clId="{10A0F5F5-EA52-4D0C-9A1D-45E0C823B913}" dt="2020-10-17T22:25:34.888" v="44" actId="20577"/>
        <pc:sldMkLst>
          <pc:docMk/>
          <pc:sldMk cId="1753943686" sldId="298"/>
        </pc:sldMkLst>
        <pc:spChg chg="mod">
          <ac:chgData name="" userId="495979f9a431ddb0" providerId="LiveId" clId="{10A0F5F5-EA52-4D0C-9A1D-45E0C823B913}" dt="2020-10-17T22:25:34.888" v="44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10A0F5F5-EA52-4D0C-9A1D-45E0C823B913}" dt="2020-10-17T22:31:00.151" v="266" actId="20577"/>
        <pc:sldMkLst>
          <pc:docMk/>
          <pc:sldMk cId="3777021594" sldId="303"/>
        </pc:sldMkLst>
        <pc:spChg chg="mod">
          <ac:chgData name="" userId="495979f9a431ddb0" providerId="LiveId" clId="{10A0F5F5-EA52-4D0C-9A1D-45E0C823B913}" dt="2020-10-17T22:27:12.423" v="99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10A0F5F5-EA52-4D0C-9A1D-45E0C823B913}" dt="2020-10-17T22:31:00.151" v="266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10A0F5F5-EA52-4D0C-9A1D-45E0C823B913}" dt="2020-10-17T22:26:57.110" v="95" actId="478"/>
          <ac:picMkLst>
            <pc:docMk/>
            <pc:sldMk cId="3777021594" sldId="303"/>
            <ac:picMk id="3" creationId="{92B80D68-FB85-4704-BC4F-4A6B5679EADB}"/>
          </ac:picMkLst>
        </pc:picChg>
        <pc:picChg chg="add mod">
          <ac:chgData name="" userId="495979f9a431ddb0" providerId="LiveId" clId="{10A0F5F5-EA52-4D0C-9A1D-45E0C823B913}" dt="2020-10-17T22:27:05.652" v="97" actId="1076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10A0F5F5-EA52-4D0C-9A1D-45E0C823B913}" dt="2020-10-17T23:16:17.738" v="1977" actId="20577"/>
        <pc:sldMkLst>
          <pc:docMk/>
          <pc:sldMk cId="4232748695" sldId="307"/>
        </pc:sldMkLst>
        <pc:spChg chg="mod">
          <ac:chgData name="" userId="495979f9a431ddb0" providerId="LiveId" clId="{10A0F5F5-EA52-4D0C-9A1D-45E0C823B913}" dt="2020-10-17T23:16:17.738" v="197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0A0F5F5-EA52-4D0C-9A1D-45E0C823B913}" dt="2020-10-17T22:53:11.165" v="1022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10A0F5F5-EA52-4D0C-9A1D-45E0C823B913}" dt="2020-10-17T22:52:25.355" v="1017" actId="478"/>
          <ac:picMkLst>
            <pc:docMk/>
            <pc:sldMk cId="4232748695" sldId="307"/>
            <ac:picMk id="5" creationId="{2D3989BE-2CB2-4A43-86F7-C0B6085CC8BA}"/>
          </ac:picMkLst>
        </pc:picChg>
        <pc:picChg chg="add mod">
          <ac:chgData name="" userId="495979f9a431ddb0" providerId="LiveId" clId="{10A0F5F5-EA52-4D0C-9A1D-45E0C823B913}" dt="2020-10-17T22:53:05.180" v="102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6B41455F-ED0D-4224-8868-6AB1574267AA}"/>
    <pc:docChg chg="undo custSel addSld delSld modSld">
      <pc:chgData name="" userId="495979f9a431ddb0" providerId="LiveId" clId="{6B41455F-ED0D-4224-8868-6AB1574267AA}" dt="2020-10-18T02:44:26.053" v="2099" actId="20577"/>
      <pc:docMkLst>
        <pc:docMk/>
      </pc:docMkLst>
      <pc:sldChg chg="modSp">
        <pc:chgData name="" userId="495979f9a431ddb0" providerId="LiveId" clId="{6B41455F-ED0D-4224-8868-6AB1574267AA}" dt="2020-10-17T23:24:09.830" v="26" actId="20577"/>
        <pc:sldMkLst>
          <pc:docMk/>
          <pc:sldMk cId="1753943686" sldId="298"/>
        </pc:sldMkLst>
        <pc:spChg chg="mod">
          <ac:chgData name="" userId="495979f9a431ddb0" providerId="LiveId" clId="{6B41455F-ED0D-4224-8868-6AB1574267AA}" dt="2020-10-17T23:24:09.830" v="26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6B41455F-ED0D-4224-8868-6AB1574267AA}" dt="2020-10-17T23:24:36.569" v="153" actId="20577"/>
        <pc:sldMkLst>
          <pc:docMk/>
          <pc:sldMk cId="3777021594" sldId="303"/>
        </pc:sldMkLst>
        <pc:spChg chg="mod">
          <ac:chgData name="" userId="495979f9a431ddb0" providerId="LiveId" clId="{6B41455F-ED0D-4224-8868-6AB1574267AA}" dt="2020-10-17T23:24:36.569" v="153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6B41455F-ED0D-4224-8868-6AB1574267AA}" dt="2020-10-18T02:42:00.193" v="2060" actId="1076"/>
        <pc:sldMkLst>
          <pc:docMk/>
          <pc:sldMk cId="4232748695" sldId="307"/>
        </pc:sldMkLst>
        <pc:spChg chg="mod">
          <ac:chgData name="" userId="495979f9a431ddb0" providerId="LiveId" clId="{6B41455F-ED0D-4224-8868-6AB1574267AA}" dt="2020-10-17T23:25:02.339" v="287" actId="20577"/>
          <ac:spMkLst>
            <pc:docMk/>
            <pc:sldMk cId="4232748695" sldId="307"/>
            <ac:spMk id="3" creationId="{A5ABA0EB-5D84-4439-8FF0-4CF155163C4F}"/>
          </ac:spMkLst>
        </pc:spChg>
        <pc:picChg chg="mod">
          <ac:chgData name="" userId="495979f9a431ddb0" providerId="LiveId" clId="{6B41455F-ED0D-4224-8868-6AB1574267AA}" dt="2020-10-18T02:42:00.193" v="2060" actId="1076"/>
          <ac:picMkLst>
            <pc:docMk/>
            <pc:sldMk cId="4232748695" sldId="307"/>
            <ac:picMk id="7" creationId="{D3329BF7-53E6-4F8E-9141-689440C907B3}"/>
          </ac:picMkLst>
        </pc:picChg>
      </pc:sldChg>
    </pc:docChg>
  </pc:docChgLst>
  <pc:docChgLst>
    <pc:chgData userId="495979f9a431ddb0" providerId="LiveId" clId="{05C63909-6AD5-45E6-9C17-EF8EA57FABD5}"/>
    <pc:docChg chg="undo custSel addSld delSld modSld">
      <pc:chgData name="" userId="495979f9a431ddb0" providerId="LiveId" clId="{05C63909-6AD5-45E6-9C17-EF8EA57FABD5}" dt="2020-10-22T23:59:39.630" v="1523"/>
      <pc:docMkLst>
        <pc:docMk/>
      </pc:docMkLst>
      <pc:sldChg chg="modSp">
        <pc:chgData name="" userId="495979f9a431ddb0" providerId="LiveId" clId="{05C63909-6AD5-45E6-9C17-EF8EA57FABD5}" dt="2020-10-21T17:48:40.699" v="31" actId="20577"/>
        <pc:sldMkLst>
          <pc:docMk/>
          <pc:sldMk cId="1753943686" sldId="298"/>
        </pc:sldMkLst>
        <pc:spChg chg="mod">
          <ac:chgData name="" userId="495979f9a431ddb0" providerId="LiveId" clId="{05C63909-6AD5-45E6-9C17-EF8EA57FABD5}" dt="2020-10-21T17:48:40.699" v="3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05C63909-6AD5-45E6-9C17-EF8EA57FABD5}" dt="2020-10-21T20:52:15.562" v="1522" actId="20577"/>
        <pc:sldMkLst>
          <pc:docMk/>
          <pc:sldMk cId="3777021594" sldId="303"/>
        </pc:sldMkLst>
        <pc:spChg chg="mod">
          <ac:chgData name="" userId="495979f9a431ddb0" providerId="LiveId" clId="{05C63909-6AD5-45E6-9C17-EF8EA57FABD5}" dt="2020-10-21T17:50:13.267" v="260" actId="114"/>
          <ac:spMkLst>
            <pc:docMk/>
            <pc:sldMk cId="3777021594" sldId="303"/>
            <ac:spMk id="5" creationId="{53E05FFE-C7DB-4D1D-8C83-69A50BA1374A}"/>
          </ac:spMkLst>
        </pc:spChg>
        <pc:spChg chg="mod">
          <ac:chgData name="" userId="495979f9a431ddb0" providerId="LiveId" clId="{05C63909-6AD5-45E6-9C17-EF8EA57FABD5}" dt="2020-10-21T20:52:15.562" v="1522" actId="20577"/>
          <ac:spMkLst>
            <pc:docMk/>
            <pc:sldMk cId="3777021594" sldId="303"/>
            <ac:spMk id="7" creationId="{66FD0E96-13A0-4867-B224-E632518A915E}"/>
          </ac:spMkLst>
        </pc:spChg>
        <pc:spChg chg="mod">
          <ac:chgData name="" userId="495979f9a431ddb0" providerId="LiveId" clId="{05C63909-6AD5-45E6-9C17-EF8EA57FABD5}" dt="2020-10-21T17:49:40.387" v="254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05C63909-6AD5-45E6-9C17-EF8EA57FABD5}" dt="2020-10-21T17:50:06.918" v="258" actId="1076"/>
          <ac:picMkLst>
            <pc:docMk/>
            <pc:sldMk cId="3777021594" sldId="303"/>
            <ac:picMk id="3" creationId="{2EAC2F19-A5E0-4B8A-8084-22FDB60793CF}"/>
          </ac:picMkLst>
        </pc:picChg>
        <pc:picChg chg="del">
          <ac:chgData name="" userId="495979f9a431ddb0" providerId="LiveId" clId="{05C63909-6AD5-45E6-9C17-EF8EA57FABD5}" dt="2020-10-21T17:49:44.517" v="255" actId="478"/>
          <ac:picMkLst>
            <pc:docMk/>
            <pc:sldMk cId="3777021594" sldId="303"/>
            <ac:picMk id="4" creationId="{2B41713B-E6F4-4551-B6A5-BCA86BAFF452}"/>
          </ac:picMkLst>
        </pc:picChg>
      </pc:sldChg>
      <pc:sldChg chg="addSp delSp modSp">
        <pc:chgData name="" userId="495979f9a431ddb0" providerId="LiveId" clId="{05C63909-6AD5-45E6-9C17-EF8EA57FABD5}" dt="2020-10-21T17:51:29.451" v="440" actId="114"/>
        <pc:sldMkLst>
          <pc:docMk/>
          <pc:sldMk cId="4232748695" sldId="307"/>
        </pc:sldMkLst>
        <pc:spChg chg="mod">
          <ac:chgData name="" userId="495979f9a431ddb0" providerId="LiveId" clId="{05C63909-6AD5-45E6-9C17-EF8EA57FABD5}" dt="2020-10-21T17:50:57.233" v="435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05C63909-6AD5-45E6-9C17-EF8EA57FABD5}" dt="2020-10-21T17:51:29.451" v="440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05C63909-6AD5-45E6-9C17-EF8EA57FABD5}" dt="2020-10-21T17:51:24.008" v="438" actId="1076"/>
          <ac:picMkLst>
            <pc:docMk/>
            <pc:sldMk cId="4232748695" sldId="307"/>
            <ac:picMk id="5" creationId="{A396B5BF-028B-4B53-816C-BA7FF933D7EE}"/>
          </ac:picMkLst>
        </pc:picChg>
        <pc:picChg chg="del">
          <ac:chgData name="" userId="495979f9a431ddb0" providerId="LiveId" clId="{05C63909-6AD5-45E6-9C17-EF8EA57FABD5}" dt="2020-10-21T17:51:17.076" v="436" actId="478"/>
          <ac:picMkLst>
            <pc:docMk/>
            <pc:sldMk cId="4232748695" sldId="307"/>
            <ac:picMk id="7" creationId="{D3329BF7-53E6-4F8E-9141-689440C907B3}"/>
          </ac:picMkLst>
        </pc:picChg>
      </pc:sldChg>
      <pc:sldChg chg="modSp add">
        <pc:chgData name="" userId="495979f9a431ddb0" providerId="LiveId" clId="{05C63909-6AD5-45E6-9C17-EF8EA57FABD5}" dt="2020-10-21T20:01:26.773" v="884" actId="207"/>
        <pc:sldMkLst>
          <pc:docMk/>
          <pc:sldMk cId="1257006675" sldId="308"/>
        </pc:sldMkLst>
        <pc:spChg chg="mod">
          <ac:chgData name="" userId="495979f9a431ddb0" providerId="LiveId" clId="{05C63909-6AD5-45E6-9C17-EF8EA57FABD5}" dt="2020-10-21T19:58:40.646" v="456" actId="20577"/>
          <ac:spMkLst>
            <pc:docMk/>
            <pc:sldMk cId="1257006675" sldId="308"/>
            <ac:spMk id="2" creationId="{89173ED4-BA1F-47D3-A1D7-0AF036CA1D08}"/>
          </ac:spMkLst>
        </pc:spChg>
        <pc:spChg chg="mod">
          <ac:chgData name="" userId="495979f9a431ddb0" providerId="LiveId" clId="{05C63909-6AD5-45E6-9C17-EF8EA57FABD5}" dt="2020-10-21T20:01:26.773" v="884" actId="207"/>
          <ac:spMkLst>
            <pc:docMk/>
            <pc:sldMk cId="1257006675" sldId="308"/>
            <ac:spMk id="3" creationId="{003D82FD-E552-40FD-BF2A-67062B4D0D9B}"/>
          </ac:spMkLst>
        </pc:spChg>
      </pc:sldChg>
      <pc:sldChg chg="addSp delSp modSp add del">
        <pc:chgData name="" userId="495979f9a431ddb0" providerId="LiveId" clId="{05C63909-6AD5-45E6-9C17-EF8EA57FABD5}" dt="2020-10-21T20:19:04.786" v="1075" actId="2696"/>
        <pc:sldMkLst>
          <pc:docMk/>
          <pc:sldMk cId="2978697535" sldId="309"/>
        </pc:sldMkLst>
        <pc:spChg chg="mod">
          <ac:chgData name="" userId="495979f9a431ddb0" providerId="LiveId" clId="{05C63909-6AD5-45E6-9C17-EF8EA57FABD5}" dt="2020-10-21T20:09:45.140" v="1054" actId="20577"/>
          <ac:spMkLst>
            <pc:docMk/>
            <pc:sldMk cId="2978697535" sldId="309"/>
            <ac:spMk id="2" creationId="{FBD0CBF4-B3A1-42EC-B2AB-8BC6CAADFAB8}"/>
          </ac:spMkLst>
        </pc:spChg>
        <pc:spChg chg="add del mod">
          <ac:chgData name="" userId="495979f9a431ddb0" providerId="LiveId" clId="{05C63909-6AD5-45E6-9C17-EF8EA57FABD5}" dt="2020-10-21T20:08:54.761" v="1026" actId="14100"/>
          <ac:spMkLst>
            <pc:docMk/>
            <pc:sldMk cId="2978697535" sldId="309"/>
            <ac:spMk id="3" creationId="{DA79C547-1D44-402B-B208-99725F1F940F}"/>
          </ac:spMkLst>
        </pc:spChg>
        <pc:spChg chg="add mod">
          <ac:chgData name="" userId="495979f9a431ddb0" providerId="LiveId" clId="{05C63909-6AD5-45E6-9C17-EF8EA57FABD5}" dt="2020-10-21T20:10:48.568" v="1072" actId="1076"/>
          <ac:spMkLst>
            <pc:docMk/>
            <pc:sldMk cId="2978697535" sldId="309"/>
            <ac:spMk id="10" creationId="{BE7B0777-EC70-4979-A832-6E7BD7C8676E}"/>
          </ac:spMkLst>
        </pc:spChg>
        <pc:picChg chg="add del mod">
          <ac:chgData name="" userId="495979f9a431ddb0" providerId="LiveId" clId="{05C63909-6AD5-45E6-9C17-EF8EA57FABD5}" dt="2020-10-21T20:07:30.498" v="911"/>
          <ac:picMkLst>
            <pc:docMk/>
            <pc:sldMk cId="2978697535" sldId="309"/>
            <ac:picMk id="5" creationId="{74FD615A-0511-4971-88C8-ED05E670DAAE}"/>
          </ac:picMkLst>
        </pc:picChg>
        <pc:picChg chg="add mod">
          <ac:chgData name="" userId="495979f9a431ddb0" providerId="LiveId" clId="{05C63909-6AD5-45E6-9C17-EF8EA57FABD5}" dt="2020-10-21T20:09:28.704" v="1034" actId="1076"/>
          <ac:picMkLst>
            <pc:docMk/>
            <pc:sldMk cId="2978697535" sldId="309"/>
            <ac:picMk id="7" creationId="{7ADC0910-097D-4C14-B8B1-C586AD00C277}"/>
          </ac:picMkLst>
        </pc:picChg>
        <pc:picChg chg="add mod modCrop">
          <ac:chgData name="" userId="495979f9a431ddb0" providerId="LiveId" clId="{05C63909-6AD5-45E6-9C17-EF8EA57FABD5}" dt="2020-10-21T20:09:26.959" v="1033" actId="14100"/>
          <ac:picMkLst>
            <pc:docMk/>
            <pc:sldMk cId="2978697535" sldId="309"/>
            <ac:picMk id="9" creationId="{AA442AE0-ECEF-4706-8AD4-52721249D66C}"/>
          </ac:picMkLst>
        </pc:picChg>
      </pc:sldChg>
      <pc:sldChg chg="del">
        <pc:chgData name="" userId="495979f9a431ddb0" providerId="LiveId" clId="{05C63909-6AD5-45E6-9C17-EF8EA57FABD5}" dt="2020-10-21T17:48:33.858" v="0" actId="2696"/>
        <pc:sldMkLst>
          <pc:docMk/>
          <pc:sldMk cId="3890028324" sldId="309"/>
        </pc:sldMkLst>
      </pc:sldChg>
      <pc:sldChg chg="del">
        <pc:chgData name="" userId="495979f9a431ddb0" providerId="LiveId" clId="{05C63909-6AD5-45E6-9C17-EF8EA57FABD5}" dt="2020-10-21T17:48:33.917" v="1" actId="2696"/>
        <pc:sldMkLst>
          <pc:docMk/>
          <pc:sldMk cId="2847586429" sldId="310"/>
        </pc:sldMkLst>
      </pc:sldChg>
      <pc:sldChg chg="add del">
        <pc:chgData name="" userId="495979f9a431ddb0" providerId="LiveId" clId="{05C63909-6AD5-45E6-9C17-EF8EA57FABD5}" dt="2020-10-21T20:19:06.707" v="1076" actId="2696"/>
        <pc:sldMkLst>
          <pc:docMk/>
          <pc:sldMk cId="2927163784" sldId="310"/>
        </pc:sldMkLst>
      </pc:sldChg>
      <pc:sldChg chg="addSp modSp add">
        <pc:chgData name="" userId="495979f9a431ddb0" providerId="LiveId" clId="{05C63909-6AD5-45E6-9C17-EF8EA57FABD5}" dt="2020-10-22T23:59:39.630" v="1523"/>
        <pc:sldMkLst>
          <pc:docMk/>
          <pc:sldMk cId="4092414541" sldId="310"/>
        </pc:sldMkLst>
        <pc:spChg chg="mod">
          <ac:chgData name="" userId="495979f9a431ddb0" providerId="LiveId" clId="{05C63909-6AD5-45E6-9C17-EF8EA57FABD5}" dt="2020-10-21T20:25:05.417" v="1109" actId="20577"/>
          <ac:spMkLst>
            <pc:docMk/>
            <pc:sldMk cId="4092414541" sldId="310"/>
            <ac:spMk id="2" creationId="{8E1779E0-9DA7-47A6-B505-6F682F52E3FE}"/>
          </ac:spMkLst>
        </pc:spChg>
        <pc:spChg chg="mod">
          <ac:chgData name="" userId="495979f9a431ddb0" providerId="LiveId" clId="{05C63909-6AD5-45E6-9C17-EF8EA57FABD5}" dt="2020-10-21T20:36:47.050" v="1515" actId="20577"/>
          <ac:spMkLst>
            <pc:docMk/>
            <pc:sldMk cId="4092414541" sldId="310"/>
            <ac:spMk id="3" creationId="{52C68201-FBD5-42E9-8D08-7ADAF21D3783}"/>
          </ac:spMkLst>
        </pc:spChg>
        <pc:inkChg chg="add">
          <ac:chgData name="" userId="495979f9a431ddb0" providerId="LiveId" clId="{05C63909-6AD5-45E6-9C17-EF8EA57FABD5}" dt="2020-10-22T23:59:39.630" v="1523"/>
          <ac:inkMkLst>
            <pc:docMk/>
            <pc:sldMk cId="4092414541" sldId="310"/>
            <ac:inkMk id="4" creationId="{1860502A-DA59-4A24-94C4-C67DDD3EC862}"/>
          </ac:inkMkLst>
        </pc:inkChg>
      </pc:sldChg>
      <pc:sldChg chg="del">
        <pc:chgData name="" userId="495979f9a431ddb0" providerId="LiveId" clId="{05C63909-6AD5-45E6-9C17-EF8EA57FABD5}" dt="2020-10-21T17:48:33.925" v="2" actId="2696"/>
        <pc:sldMkLst>
          <pc:docMk/>
          <pc:sldMk cId="1886416349" sldId="311"/>
        </pc:sldMkLst>
      </pc:sldChg>
      <pc:sldChg chg="del">
        <pc:chgData name="" userId="495979f9a431ddb0" providerId="LiveId" clId="{05C63909-6AD5-45E6-9C17-EF8EA57FABD5}" dt="2020-10-21T17:48:33.938" v="3" actId="2696"/>
        <pc:sldMkLst>
          <pc:docMk/>
          <pc:sldMk cId="2496888355" sldId="312"/>
        </pc:sldMkLst>
      </pc:sldChg>
      <pc:sldChg chg="del">
        <pc:chgData name="" userId="495979f9a431ddb0" providerId="LiveId" clId="{05C63909-6AD5-45E6-9C17-EF8EA57FABD5}" dt="2020-10-21T17:48:33.943" v="4" actId="2696"/>
        <pc:sldMkLst>
          <pc:docMk/>
          <pc:sldMk cId="2087167341" sldId="313"/>
        </pc:sldMkLst>
      </pc:sldChg>
      <pc:sldChg chg="del">
        <pc:chgData name="" userId="495979f9a431ddb0" providerId="LiveId" clId="{05C63909-6AD5-45E6-9C17-EF8EA57FABD5}" dt="2020-10-21T17:48:33.948" v="5" actId="2696"/>
        <pc:sldMkLst>
          <pc:docMk/>
          <pc:sldMk cId="2906657299" sldId="314"/>
        </pc:sldMkLst>
      </pc:sldChg>
      <pc:sldChg chg="del">
        <pc:chgData name="" userId="495979f9a431ddb0" providerId="LiveId" clId="{05C63909-6AD5-45E6-9C17-EF8EA57FABD5}" dt="2020-10-21T17:48:33.954" v="6" actId="2696"/>
        <pc:sldMkLst>
          <pc:docMk/>
          <pc:sldMk cId="3777284414" sldId="315"/>
        </pc:sldMkLst>
      </pc:sldChg>
      <pc:sldChg chg="del">
        <pc:chgData name="" userId="495979f9a431ddb0" providerId="LiveId" clId="{05C63909-6AD5-45E6-9C17-EF8EA57FABD5}" dt="2020-10-21T17:48:33.959" v="7" actId="2696"/>
        <pc:sldMkLst>
          <pc:docMk/>
          <pc:sldMk cId="3260218817" sldId="316"/>
        </pc:sldMkLst>
      </pc:sldChg>
      <pc:sldChg chg="del">
        <pc:chgData name="" userId="495979f9a431ddb0" providerId="LiveId" clId="{05C63909-6AD5-45E6-9C17-EF8EA57FABD5}" dt="2020-10-21T17:48:33.963" v="8" actId="2696"/>
        <pc:sldMkLst>
          <pc:docMk/>
          <pc:sldMk cId="3699413038" sldId="31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22T23:58:07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22612 14237 3 0,'0'0'0'0</inkml:trace>
  <inkml:trace contextRef="#ctx0" brushRef="#br0" timeOffset="1164.941">22595 14237 3 0,'0'0'0'0,"0"0"1"94,0 0 0-94,0-36 1 15,0 36-1-15,0 0 1 0,-19 0 0 16,19 0-1-16,0-17 0 0,0 17 0 0,-17 0 1 15,17-17 0-15,0 17 1 0,-16 0-1 0,16 0 1 16,0 0-1-16,0 0 0 0,0 0-1 0,0 0 1 16,0 0-1-16,0 0 0 0,0 0 0 15,0 0 0-15,0 0 0 0,0 0 0 16,0 0 0 0,0 17 0-16,0 0 0 0,16 1-1 0,1-18 1 15,-17 18-1-15,19 0 0 16,-19-18 1-16,17 0-1 0,-17 0 1 0,0 0 0 0,0 0 0 15,0 0 0-15,0 0 0 16,0 0 0-16,0 0 0 0,0 0 1 0,0 0 0 16,0 0 0-16,0 0 0 0,0 0-1 0,0 0 1 15,0 0-1-15,0 0 0 0,0 0 3 0,0 0 1 16,0-18-1-16,0 18 0 0,-17 0-2 0,17 0 1 0,0 0-1 16,0 0 1-16,0 0 2 0,0 0 0 0,0 0 0 15,0 0 1-15,-19 0-4 0,19 0 1 0,0 0 0 16,0 18 0-16,0-18 2 0,0 17 0 0</inkml:trace>
  <inkml:trace contextRef="#ctx0" brushRef="#br0" timeOffset="3534.853">23459 14308 69 0,'0'0'0'0,"0"0"12"15,0 0 0-15,0 0 0 16,0 0 0-16,0 0-8 0,0 0 0 0,0 0 1 0,0 0-1 0,0 0-3 16,0 0 0-16,0 0 0 15,0 0 0-15,0 0 0 0,0 0 0 16,0 0 0 15,18 0-1-31,-1 17 0 16,-17-17 0-16,18 0 0 0,0 18 0 15,0-18 0-15,-1 0 0 0,0 17 0 16,2-17 0-16,-19 0 0 0,17 0 0 16,1 0 0-16,-1 0 0 0,2 0 0 0,-19 18 0 15,17-18 0-15,1 0 0 0,-1 0 0 0,19 0 0 16,-19 18 0-16,1-18 0 0,17 0 0 0,-18 0 0 15,18 0 0-15,-17 18 0 0,17-18 0 0,-17 0 0 16,18 0 0-16,-19 0 1 0,0 0-1 0,19 0 0 16,-18 0 1-16,16 17-1 0,-15-17 1 0,16 0 0 15,-18 0-1-15,1 0 1 0,0 0 0 0,17-17-1 16,1 17 3-16,-19 0 0 0,1 0 0 0,17 0 0 16,-17 0-1-16,0-18 0 0,15 18 0 0,3 0 0 0,-18-18 2 15,18 18 1-15,-19 0-1 0,18-18 0 16,1 18-1-16,-19-17-1 0,1 17 1 0,18 0-1 0,-19 0 2 0,18 0-1 15,1-18 1-15,-19 18-1 0,1 0-1 16,18 0 0-16,-19 0 0 0,18 0 1 0,1 0 0 0,-19 0 1 16,0-17-1-16,20 17 1 0,-20 0-2 0,0 0 0 15,1 0 0-15,0-18 1 0,16 18 0 0,-17 0 1 16,2 0 0-16,16 0 0 0,-18 0-2 16,19-18 0-16,-18 18 1 0,-1-17-1 0,-17 17 2 0,17 0 0 15,2 0 1-15,-2-18-1 0,1 18-1 0,-18-18-1 0,17 18 1 16,-17 0-1-16,19-18 2 0,-19 18 1 0,17 0-1 15,-17-17 1-15,0 17-3 0,0 0 1 0,18 0-1 16,-18-17 1-16,0 17 0 0,0 0 0 16,0 0-1-16,0 0 2 0,0 0-3 0,0-19 1 0,0 19 0 15,0 0 0-15,0-17 1 0,-18 17-1 0,18 0 1 16,0-18-1-16,-17 18 0 0,-2 0 0 0,2-17-1 16,-1 17 1-16,1-17 0 0,-2 17-1 0,2 0 1 15,0 0 0-15,-19 0-1 0,18-19 0 0,1 19 0 0,-1 0 1 16,1 0-1-16,-19 0 0 0,20 0 0 0,-20 19 1 15,1-19-1-15,0 0 0 0,16 0 0 0,-15 0 0 16,-2 0 0-16,18 0 0 0,-16 0 0 0,-2 0 0 16,1 0-1-16,17 17 1 0,-18-17 0 0,2 0 0 15,15 0 0-15,-16 0-1 0,18 17 1 0,-19-17 0 16,1 0 0-16,18 0-1 0,-19 18 1 0,2-18 0 0,-2 0-1 16,19 0 1-16,-19 17 0 0,-17-17-1 15,36 0 1-15,-19 0-1 0,1 0 1 0,17 0-1 0,-17 19 1 16,18-19 0-16,-20 0-1 0,3 0 1 15,-2 0-1-15,18 17 1 0,-16-17-1 0,-2 0 1 0,1 17-1 0,-1-17 1 16,18 0-1-16,-16 0 1 0,-1 0-1 16,17 0 0-16,-18 18 0 0,2-18 1 0,-1 0-1 0,16 0 1 15,2 0-1-15,-18 0 0 0,16 0 1 16,2 0-1-16,0 0 0 0,-1 0 0 0,0 18 0 0,0-18 0 16,1 18 0-16,-1-18 1 0,1 0-1 0,-2 0 0 15,2 0 0-15,0 17 0 0,-1-17 0 16,0 0 0-16,18 18-1 15,-18-18 1 1,18 0-1-16,0 0 1 16,18 0-1-16,-18 0 0 0,0 0 0 15,18 0 0-15,-18 18 1 0,18-18-1 16,-1 0 0-16,0 0 1 0,19 17-1 0,-1-17 0 16,-17 18 0-16,0-18 1 0,0 0-1 0,-1 0 0 15,19 17 1-15,-19-17-1 0,1 0 0 0,18 18 0 16,-1-18 0-16,-18 0 1 0,19 0-1 0,-1 18 0 0,0-18 1 15,-18 0-1-15,18 18 0 0,-17-18 1 0,17 0-1 16,0 0 1-16,1 0-1 0,-19 0 0 0,19 0 1 16,-1 0-1-16,1 0 1 0,-1 0-1 0,0 17 1 15,1-17-1-15,-19 0 1 0,0 0 0 0,19 0-1 16,-18 0 1-16,17 0 0 0,1 0-1 0,17-17 1 16,-19 17 0-16,2 0 0 0,-19 0-1 0,35-18 1 0,-16 18 0 15,-18-18 0-15,18 18 0 0,-19 0 0 16,18-18 0-16,-17 18 0 0,0-17 0 0,17 17 0 0,1-18 0 0,-19 18 0 15,0-17 0-15,19 17 0 0,-18-18 0 16,-1 18 0-16,0-18 0 0,2 18 0 0,-1 0 0 0,-1-17 0 16,0 17 0-16,1 0 0 15,-18-18 0-15,18 18 0 0,0 0 0 0,-18 0 1 0,0-18-1 0,16 18 0 16,1 0 0-16,-17-18 0 16,19 18 1-16,-19-17-1 15,0 17 1-15,17 0-1 0,-17-17 0 0,0-2 0 16,-17 19 1-16,17-17-1 15,-19-1 0-15,2 18 1 16,1-17-1-16,-2 0 0 0,-18 17 1 0,19-19 0 0,-18 19 0 16,-1 0-1-16,1 0 1 0,-1 0 0 0,19 19-1 15,-19-19 1-15,1 17 0 0,0-17 1 0,17 17 0 16,-17 1-1-16,-1-1 1 0,1-17-1 0,-1 19 0 16,2-2 0-16,-1 0 0 0,16 1 0 0,-32 18 1 15,15-19-1-15,1 1 0 0,-1 0 0 0,1-1-1 16,18 1 2-16,-2-18-2 0,-15 17 1 0,16 1 0 15</inkml:trace>
  <inkml:trace contextRef="#ctx0" brushRef="#br0" timeOffset="4526.503">24253 14414 113 0,'0'0'0'0,"0"0"1"16,0-18 0 0,0 18 0-16,-17-18-1 0,17 18 1 0,0 0 0 15,0 0 0-15,0-18 0 0,0 18 1 16,0 0-1-16,-18 0 0 0,18-17 0 15,0 17 0-15,-18 0 1 0,18-18 0 0,0 18 0 0,0 0 0 16,0 0 0-16,-18 0-1 0,18 0 0 0,0 0 1 16,0 0-1-16,0 0 0 15,-17 0 0-15,17 0 0 0,0 0 0 16,0 0 0-16,0 0 0 0,0 0 0 16,0 0 0-16,-17 0 0 0,17-17-1 15,0 17 1-15,-18 0 0 16,-1 0-1-16,19 0 1 0,-17 0-1 0,0 0 1 15,-1 0 0-15,0 0-1 16,0 0 1-16,1 0 0 0,17 17-1 16,-17-17 1-16,17 0 0 0,-19 0-1 0,19 18 1 15,0-18 0-15,-17 0 0 0,17 17 0 16,0-17 0-16,0 0 0 0,0 0 0 16,0 18 0-16,0-18 0 0,0 0 0 15,0 0 0-15,17 0 0 0,-17 18 0 16,19-18 0-16,-2 18 0 0,0-18 0 0,-17 0 1 0,18 0 1 15,18 17-1-15,-36-17 0 0,17 0 0 0,0 0-1 16,2 0 1-16,-1 0-1 0,-1 0 4 0,18 0 0 0,-17 0-1 16,0 0 1-16,-1-17-2 0,0 17-1 0,2 0 1 15,-2-18-1-15,18 18 4 0,-17 0-1 0,0 0 1 16,0-18 0-16,-1 18-4 0,-17-18 1 0,16 18 0 16,4-17 0-16,-4 17 1 0,2-18 1 0,-1 1-1 15,-17 17 0-15,19-18-2 0,-19 18 1 0,17 0-1 16,-17-18 1-16,18 18 0 0,-18 0 0 0,0 0 0 15,17 0 1-15,-17-17-2 0,0 17 0 0,0 0 0 16,0 0 0-16,0 0 0 0,0 0 0 0,0 0 0 0,0-18 0 16,-17 18-1-16,17 0 1 0,-18 0-1 0,-18 0 1 15,1-18-1-15,-1 18 0 0,3 18 0 0,-3-18 1 16,1 0-2-16,17 0 2 0,-18 0-2 0,19 18 2 16,-18-18-2-16,17 0 1 0,0 17 0 0,-16-17 0 15,16 18 0-15,-1-18 0 0,2 0 0 0,0 0 0 16,-1 0-1-16,0 18 1 0,18-18 0 0,-18 17 0 15,1-17 0-15,17 0 0 0,0 0 0 16,0 0 0-16,0 18-1 0,0-18 1 0,0 0 0 16,0 0 0-16,0 0 0 0,0 0 0 15,0-18 0-15,17 18 0 16,1 0-1-16,0 0 1 0,17 0-1 0,1 0 1 0,-1 0-1 16,0 0 1-16,1-17 0 0,-2 17-1 15,-15 0 0-15,-2 0 1 0,18 0-1 0,1-18 0 0,-18 18 1 16,15-18-1-16</inkml:trace>
  <inkml:trace contextRef="#ctx0" brushRef="#br0" timeOffset="42987.766">13651 9774 97 0,'0'0'0'0,"0"0"1"15,0 0 1-15,0 0-1 0,0 0 1 0,0 0-1 0,0 0 0 0,0 0 0 16,0 0 1-16,0 0 4 0,0 0 1 16,0 0 0-16,0 0 0 0,0 0-4 0,0 0 0 15,0 0 0-15,0 0 1 0,0 0 0 0,0 0 0 0,0 0 0 16,0 0 0-16,0 0-1 0,0 0-1 0,0 0 0 16,0 0 1-16,0 0-1 0,0 0 0 0,19-19 1 15,-2 19-1-15,-17 0-1 0,17 19 1 0,-17-19-1 16,18 0 1-16,0 0 0 0,-18 18-1 0,18-18 1 0,-18 0-1 15,17 0 0-15,-17 0 1 0,18 17-1 0,-18-17 0 16,17 0-1-16,2 0 1 0,-2 0 0 0,0 0 0 16,1 0-1-16,0 0 1 0,-18 0 0 0,18 0-1 15,-1 0 1-15,0 17-1 0,2-17 1 0,-1 0 0 16,-1 0 0-16,0 0-1 0,1 0 1 16,0 19-1-16,0-19 0 0,-18 0 1 0,17 0-1 15,0 17 1-15,2-17-1 0,-2 0 0 0,1 0 1 0,-1 17 3 16,1-17 1-16,-18 0-1 0,18 0 1 0,0 0-2 15,-1 0-1-15,-1 0 1 0,4 0 0 0,-4 0 3 0,-16 0 1 16,18 0 0-16,-1 0-1 0,2 0-3 16,-2 18 1-16,1-18-1 0,-1 0 0 0,0 0 2 0,2 0 1 15,-2 0-1-15,1 0 0 0,-1 0-2 16,2 0 0-16,-19 0 0 0,34 0-1 0,-16 18 3 0,0-18 0 16,-18 0-1-16,18 0 1 0,17 0-3 0,-18 0 1 15,-17 0 0-15,36 0-1 0,-19 18 2 0,-17-18-1 0,18 0 1 16,0 0 0-16,0 0-2 0,-1 0 0 0,0 0 0 15,2 0 0-15,-1 0 1 0,-1 0 0 0,0 0 0 16,1-18 0-16,18 18-2 0,-20 0 1 0,1 0 0 16,2 0 0-16,-2-18 0 0,18 18 0 0,-17 0 0 15,0 0 1-15,17 0-2 0,-18 0 0 0,2 0 1 16,16 0-1-16,-18 0 1 0,19 0 0 0,-18 0-1 16,-1-18 1-16,0 18 0 0,19 0-1 0,-18 0 0 15,-1 0 1-15,2 0-1 0,-2 0 1 0,0 0-1 0,1 0 1 16,18 0-1-16,-19 0 0 0,1 0 0 0,18 0 0 15,-19-17 0-15,-1 17 0 0,20 0 0 0,-18 0 0 16,-1 0 0-16,19 0-1 0,-18 0 1 0,16 0 0 16,-16 0 0-16,0 0 0 0,17 0 0 0,1 0 0 15,-19 0-1-15,1 0 1 0,17 0 0 0,-17 0-1 16,17 0 1-16,-18 0 0 0,19 0 0 0,-18 0-1 16,-1 0 1-16,2 0 0 0,16 0-1 0,-18 0 1 15,0 0 0-15,19 0-1 0,-18 0 1 0,17 0 0 16,-1 0-1-16,-16 17 1 0,18-17-1 0,-1 0 1 0,-18 0 0 0,2 0 0 15,15 0 0-15,-16 0-1 0,18 18 1 16,-19-18 0-16,19 0-1 0,-18 18 1 0,16-18 0 16,-16 0 0-16,18 0 0 0,-19 0 0 15,19 0 0-15,-19 0 0 0,1 0-1 0,17 0 1 0,1 0 0 0,-19 0 0 16,19 0-1-16,-2 0 1 0,-17 0 0 16,19 0-1-16,-1-18 1 0,1 18-1 0,-19 0 1 0,18 0-1 15,1 0 1-15,-19 0-1 0,19-18 1 0,-18 18-1 16,-1 0 1-16,18 0-1 0,-16 0 0 0,15-17 1 0,-16 17-1 15,0 0 1-15,17 0-1 16,-18 0 0-16,20 0 1 0,-20 0-1 0,18 0 1 0,-17 0-1 0,16-17 0 16,-17 17 0-16,19 0 1 0,-18 0-1 0,-1 0 0 15,19 0 1-15,-1 0-1 0,-18 0 0 0,19 0 0 16,-18 0 0-16,-1 0 0 0,2 0 1 0,-2 0-1 16,1 0 0-16,-1 0 0 0,19 17 0 0,-19-17 1 15,1 0-1-15,-1 17 0 0,2-17 0 0,-2 0 0 16,-17 0 1-16,17 0-1 0,1 18 0 0,0-18 0 15,0 0 0-15,-1 0 1 0,-17 18-1 0,18-18 0 16,18 0 0-16,-19 18 1 0,-1-18-1 16,2 0 0-16,0 0 0 0,-18 0 1 0,18 17-1 15,-1-17 0-15,0 0 0 0,-17 0 1 16,19 0-1-16,-1 0 0 0,-1 0 0 16,0 0 0-1,-17 0 1-15,0 0-1 16,18 0 0 15,-18-17 0-15,0-1 0-16,0 0 0 0,-18 0 0 0,18 1 0 0,0 0 0 15,-17-2 0-15,0-15 0 0,17 16 0 16,-18-1 0-16,-18 2 0 0,1-1 0 0,-1 1 0 0,3 0 0 16,-3 17 0-16,-17-19 0 0,17 19 0 0,-17-17 0 15,18 17 0-15,-18 0 0 0,1 0 0 0,-2 0 0 16,-16 17 0-16,-19 19 0 0,20-19 0 0,-2 1 0 15,0-1 0-15,0 20 0 0,1-20 0 0,17 19 0 16,-36-2 0-16,18 20 0 0,2-20 0 0,-1 2 1 16,17-1-1-16,-18 18 0 0,17-18 1 0,2 1-1 0,-1-1 0 15,-1 1 1-15,2 16-1 0,-1-34 1 0,0 17-1 16,0 0 0-16,0 18 2 0,17-35-1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9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37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916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hotoshobby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unsplash.com/s/photos/puppies?utm_source=unsplash&amp;utm_medium=referral&amp;utm_content=creditCopyTex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reskp?utm_source=unsplash&amp;utm_medium=referral&amp;utm_content=creditCopyText" TargetMode="External"/><Relationship Id="rId5" Type="http://schemas.openxmlformats.org/officeDocument/2006/relationships/hyperlink" Target="https://unsplash.com/@theluckyneko?utm_source=unsplash&amp;utm_medium=referral&amp;utm_content=creditCopyText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adamsky1973?utm_source=unsplash&amp;utm_medium=referral&amp;utm_content=creditCopyTex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hyperlink" Target="https://unsplash.com/s/photos/logistic?utm_source=unsplash&amp;utm_medium=referral&amp;utm_content=creditCopy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(Week)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Predict binary outcomes or classes for observed instances</a:t>
            </a:r>
          </a:p>
          <a:p>
            <a:r>
              <a:rPr lang="en-US" dirty="0"/>
              <a:t>Evaluate the accuracy of a classification model</a:t>
            </a:r>
          </a:p>
          <a:p>
            <a:r>
              <a:rPr lang="en-US" dirty="0"/>
              <a:t>Use </a:t>
            </a:r>
            <a:r>
              <a:rPr lang="en-US" dirty="0" err="1"/>
              <a:t>Scikit</a:t>
            </a:r>
            <a:r>
              <a:rPr lang="en-US" dirty="0"/>
              <a:t>-Learn for predictive modeling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E05FFE-C7DB-4D1D-8C83-69A50BA1374A}"/>
              </a:ext>
            </a:extLst>
          </p:cNvPr>
          <p:cNvSpPr txBox="1"/>
          <p:nvPr/>
        </p:nvSpPr>
        <p:spPr>
          <a:xfrm>
            <a:off x="1376103" y="6338986"/>
            <a:ext cx="5508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i="1" dirty="0"/>
              <a:t>Photo by </a:t>
            </a:r>
            <a:r>
              <a:rPr lang="en-US" sz="1400" i="1" dirty="0">
                <a:hlinkClick r:id="rId3"/>
              </a:rPr>
              <a:t>Photos Hobby</a:t>
            </a:r>
            <a:r>
              <a:rPr lang="en-US" sz="1400" i="1" dirty="0"/>
              <a:t> on </a:t>
            </a:r>
            <a:r>
              <a:rPr lang="en-US" sz="1400" i="1" dirty="0" err="1">
                <a:hlinkClick r:id="rId4"/>
              </a:rPr>
              <a:t>Unsplash</a:t>
            </a:r>
            <a:endParaRPr lang="en-US" sz="14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C2F19-A5E0-4B8A-8084-22FDB60793C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00848" y="0"/>
            <a:ext cx="46911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3ED4-BA1F-47D3-A1D7-0AF036CA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82FD-E552-40FD-BF2A-67062B4D0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— </a:t>
            </a:r>
            <a:r>
              <a:rPr lang="en-US" dirty="0">
                <a:solidFill>
                  <a:schemeClr val="accent3"/>
                </a:solidFill>
              </a:rPr>
              <a:t>regression</a:t>
            </a:r>
          </a:p>
          <a:p>
            <a:r>
              <a:rPr lang="en-US" dirty="0"/>
              <a:t>Categorical — </a:t>
            </a:r>
            <a:r>
              <a:rPr lang="en-US" b="1" dirty="0">
                <a:solidFill>
                  <a:schemeClr val="accent2"/>
                </a:solidFill>
              </a:rPr>
              <a:t>classification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Two-level category (or ordinal) is </a:t>
            </a:r>
            <a:r>
              <a:rPr lang="en-US" b="1" dirty="0">
                <a:solidFill>
                  <a:schemeClr val="accent2"/>
                </a:solidFill>
              </a:rPr>
              <a:t>binary classification</a:t>
            </a:r>
          </a:p>
          <a:p>
            <a:pPr lvl="1"/>
            <a:r>
              <a:rPr lang="en-US" dirty="0"/>
              <a:t>Multi-level ordinal — </a:t>
            </a:r>
            <a:r>
              <a:rPr lang="en-US" dirty="0">
                <a:solidFill>
                  <a:schemeClr val="accent4"/>
                </a:solidFill>
              </a:rPr>
              <a:t>ordinal regression</a:t>
            </a:r>
          </a:p>
          <a:p>
            <a:pPr lvl="1"/>
            <a:r>
              <a:rPr lang="en-US" dirty="0"/>
              <a:t>Multi-level categorical — </a:t>
            </a:r>
            <a:r>
              <a:rPr lang="en-US" dirty="0">
                <a:solidFill>
                  <a:schemeClr val="accent4"/>
                </a:solidFill>
              </a:rPr>
              <a:t>multi-class classification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we’ll simplify to binary problem!</a:t>
            </a:r>
          </a:p>
          <a:p>
            <a:r>
              <a:rPr lang="en-US" dirty="0"/>
              <a:t>“mostly fresh”: % Fresh greater than 50%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CBF4-B3A1-42EC-B2AB-8BC6CAAD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and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C547-1D44-402B-B208-99725F1F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138" y="1825625"/>
            <a:ext cx="5156661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Inference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What is the difference?</a:t>
            </a:r>
          </a:p>
          <a:p>
            <a:pPr marL="457200" lvl="1" indent="0">
              <a:buNone/>
            </a:pPr>
            <a:r>
              <a:rPr lang="en-US" i="1" dirty="0"/>
              <a:t>t</a:t>
            </a:r>
            <a:r>
              <a:rPr lang="en-US" dirty="0"/>
              <a:t>-tests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Classification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Where does a new animal go?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C0910-097D-4C14-B8B1-C586AD00C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0665" y="4132032"/>
            <a:ext cx="3067397" cy="20449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42AE0-ECEF-4706-8AD4-52721249D6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0665" y="1631560"/>
            <a:ext cx="3067397" cy="22054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7B0777-EC70-4979-A832-6E7BD7C8676E}"/>
              </a:ext>
            </a:extLst>
          </p:cNvPr>
          <p:cNvSpPr txBox="1"/>
          <p:nvPr/>
        </p:nvSpPr>
        <p:spPr>
          <a:xfrm>
            <a:off x="5872943" y="5992297"/>
            <a:ext cx="591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Photos by </a:t>
            </a:r>
            <a:r>
              <a:rPr lang="en-US" i="1" dirty="0">
                <a:hlinkClick r:id="rId5"/>
              </a:rPr>
              <a:t>The Lucky </a:t>
            </a:r>
            <a:r>
              <a:rPr lang="en-US" i="1" dirty="0" err="1">
                <a:hlinkClick r:id="rId5"/>
              </a:rPr>
              <a:t>Neko</a:t>
            </a:r>
            <a:r>
              <a:rPr lang="en-US" i="1" dirty="0"/>
              <a:t> and </a:t>
            </a:r>
            <a:r>
              <a:rPr lang="en-US" i="1" dirty="0" err="1">
                <a:hlinkClick r:id="rId6"/>
              </a:rPr>
              <a:t>Jametlene</a:t>
            </a:r>
            <a:r>
              <a:rPr lang="en-US" i="1" dirty="0">
                <a:hlinkClick r:id="rId6"/>
              </a:rPr>
              <a:t> </a:t>
            </a:r>
            <a:r>
              <a:rPr lang="en-US" i="1" dirty="0" err="1">
                <a:hlinkClick r:id="rId6"/>
              </a:rPr>
              <a:t>Reskp</a:t>
            </a:r>
            <a:r>
              <a:rPr lang="en-US" i="1" dirty="0"/>
              <a:t> on </a:t>
            </a:r>
            <a:r>
              <a:rPr lang="en-US" i="1" dirty="0" err="1">
                <a:hlinkClick r:id="rId7"/>
              </a:rPr>
              <a:t>Unsplash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78697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79E0-9DA7-47A6-B505-6F682F52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and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68201-FBD5-42E9-8D08-7ADAF21D3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 encode binary class as 0/1, where one is “positive class”</a:t>
                </a:r>
              </a:p>
              <a:p>
                <a:r>
                  <a:rPr lang="en-US" dirty="0"/>
                  <a:t>Remember: mean is (estimated) probability</a:t>
                </a:r>
              </a:p>
              <a:p>
                <a:r>
                  <a:rPr lang="en-US" dirty="0"/>
                  <a:t>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Goal often to </a:t>
                </a:r>
                <a:r>
                  <a:rPr lang="en-US" b="1" dirty="0">
                    <a:solidFill>
                      <a:schemeClr val="accent2"/>
                    </a:solidFill>
                  </a:rPr>
                  <a:t>estimate conditional probability</a:t>
                </a:r>
              </a:p>
              <a:p>
                <a:pPr lvl="1"/>
                <a:r>
                  <a:rPr lang="en-US" dirty="0"/>
                  <a:t>Not all models will produce probability estimates</a:t>
                </a:r>
              </a:p>
              <a:p>
                <a:pPr lvl="1"/>
                <a:r>
                  <a:rPr lang="en-US" dirty="0"/>
                  <a:t>Regression </a:t>
                </a:r>
                <a:r>
                  <a:rPr lang="en-US" b="1" dirty="0">
                    <a:solidFill>
                      <a:schemeClr val="accent3"/>
                    </a:solidFill>
                  </a:rPr>
                  <a:t>estimates conditional expectation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68201-FBD5-42E9-8D08-7ADAF21D3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60502A-DA59-4A24-94C4-C67DDD3EC862}"/>
                  </a:ext>
                </a:extLst>
              </p14:cNvPr>
              <p14:cNvContentPartPr/>
              <p14:nvPr/>
            </p14:nvContentPartPr>
            <p14:xfrm>
              <a:off x="4914360" y="3474000"/>
              <a:ext cx="4230000" cy="17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60502A-DA59-4A24-94C4-C67DDD3EC8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05000" y="3464640"/>
                <a:ext cx="4248720" cy="17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41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730" y="365125"/>
            <a:ext cx="6337069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730" y="1825625"/>
            <a:ext cx="63370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Classification allows us to predict discrete outcome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many models. We will start with linear ones.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l-PL" i="1" dirty="0"/>
              <a:t>Photo by </a:t>
            </a:r>
            <a:r>
              <a:rPr lang="pl-PL" i="1" dirty="0">
                <a:hlinkClick r:id="rId3"/>
              </a:rPr>
              <a:t>Adam Nieścioruk</a:t>
            </a:r>
            <a:r>
              <a:rPr lang="pl-PL" i="1" dirty="0"/>
              <a:t> on </a:t>
            </a:r>
            <a:r>
              <a:rPr lang="pl-PL" i="1" dirty="0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6B5BF-028B-4B53-816C-BA7FF933D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706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16213</TotalTime>
  <Words>208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Lato</vt:lpstr>
      <vt:lpstr>Cambria Math</vt:lpstr>
      <vt:lpstr>Oswald</vt:lpstr>
      <vt:lpstr>Calibri</vt:lpstr>
      <vt:lpstr>Arial</vt:lpstr>
      <vt:lpstr>Office Theme</vt:lpstr>
      <vt:lpstr>CS 533 INTRO TO DATA SCIENCE</vt:lpstr>
      <vt:lpstr>WHAT IS CLASSIFICATION?</vt:lpstr>
      <vt:lpstr>Learning Outcomes (Week)</vt:lpstr>
      <vt:lpstr>Outcome Variables</vt:lpstr>
      <vt:lpstr>Groups and Classes</vt:lpstr>
      <vt:lpstr>Classification and Probability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593</cp:revision>
  <dcterms:created xsi:type="dcterms:W3CDTF">2020-03-17T14:53:53Z</dcterms:created>
  <dcterms:modified xsi:type="dcterms:W3CDTF">2020-10-22T23:59:46Z</dcterms:modified>
</cp:coreProperties>
</file>