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8" r:id="rId5"/>
    <p:sldId id="309" r:id="rId6"/>
    <p:sldId id="314" r:id="rId7"/>
    <p:sldId id="310" r:id="rId8"/>
    <p:sldId id="311" r:id="rId9"/>
    <p:sldId id="312" r:id="rId10"/>
    <p:sldId id="313" r:id="rId11"/>
    <p:sldId id="30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18659AAB-682D-4E32-8AAB-F983FC9F91FF}"/>
    <pc:docChg chg="undo custSel addSld delSld modSld sldOrd">
      <pc:chgData name="" userId="495979f9a431ddb0" providerId="LiveId" clId="{18659AAB-682D-4E32-8AAB-F983FC9F91FF}" dt="2020-10-23T00:14:50.320" v="2350"/>
      <pc:docMkLst>
        <pc:docMk/>
      </pc:docMkLst>
      <pc:sldChg chg="modSp">
        <pc:chgData name="" userId="495979f9a431ddb0" providerId="LiveId" clId="{18659AAB-682D-4E32-8AAB-F983FC9F91FF}" dt="2020-10-21T21:50:13.073" v="403" actId="6549"/>
        <pc:sldMkLst>
          <pc:docMk/>
          <pc:sldMk cId="1753943686" sldId="298"/>
        </pc:sldMkLst>
        <pc:spChg chg="mod">
          <ac:chgData name="" userId="495979f9a431ddb0" providerId="LiveId" clId="{18659AAB-682D-4E32-8AAB-F983FC9F91FF}" dt="2020-10-21T21:50:13.073" v="403" actId="6549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8659AAB-682D-4E32-8AAB-F983FC9F91FF}" dt="2020-10-21T20:54:26.738" v="212" actId="20577"/>
        <pc:sldMkLst>
          <pc:docMk/>
          <pc:sldMk cId="3777021594" sldId="303"/>
        </pc:sldMkLst>
        <pc:spChg chg="mod">
          <ac:chgData name="" userId="495979f9a431ddb0" providerId="LiveId" clId="{18659AAB-682D-4E32-8AAB-F983FC9F91FF}" dt="2020-10-21T20:51:56.948" v="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8659AAB-682D-4E32-8AAB-F983FC9F91FF}" dt="2020-10-21T20:54:26.738" v="21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8659AAB-682D-4E32-8AAB-F983FC9F91FF}" dt="2020-10-21T20:51:34.389" v="0" actId="478"/>
          <ac:picMkLst>
            <pc:docMk/>
            <pc:sldMk cId="3777021594" sldId="303"/>
            <ac:picMk id="3" creationId="{2EAC2F19-A5E0-4B8A-8084-22FDB60793CF}"/>
          </ac:picMkLst>
        </pc:picChg>
        <pc:picChg chg="add mod">
          <ac:chgData name="" userId="495979f9a431ddb0" providerId="LiveId" clId="{18659AAB-682D-4E32-8AAB-F983FC9F91FF}" dt="2020-10-21T20:51:51.921" v="2" actId="1076"/>
          <ac:picMkLst>
            <pc:docMk/>
            <pc:sldMk cId="3777021594" sldId="303"/>
            <ac:picMk id="4" creationId="{0BC714F3-5335-4082-AE30-10E7148E0F34}"/>
          </ac:picMkLst>
        </pc:picChg>
      </pc:sldChg>
      <pc:sldChg chg="addSp delSp modSp">
        <pc:chgData name="" userId="495979f9a431ddb0" providerId="LiveId" clId="{18659AAB-682D-4E32-8AAB-F983FC9F91FF}" dt="2020-10-23T00:14:50.320" v="2350"/>
        <pc:sldMkLst>
          <pc:docMk/>
          <pc:sldMk cId="4232748695" sldId="307"/>
        </pc:sldMkLst>
        <pc:spChg chg="mod">
          <ac:chgData name="" userId="495979f9a431ddb0" providerId="LiveId" clId="{18659AAB-682D-4E32-8AAB-F983FC9F91FF}" dt="2020-10-22T03:08:58.972" v="2242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8659AAB-682D-4E32-8AAB-F983FC9F91FF}" dt="2020-10-22T03:08:13.807" v="206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8659AAB-682D-4E32-8AAB-F983FC9F91FF}" dt="2020-10-22T03:07:58.340" v="2058" actId="478"/>
          <ac:picMkLst>
            <pc:docMk/>
            <pc:sldMk cId="4232748695" sldId="307"/>
            <ac:picMk id="5" creationId="{A396B5BF-028B-4B53-816C-BA7FF933D7EE}"/>
          </ac:picMkLst>
        </pc:picChg>
        <pc:picChg chg="add mod">
          <ac:chgData name="" userId="495979f9a431ddb0" providerId="LiveId" clId="{18659AAB-682D-4E32-8AAB-F983FC9F91FF}" dt="2020-10-22T03:08:06.013" v="2061" actId="1076"/>
          <ac:picMkLst>
            <pc:docMk/>
            <pc:sldMk cId="4232748695" sldId="307"/>
            <ac:picMk id="7" creationId="{FDC95CEB-734A-4630-95FE-4AF61EE1018B}"/>
          </ac:picMkLst>
        </pc:picChg>
        <pc:inkChg chg="add">
          <ac:chgData name="" userId="495979f9a431ddb0" providerId="LiveId" clId="{18659AAB-682D-4E32-8AAB-F983FC9F91FF}" dt="2020-10-23T00:14:50.320" v="2350"/>
          <ac:inkMkLst>
            <pc:docMk/>
            <pc:sldMk cId="4232748695" sldId="307"/>
            <ac:inkMk id="4" creationId="{A6D07CF5-C93C-41B9-830A-812C95D643FF}"/>
          </ac:inkMkLst>
        </pc:inkChg>
      </pc:sldChg>
      <pc:sldChg chg="addSp modSp">
        <pc:chgData name="" userId="495979f9a431ddb0" providerId="LiveId" clId="{18659AAB-682D-4E32-8AAB-F983FC9F91FF}" dt="2020-10-23T00:14:50.320" v="2350"/>
        <pc:sldMkLst>
          <pc:docMk/>
          <pc:sldMk cId="1257006675" sldId="308"/>
        </pc:sldMkLst>
        <pc:spChg chg="mod">
          <ac:chgData name="" userId="495979f9a431ddb0" providerId="LiveId" clId="{18659AAB-682D-4E32-8AAB-F983FC9F91FF}" dt="2020-10-21T20:54:49.373" v="216" actId="20577"/>
          <ac:spMkLst>
            <pc:docMk/>
            <pc:sldMk cId="1257006675" sldId="308"/>
            <ac:spMk id="2" creationId="{89173ED4-BA1F-47D3-A1D7-0AF036CA1D08}"/>
          </ac:spMkLst>
        </pc:spChg>
        <pc:spChg chg="mod">
          <ac:chgData name="" userId="495979f9a431ddb0" providerId="LiveId" clId="{18659AAB-682D-4E32-8AAB-F983FC9F91FF}" dt="2020-10-21T22:10:26.818" v="440" actId="20577"/>
          <ac:spMkLst>
            <pc:docMk/>
            <pc:sldMk cId="1257006675" sldId="308"/>
            <ac:spMk id="3" creationId="{003D82FD-E552-40FD-BF2A-67062B4D0D9B}"/>
          </ac:spMkLst>
        </pc:spChg>
        <pc:inkChg chg="add">
          <ac:chgData name="" userId="495979f9a431ddb0" providerId="LiveId" clId="{18659AAB-682D-4E32-8AAB-F983FC9F91FF}" dt="2020-10-23T00:14:50.320" v="2350"/>
          <ac:inkMkLst>
            <pc:docMk/>
            <pc:sldMk cId="1257006675" sldId="308"/>
            <ac:inkMk id="4" creationId="{9D4584FF-2AF7-436B-9B0F-3B185A724085}"/>
          </ac:inkMkLst>
        </pc:inkChg>
      </pc:sldChg>
      <pc:sldChg chg="addSp delSp modSp add">
        <pc:chgData name="" userId="495979f9a431ddb0" providerId="LiveId" clId="{18659AAB-682D-4E32-8AAB-F983FC9F91FF}" dt="2020-10-23T00:14:50.320" v="2350"/>
        <pc:sldMkLst>
          <pc:docMk/>
          <pc:sldMk cId="1402453715" sldId="309"/>
        </pc:sldMkLst>
        <pc:spChg chg="del">
          <ac:chgData name="" userId="495979f9a431ddb0" providerId="LiveId" clId="{18659AAB-682D-4E32-8AAB-F983FC9F91FF}" dt="2020-10-21T22:11:01.315" v="444"/>
          <ac:spMkLst>
            <pc:docMk/>
            <pc:sldMk cId="1402453715" sldId="309"/>
            <ac:spMk id="2" creationId="{45548676-1BAB-4EA8-8B42-B02C5F94CFA3}"/>
          </ac:spMkLst>
        </pc:spChg>
        <pc:spChg chg="del">
          <ac:chgData name="" userId="495979f9a431ddb0" providerId="LiveId" clId="{18659AAB-682D-4E32-8AAB-F983FC9F91FF}" dt="2020-10-21T22:11:01.315" v="444"/>
          <ac:spMkLst>
            <pc:docMk/>
            <pc:sldMk cId="1402453715" sldId="309"/>
            <ac:spMk id="3" creationId="{A0DF79A2-B37B-4CB2-B49A-C2477BE109A0}"/>
          </ac:spMkLst>
        </pc:spChg>
        <pc:spChg chg="add mod">
          <ac:chgData name="" userId="495979f9a431ddb0" providerId="LiveId" clId="{18659AAB-682D-4E32-8AAB-F983FC9F91FF}" dt="2020-10-21T22:27:44.961" v="480" actId="20577"/>
          <ac:spMkLst>
            <pc:docMk/>
            <pc:sldMk cId="1402453715" sldId="309"/>
            <ac:spMk id="4" creationId="{BE98589D-2348-4AC7-93C5-7AB0151E5FEB}"/>
          </ac:spMkLst>
        </pc:spChg>
        <pc:spChg chg="add mod">
          <ac:chgData name="" userId="495979f9a431ddb0" providerId="LiveId" clId="{18659AAB-682D-4E32-8AAB-F983FC9F91FF}" dt="2020-10-21T22:33:23.279" v="737" actId="1076"/>
          <ac:spMkLst>
            <pc:docMk/>
            <pc:sldMk cId="1402453715" sldId="309"/>
            <ac:spMk id="5" creationId="{846DC6F1-CC9F-4C4C-B889-3104C613062C}"/>
          </ac:spMkLst>
        </pc:spChg>
        <pc:spChg chg="add mod">
          <ac:chgData name="" userId="495979f9a431ddb0" providerId="LiveId" clId="{18659AAB-682D-4E32-8AAB-F983FC9F91FF}" dt="2020-10-21T22:33:29.597" v="739" actId="14100"/>
          <ac:spMkLst>
            <pc:docMk/>
            <pc:sldMk cId="1402453715" sldId="309"/>
            <ac:spMk id="9" creationId="{A108EF6B-C8A4-4462-8892-8651D8B24F59}"/>
          </ac:spMkLst>
        </pc:spChg>
        <pc:picChg chg="add mod">
          <ac:chgData name="" userId="495979f9a431ddb0" providerId="LiveId" clId="{18659AAB-682D-4E32-8AAB-F983FC9F91FF}" dt="2020-10-21T22:24:18.964" v="451" actId="14100"/>
          <ac:picMkLst>
            <pc:docMk/>
            <pc:sldMk cId="1402453715" sldId="309"/>
            <ac:picMk id="1026" creationId="{12414E1B-B40D-490B-8190-D6D6E60F057E}"/>
          </ac:picMkLst>
        </pc:picChg>
        <pc:picChg chg="add del mod">
          <ac:chgData name="" userId="495979f9a431ddb0" providerId="LiveId" clId="{18659AAB-682D-4E32-8AAB-F983FC9F91FF}" dt="2020-10-21T22:24:43.999" v="457" actId="478"/>
          <ac:picMkLst>
            <pc:docMk/>
            <pc:sldMk cId="1402453715" sldId="309"/>
            <ac:picMk id="1028" creationId="{BF7FA40F-CD7B-4DCA-8E03-5F010D0283BE}"/>
          </ac:picMkLst>
        </pc:picChg>
        <pc:picChg chg="add mod">
          <ac:chgData name="" userId="495979f9a431ddb0" providerId="LiveId" clId="{18659AAB-682D-4E32-8AAB-F983FC9F91FF}" dt="2020-10-21T22:27:35.413" v="460" actId="14100"/>
          <ac:picMkLst>
            <pc:docMk/>
            <pc:sldMk cId="1402453715" sldId="309"/>
            <ac:picMk id="1030" creationId="{9FDED914-FAA0-4ED0-8D71-E6062F560DD6}"/>
          </ac:picMkLst>
        </pc:picChg>
        <pc:inkChg chg="add">
          <ac:chgData name="" userId="495979f9a431ddb0" providerId="LiveId" clId="{18659AAB-682D-4E32-8AAB-F983FC9F91FF}" dt="2020-10-23T00:14:50.320" v="2350"/>
          <ac:inkMkLst>
            <pc:docMk/>
            <pc:sldMk cId="1402453715" sldId="309"/>
            <ac:inkMk id="2" creationId="{2E2B6A72-957A-47AC-9F8A-57C245818635}"/>
          </ac:inkMkLst>
        </pc:inkChg>
      </pc:sldChg>
      <pc:sldChg chg="addSp modSp add ord">
        <pc:chgData name="" userId="495979f9a431ddb0" providerId="LiveId" clId="{18659AAB-682D-4E32-8AAB-F983FC9F91FF}" dt="2020-10-23T00:14:50.320" v="2350"/>
        <pc:sldMkLst>
          <pc:docMk/>
          <pc:sldMk cId="2660386896" sldId="310"/>
        </pc:sldMkLst>
        <pc:spChg chg="mod">
          <ac:chgData name="" userId="495979f9a431ddb0" providerId="LiveId" clId="{18659AAB-682D-4E32-8AAB-F983FC9F91FF}" dt="2020-10-21T23:14:36.645" v="817" actId="20577"/>
          <ac:spMkLst>
            <pc:docMk/>
            <pc:sldMk cId="2660386896" sldId="310"/>
            <ac:spMk id="2" creationId="{A128D4DD-9042-4185-8D41-96B7F7402461}"/>
          </ac:spMkLst>
        </pc:spChg>
        <pc:spChg chg="add mod">
          <ac:chgData name="" userId="495979f9a431ddb0" providerId="LiveId" clId="{18659AAB-682D-4E32-8AAB-F983FC9F91FF}" dt="2020-10-22T00:02:34.838" v="1406" actId="207"/>
          <ac:spMkLst>
            <pc:docMk/>
            <pc:sldMk cId="2660386896" sldId="310"/>
            <ac:spMk id="3" creationId="{11D8EF30-0B9E-4573-971C-35C1A92DCC53}"/>
          </ac:spMkLst>
        </pc:spChg>
        <pc:spChg chg="add mod">
          <ac:chgData name="" userId="495979f9a431ddb0" providerId="LiveId" clId="{18659AAB-682D-4E32-8AAB-F983FC9F91FF}" dt="2020-10-22T02:53:10.751" v="1546" actId="20577"/>
          <ac:spMkLst>
            <pc:docMk/>
            <pc:sldMk cId="2660386896" sldId="310"/>
            <ac:spMk id="4" creationId="{60600CFD-785C-4B7B-B288-52FF8C01B9D2}"/>
          </ac:spMkLst>
        </pc:spChg>
        <pc:inkChg chg="add">
          <ac:chgData name="" userId="495979f9a431ddb0" providerId="LiveId" clId="{18659AAB-682D-4E32-8AAB-F983FC9F91FF}" dt="2020-10-23T00:14:50.320" v="2350"/>
          <ac:inkMkLst>
            <pc:docMk/>
            <pc:sldMk cId="2660386896" sldId="310"/>
            <ac:inkMk id="5" creationId="{D9DEB01C-40C5-4BA0-B3A3-3AC987A46A5A}"/>
          </ac:inkMkLst>
        </pc:inkChg>
      </pc:sldChg>
      <pc:sldChg chg="addSp delSp modSp add">
        <pc:chgData name="" userId="495979f9a431ddb0" providerId="LiveId" clId="{18659AAB-682D-4E32-8AAB-F983FC9F91FF}" dt="2020-10-21T23:13:10.320" v="806" actId="20577"/>
        <pc:sldMkLst>
          <pc:docMk/>
          <pc:sldMk cId="2237067126" sldId="311"/>
        </pc:sldMkLst>
        <pc:spChg chg="del">
          <ac:chgData name="" userId="495979f9a431ddb0" providerId="LiveId" clId="{18659AAB-682D-4E32-8AAB-F983FC9F91FF}" dt="2020-10-21T23:12:32.550" v="749"/>
          <ac:spMkLst>
            <pc:docMk/>
            <pc:sldMk cId="2237067126" sldId="311"/>
            <ac:spMk id="2" creationId="{49F914C4-BF7F-4F8E-98DA-592955E8B264}"/>
          </ac:spMkLst>
        </pc:spChg>
        <pc:spChg chg="add mod">
          <ac:chgData name="" userId="495979f9a431ddb0" providerId="LiveId" clId="{18659AAB-682D-4E32-8AAB-F983FC9F91FF}" dt="2020-10-21T23:12:53.698" v="764" actId="20577"/>
          <ac:spMkLst>
            <pc:docMk/>
            <pc:sldMk cId="2237067126" sldId="311"/>
            <ac:spMk id="5" creationId="{F1708FEA-103E-4FBC-B7DB-178AF4FE117D}"/>
          </ac:spMkLst>
        </pc:spChg>
        <pc:spChg chg="add del mod">
          <ac:chgData name="" userId="495979f9a431ddb0" providerId="LiveId" clId="{18659AAB-682D-4E32-8AAB-F983FC9F91FF}" dt="2020-10-21T23:12:57.972" v="765"/>
          <ac:spMkLst>
            <pc:docMk/>
            <pc:sldMk cId="2237067126" sldId="311"/>
            <ac:spMk id="6" creationId="{D77B783A-0E60-4CDA-9514-CAC6BE122026}"/>
          </ac:spMkLst>
        </pc:spChg>
        <pc:spChg chg="add mod">
          <ac:chgData name="" userId="495979f9a431ddb0" providerId="LiveId" clId="{18659AAB-682D-4E32-8AAB-F983FC9F91FF}" dt="2020-10-21T23:13:10.320" v="806" actId="20577"/>
          <ac:spMkLst>
            <pc:docMk/>
            <pc:sldMk cId="2237067126" sldId="311"/>
            <ac:spMk id="9" creationId="{39C44109-0A36-4441-8CC8-E5558D362626}"/>
          </ac:spMkLst>
        </pc:spChg>
        <pc:picChg chg="add del mod">
          <ac:chgData name="" userId="495979f9a431ddb0" providerId="LiveId" clId="{18659AAB-682D-4E32-8AAB-F983FC9F91FF}" dt="2020-10-21T23:12:49.335" v="755"/>
          <ac:picMkLst>
            <pc:docMk/>
            <pc:sldMk cId="2237067126" sldId="311"/>
            <ac:picMk id="4" creationId="{F1F9E09F-888C-46F0-98FE-0087AB24131C}"/>
          </ac:picMkLst>
        </pc:picChg>
        <pc:picChg chg="add mod">
          <ac:chgData name="" userId="495979f9a431ddb0" providerId="LiveId" clId="{18659AAB-682D-4E32-8AAB-F983FC9F91FF}" dt="2020-10-21T23:12:57.972" v="765"/>
          <ac:picMkLst>
            <pc:docMk/>
            <pc:sldMk cId="2237067126" sldId="311"/>
            <ac:picMk id="8" creationId="{C8D94D9D-E455-4568-887B-47BE07FB61CC}"/>
          </ac:picMkLst>
        </pc:picChg>
      </pc:sldChg>
      <pc:sldChg chg="addSp delSp modSp add del">
        <pc:chgData name="" userId="495979f9a431ddb0" providerId="LiveId" clId="{18659AAB-682D-4E32-8AAB-F983FC9F91FF}" dt="2020-10-22T02:53:19.199" v="1547" actId="2696"/>
        <pc:sldMkLst>
          <pc:docMk/>
          <pc:sldMk cId="870781079" sldId="312"/>
        </pc:sldMkLst>
        <pc:spChg chg="mod">
          <ac:chgData name="" userId="495979f9a431ddb0" providerId="LiveId" clId="{18659AAB-682D-4E32-8AAB-F983FC9F91FF}" dt="2020-10-22T00:02:42.926" v="1421" actId="20577"/>
          <ac:spMkLst>
            <pc:docMk/>
            <pc:sldMk cId="870781079" sldId="312"/>
            <ac:spMk id="2" creationId="{735BE103-3E68-4BD9-890D-3774C9DEFB88}"/>
          </ac:spMkLst>
        </pc:spChg>
        <pc:spChg chg="del">
          <ac:chgData name="" userId="495979f9a431ddb0" providerId="LiveId" clId="{18659AAB-682D-4E32-8AAB-F983FC9F91FF}" dt="2020-10-22T00:02:53.183" v="1422"/>
          <ac:spMkLst>
            <pc:docMk/>
            <pc:sldMk cId="870781079" sldId="312"/>
            <ac:spMk id="3" creationId="{08E6FB91-D720-4EE3-A7EA-516F46CE1832}"/>
          </ac:spMkLst>
        </pc:spChg>
        <pc:spChg chg="del">
          <ac:chgData name="" userId="495979f9a431ddb0" providerId="LiveId" clId="{18659AAB-682D-4E32-8AAB-F983FC9F91FF}" dt="2020-10-22T00:02:53.183" v="1422"/>
          <ac:spMkLst>
            <pc:docMk/>
            <pc:sldMk cId="870781079" sldId="312"/>
            <ac:spMk id="4" creationId="{36012C36-233C-4D76-A995-59D55D0A43D3}"/>
          </ac:spMkLst>
        </pc:spChg>
        <pc:spChg chg="add mod">
          <ac:chgData name="" userId="495979f9a431ddb0" providerId="LiveId" clId="{18659AAB-682D-4E32-8AAB-F983FC9F91FF}" dt="2020-10-22T00:05:39.148" v="1437" actId="20577"/>
          <ac:spMkLst>
            <pc:docMk/>
            <pc:sldMk cId="870781079" sldId="312"/>
            <ac:spMk id="5" creationId="{552B0D04-8787-4D5B-AAF2-EE06F039BCE5}"/>
          </ac:spMkLst>
        </pc:spChg>
      </pc:sldChg>
      <pc:sldChg chg="addSp modSp add">
        <pc:chgData name="" userId="495979f9a431ddb0" providerId="LiveId" clId="{18659AAB-682D-4E32-8AAB-F983FC9F91FF}" dt="2020-10-23T00:14:50.320" v="2350"/>
        <pc:sldMkLst>
          <pc:docMk/>
          <pc:sldMk cId="1875857364" sldId="312"/>
        </pc:sldMkLst>
        <pc:spChg chg="mod">
          <ac:chgData name="" userId="495979f9a431ddb0" providerId="LiveId" clId="{18659AAB-682D-4E32-8AAB-F983FC9F91FF}" dt="2020-10-22T02:53:32.153" v="1556" actId="20577"/>
          <ac:spMkLst>
            <pc:docMk/>
            <pc:sldMk cId="1875857364" sldId="312"/>
            <ac:spMk id="2" creationId="{E97A523F-7711-4358-9DFD-F36DC47673A6}"/>
          </ac:spMkLst>
        </pc:spChg>
        <pc:spChg chg="mod">
          <ac:chgData name="" userId="495979f9a431ddb0" providerId="LiveId" clId="{18659AAB-682D-4E32-8AAB-F983FC9F91FF}" dt="2020-10-22T02:56:10.475" v="1785" actId="20577"/>
          <ac:spMkLst>
            <pc:docMk/>
            <pc:sldMk cId="1875857364" sldId="312"/>
            <ac:spMk id="3" creationId="{5C9BD06E-FBC6-44EF-AF8C-B5F37E0A7512}"/>
          </ac:spMkLst>
        </pc:spChg>
        <pc:inkChg chg="add">
          <ac:chgData name="" userId="495979f9a431ddb0" providerId="LiveId" clId="{18659AAB-682D-4E32-8AAB-F983FC9F91FF}" dt="2020-10-23T00:14:50.320" v="2350"/>
          <ac:inkMkLst>
            <pc:docMk/>
            <pc:sldMk cId="1875857364" sldId="312"/>
            <ac:inkMk id="4" creationId="{875B3B23-E8B3-44BA-9183-3C988ED985EC}"/>
          </ac:inkMkLst>
        </pc:inkChg>
      </pc:sldChg>
      <pc:sldChg chg="addSp delSp modSp add">
        <pc:chgData name="" userId="495979f9a431ddb0" providerId="LiveId" clId="{18659AAB-682D-4E32-8AAB-F983FC9F91FF}" dt="2020-10-23T00:14:50.320" v="2350"/>
        <pc:sldMkLst>
          <pc:docMk/>
          <pc:sldMk cId="1677315054" sldId="313"/>
        </pc:sldMkLst>
        <pc:spChg chg="mod">
          <ac:chgData name="" userId="495979f9a431ddb0" providerId="LiveId" clId="{18659AAB-682D-4E32-8AAB-F983FC9F91FF}" dt="2020-10-22T02:56:25.585" v="1794" actId="20577"/>
          <ac:spMkLst>
            <pc:docMk/>
            <pc:sldMk cId="1677315054" sldId="313"/>
            <ac:spMk id="2" creationId="{58E7298A-C318-4E06-BBD1-96608D5192DE}"/>
          </ac:spMkLst>
        </pc:spChg>
        <pc:spChg chg="mod">
          <ac:chgData name="" userId="495979f9a431ddb0" providerId="LiveId" clId="{18659AAB-682D-4E32-8AAB-F983FC9F91FF}" dt="2020-10-22T02:59:29.370" v="2031" actId="20577"/>
          <ac:spMkLst>
            <pc:docMk/>
            <pc:sldMk cId="1677315054" sldId="313"/>
            <ac:spMk id="3" creationId="{D5B44D4C-063D-4110-BF8D-2906610E2459}"/>
          </ac:spMkLst>
        </pc:spChg>
        <pc:spChg chg="add del mod">
          <ac:chgData name="" userId="495979f9a431ddb0" providerId="LiveId" clId="{18659AAB-682D-4E32-8AAB-F983FC9F91FF}" dt="2020-10-22T02:57:46.186" v="1924"/>
          <ac:spMkLst>
            <pc:docMk/>
            <pc:sldMk cId="1677315054" sldId="313"/>
            <ac:spMk id="4" creationId="{B97D540F-CB98-4BD8-88A5-5D01636C1EE8}"/>
          </ac:spMkLst>
        </pc:spChg>
        <pc:spChg chg="add mod">
          <ac:chgData name="" userId="495979f9a431ddb0" providerId="LiveId" clId="{18659AAB-682D-4E32-8AAB-F983FC9F91FF}" dt="2020-10-22T03:02:39.825" v="2057" actId="1076"/>
          <ac:spMkLst>
            <pc:docMk/>
            <pc:sldMk cId="1677315054" sldId="313"/>
            <ac:spMk id="5" creationId="{800CF228-A6AD-4DC8-B8A1-44A0D51C6B72}"/>
          </ac:spMkLst>
        </pc:spChg>
        <pc:picChg chg="add mod">
          <ac:chgData name="" userId="495979f9a431ddb0" providerId="LiveId" clId="{18659AAB-682D-4E32-8AAB-F983FC9F91FF}" dt="2020-10-22T02:58:16.428" v="1926" actId="1076"/>
          <ac:picMkLst>
            <pc:docMk/>
            <pc:sldMk cId="1677315054" sldId="313"/>
            <ac:picMk id="2050" creationId="{BED1B89D-6590-46E4-8EC8-F74736C636E6}"/>
          </ac:picMkLst>
        </pc:picChg>
        <pc:inkChg chg="add">
          <ac:chgData name="" userId="495979f9a431ddb0" providerId="LiveId" clId="{18659AAB-682D-4E32-8AAB-F983FC9F91FF}" dt="2020-10-23T00:14:50.320" v="2350"/>
          <ac:inkMkLst>
            <pc:docMk/>
            <pc:sldMk cId="1677315054" sldId="313"/>
            <ac:inkMk id="4" creationId="{29EDDD48-E1AB-46E5-8B3D-031DBDF1F189}"/>
          </ac:inkMkLst>
        </pc:inkChg>
      </pc:sldChg>
      <pc:sldChg chg="addSp modSp add ord">
        <pc:chgData name="" userId="495979f9a431ddb0" providerId="LiveId" clId="{18659AAB-682D-4E32-8AAB-F983FC9F91FF}" dt="2020-10-23T00:14:50.320" v="2350"/>
        <pc:sldMkLst>
          <pc:docMk/>
          <pc:sldMk cId="2269407488" sldId="314"/>
        </pc:sldMkLst>
        <pc:spChg chg="mod">
          <ac:chgData name="" userId="495979f9a431ddb0" providerId="LiveId" clId="{18659AAB-682D-4E32-8AAB-F983FC9F91FF}" dt="2020-10-22T03:10:11.907" v="2349" actId="20577"/>
          <ac:spMkLst>
            <pc:docMk/>
            <pc:sldMk cId="2269407488" sldId="314"/>
            <ac:spMk id="3" creationId="{003D82FD-E552-40FD-BF2A-67062B4D0D9B}"/>
          </ac:spMkLst>
        </pc:spChg>
        <pc:inkChg chg="add">
          <ac:chgData name="" userId="495979f9a431ddb0" providerId="LiveId" clId="{18659AAB-682D-4E32-8AAB-F983FC9F91FF}" dt="2020-10-23T00:14:50.320" v="2350"/>
          <ac:inkMkLst>
            <pc:docMk/>
            <pc:sldMk cId="2269407488" sldId="314"/>
            <ac:inkMk id="4" creationId="{26213CE5-2936-42C2-8A50-315C4A0FD487}"/>
          </ac:inkMkLst>
        </pc:ink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1T20:36:47.050" v="1515" actId="20577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17:50:13.267" v="260" actId="114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  <pc:sldChg chg="modSp add">
        <pc:chgData name="" userId="495979f9a431ddb0" providerId="LiveId" clId="{05C63909-6AD5-45E6-9C17-EF8EA57FABD5}" dt="2020-10-21T20:01:26.773" v="884" actId="207"/>
        <pc:sldMkLst>
          <pc:docMk/>
          <pc:sldMk cId="1257006675" sldId="308"/>
        </pc:sldMkLst>
        <pc:spChg chg="mod">
          <ac:chgData name="" userId="495979f9a431ddb0" providerId="LiveId" clId="{05C63909-6AD5-45E6-9C17-EF8EA57FABD5}" dt="2020-10-21T19:58:40.646" v="456" actId="20577"/>
          <ac:spMkLst>
            <pc:docMk/>
            <pc:sldMk cId="1257006675" sldId="308"/>
            <ac:spMk id="2" creationId="{89173ED4-BA1F-47D3-A1D7-0AF036CA1D08}"/>
          </ac:spMkLst>
        </pc:spChg>
        <pc:spChg chg="mod">
          <ac:chgData name="" userId="495979f9a431ddb0" providerId="LiveId" clId="{05C63909-6AD5-45E6-9C17-EF8EA57FABD5}" dt="2020-10-21T20:01:26.773" v="884" actId="207"/>
          <ac:spMkLst>
            <pc:docMk/>
            <pc:sldMk cId="1257006675" sldId="308"/>
            <ac:spMk id="3" creationId="{003D82FD-E552-40FD-BF2A-67062B4D0D9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05:34.7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18502 4781 182 0,'0'0'0'16,"-34"17"3"-1,34-17 1-15,0 0-1 0,-18 17 1 0,18 2-2 0,0-19 0 0,0 0 0 0,-18 17 1 0,0 1 8 0,18 18 0 16,-17-18 0-16,17 16 0 0,-18 19-7 0,1-18 0 16,17 1 0-16,-19 17 0 0,19-18 5 0,0-1-1 15,-17 2 0-15,17 18 0 0,0-19-5 0,17-1 1 0,-17 2 0 16,0-1-1-16,0 1 2 0,19-19 1 16,-2 19-1-16,-17-18 0 0,18-1-2 0,-1-17 0 0,1 0-1 15,0 0 1-15,0 0 0 0,-1-17 0 0,0-1 1 16,2-18-1-16,-2 2-1 0,1-2 0 0,18 1 0 15,-19-18 0-15,1 18-1 0,-18-19 0 0,17 18 1 16,-17-15-1-16,17-3 0 0,2 1 0 0,-19 1 0 16,0 16 0-16,0-16 0 0,0-2 0 0,-19 18 0 15,19-15 1-15,-17 15-2 0,17 1 1 0,-17 18 0 16,-1-19 0-16,1 1 0 0,-2 16 0 0,2 19 0 16,-1-17 0-16,-18-1-1 0,19 18 1 0,0 0 0 0,-1 0 0 15,0 18 2-15,0-18 0 0,1 17 0 0,-1 2 1 16,1 16-2-16,-2-18 0 0,19 19 0 0,-17-19 0 15,0 18 3-15,17 1 1 0,-18-19-1 0,18 36 1 16,-18-35-3-16,18 18 0 0</inkml:trace>
  <inkml:trace contextRef="#ctx0" brushRef="#br0" timeOffset="230.111">19526 4410 226 0,'0'0'0'0</inkml:trace>
  <inkml:trace contextRef="#ctx0" brushRef="#br0" timeOffset="886.466">19667 4288 65 0,'0'0'0'0,"0"0"36"0,0 0 0 0,0 0-1 16,0 0 1-16,0 0-33 0,0 0 0 0,0 0 0 15,0 0 1-15,0 0 16 0,0 0 1 0,0 0-1 16,0 0 0-16,0 0-15 0,0 0-1 0,0 0 1 16,0 0-1-16,0 0 6 0,0 0 0 0,-18 17 0 15,0-17 0-15,1 17-6 0,0 1 0 0,-2-1 0 16,-16 2 0-16,18-2 0 0,-2 0 0 0,2 0 0 16,-18 19 0-16,18-18-1 0,-19 0-1 0,18 17 0 15,2-18 1-15,-20 18-3 0,19-16 1 0,-19 16-1 16,18-18 1-16,-17 19-1 0,18-1 1 0,-19 1-1 0,19-19 1 15,-19 17 0-15,18-15 1 0,18 16-1 0,-34 1 0 16,34-18 0-16,-18 16 0 0,18-17 0 0,-19 2 0 16,19-2 0-16,0 1 0 0,0-1 0 0,0 2 0 15,19-19-1-15,-19 0 1 0,18 17 0 0,-1-17 0 16,0 0-1-16,1 17 1 0,18-17 0 0,-2 0 0 16,2 0-1-16,-18 0 1 0,17 0-1 0,1-17 1 0,-3 17 1 15,3 0 0-15,-18 0 1 0,18-17-1 16,-1 17-1-16,-1 0 1 0,-15 0-1 0,16 0 1 0,-18 0 1 0,19 0 0 15,-19 17 0-15,19-17 1 0,-18 0-2 16,-1 17-1-16,1 1 1 0,-1-18 0 0,2 18 1 0,-2 0 1 16</inkml:trace>
  <inkml:trace contextRef="#ctx0" brushRef="#br0" timeOffset="1760.754">19102 5311 288 0,'0'0'0'15,"0"0"3"-15,0 0 0 0,0 0-1 0,0 0 1 16,-34 17-1-16,34-17-1 0,0 0 1 0,0 0 0 0,0 0 3 0,0 0 0 16,0 0-1-16,0 0 1 0,17 0-2 0,-17 0 0 15,17 0-1-15,1 0 1 0,18-17 1 0,-2 17-1 0,2-18 1 16,-18 0-1-16,17 18-1 0,1-18 1 15,-19 18-1-15,19 0 0 0,-20-18-1 0,19 18-1 0,-16-17 1 16,-2 17 0-16,18-19-1 0,-18 19 1 16,2 0-1-16</inkml:trace>
  <inkml:trace contextRef="#ctx0" brushRef="#br0" timeOffset="5209.16">20285 4534 3 0,'0'0'0'0,"0"35"0"47,-19-35 0-47,19 0 0 32,0 17 0-32,-17-17 0 0,17 19 0 15,0-19 1 1,0 17 0-16,0 1-1 0,0-1 1 15,0 2-1-15,17 15 0 0,-17-16 0 16,0 18 0-16,19-2 0 0,-19 19 1 0,0-17-1 16,0 0 0-16,0-2 0 0,17 2 0 0,-17-1 0 15,0-18 0-15,0 19 0 0,18-19 0 0,-18 1 0 0,0-18 1 16,17 18-1-16,-17-18 0 0,0 0 1 16,0 0 0-16,0-18 4 15,0 18 0-15,0 0 0 0,-17-35 0 16,17-18-3-16,0 18 1 0,0-1 0 0,-18 2-1 15,18-2 4-15,0 0-1 0,0 19 0 0,-17-36 0 16,17 36-2-16,0-19 0 0,0 18-1 0,-19-16 1 16,19-2 4-16,19 1 0 0,-19-1 0 0,0 18 0 15,17-18-4-15,-17 20 1 0,18-20-1 0,-1 19 0 0,0-19 9 16,2 19-1-16,-2 0 1 0,1-19-1 16,-1 18-7-16,2 1 1 0,-2 0-1 0,0-2 0 0,1 2 7 15,0 17-1-15,0-18 1 0,-1 18 0 0,1-17-7 16,-18 17-1-16,17 0 1 0,-17 0 1 0,19 0 5 0,-2 0 0 15,-17 0 0-15,0 0 1 0,16 0-8 16,-16 17 1-16,0-17 0 0,0 0 1 0,0 18 4 0,0-1 0 16,0-17 0-16,-16 36 1 0,16-1-6 0,-17 1-1 15,-2-19 1-15,2 17 0 0,-1 2 4 0,1-18 1 16,-1 16-1-16,0-15 1 0,0-2-6 0,1 1 1 0,17-1 0 16,-17 2-1-16,17-19 4 0,-19 17 0 0,2-17 0 15,17 0 0-15,-18 0-4 0,18 18 1 0</inkml:trace>
  <inkml:trace contextRef="#ctx0" brushRef="#br0" timeOffset="6531.604">21290 3651 254 0,'0'0'0'0,"0"0"2"0,0 0 1 16,0 0 0-16,0 0-1 16,0 0 0-16,0 0 0 0,0 0-1 0,0 0 1 0,0 0 2 0,0 0 0 15,0 0 1-15,0 0-1 0,0 0-2 16,0 0 1-16,17-17-1 0,-17 17 1 0,0 0 1 0,0 0 0 16,0 0 0-16,0 0 0 0,0 0-2 0,0 0 0 0,0 0 0 15,-17 0 1-15,17 17-2 0,-19 2 0 0,3-2-1 16,-2 18 1-16,-18 1 0 15,2-1-1-15,16-18 1 0,1 19 0 0,-2-2-1 0,2-16 0 0,-1 0 0 16,1 0 0-16,-2 17 0 0,2-16 1 0,0-2-1 16,17 0 0-16,-18 0 1 0,18 2-1 0,0-19 1 15,0 17-1-15,0 1 1 0,0-18 0 16,18 17 0-16,-18-17 0 16,17 0-1-16,0 0 0 0,2 0 0 15,16 0 1-15,1 0-1 0,-19 0 1 0,18-17-1 0,-18 17 0 16,19-18 1-16,-18 18-1 0,-2-17 0 0,20 17 1 15,-19-19 2-15,1 19 0 0,0-17 0 0,17 17 0 16,-17 0-1-16,-1 0 0 0,2-17 0 0,-2 17 0 16,0 0 2-16,-17 0 0 0,18 0 0 0,-18 0 1 15,18 0-3-15,-18 0 1 0</inkml:trace>
  <inkml:trace contextRef="#ctx0" brushRef="#br0" timeOffset="6761.825">21132 4622 370 0,'0'0'0'0,"0"0"3"16,0 0-1-16,0 0 1 0,0 0-1 0,35-17 0 15,-18 17 0-15,-17-19 0 0,36 2-1 0,-1-18 3 0,-19 16-1 16,20 3 0-16,-19-2 1 0,19 0-2 0,-18 1 0 0,-1-19 0 15,18 19 0-15,1 0 1 0,-19-2-1 0,19 2 0 16,-1-1 1-16,-18-16-2 0,20 15 1 0,-20 2 0 16</inkml:trace>
  <inkml:trace contextRef="#ctx0" brushRef="#br0" timeOffset="7014.312">21942 3370 285 0,'0'0'0'0,"0"0"5"16,0 0 0-16,0 0 1 0,0 0-1 16,0 0-3-16,0 0 1 0,0 0 0 0,0 0 0 15,0 0 7-15,0 0 1 0,17 35 0 0,2 1 0 16,-2 15-7-16,1 21 0 0,-1-19 0 0,-17 0 0 0,17-1 3 15,-17 1 0-15,19 18 0 0,-2-19 0 16,-17 2-4-16,18-1 0 0,-1 0 1 0,2 16-1 0,-19-15-1 16,17-18 0-16,-17 16 0 0</inkml:trace>
  <inkml:trace contextRef="#ctx0" brushRef="#br1" timeOffset="20118.347">17638 9967 395 0,'0'0'0'0,"-35"-17"0"16,-1 0 0-16,1-1 2 0,-1 0 0 0,3 0 0 0,-21 1 0 15,20 0-1-15,-3-2 0 0,3-15 1 0,-2 16-1 16,1-18 7-16,-1 18 1 0,1-16-1 0,0 15 1 16,-1 2-6-16,-17 0 1 0,18-1 0 0,-18 0-1 15,1 18 2-15,16 0 0 0,-18-18 0 0,3 36 1 16,-2-18-4-16,18 0 1 0,-18 18 0 0,-1 0 0 0,2-1-1 15,-1 0 1-15,-1 2 0 0,1 15 0 16,1 1-1-16,-2-16 0 0,20 16-1 0,-19 1 1 0,0-2 0 16,18 20 1-16,-1-20-1 0,-16 20 0 15,16-20 0-15,19 19 0 0,-19-17-1 0,1 17 1 0,0-17-2 16,16 16 1-16,2-16 0 0,0-2 0 0,-1 2 0 16,0-1-1-16,18 19 1 0,-18-20-1 0,18 2 1 0,0-1 0 15,-17 1 1-15,17-2-1 0,17 2 0 0,-17-1-1 16,18-18 1-16,-18 19 0 0,18-1 0 0,0-17 0 15,16 0 0-15,2 16 0 0,-18-16 0 0,17 0 0 0,1 0 0 16,-2 0 0-16,2-1-1 0,18 0 1 0,-19 2 0 16,18-2 0-16,-18 0 0 0,17 1 0 0,1-18-1 15,0 18 1-15,0-18 0 0,-18 18 0 0,18 0 0 16,-17-18-1-16,16 16 1 0,-16-16 0 0,-1 19-1 16,18-19 1-16,-18 0 0 0,1 0-1 0,15 17 1 15,-15-17 0-15,-1 0-1 0,1 0 1 0,16-17-1 16,-16 17 1-16,-1 0-1 0,1 0 1 0,-1 0-1 15,1 0 1-15,-1-19-1 0,1 19 0 0,-2-16 1 16,2-2-1-16,-1 18 0 0,1-18 1 0,-1 0-1 16,18 0 1-16,-19 1-1 0,2 17 0 0,-1-17 0 0,0-2 1 15,-17 2-1-15,17 0 0 0,1-1 0 0,-1-18 1 16,-18 18-1-16,19 2 0 0,-18-2 0 0,16 0 1 16,-15 0-1-16,-2 1 0 0,1-1 0 0,-1 1 0 15,2-19 0-15,-2 19 0 0,0-1 0 0,1 0 1 0,0-17-1 16,-18 18 0-16,18-2 0 0,-1-15 0 15,-17 16 0-15,18-18 0 0,-18 18 0 0,0-34 0 0,0 17-1 16,0 17 1-16,0-35 0 0,0 18 0 16,0-1 0-16,0 2 0 0,-18-19 0 0,1 17 0 0,-1 0 0 15,0 2 0-15,0-19 0 0,1 17 0 16,-19-16-1-16,19 16 1 0,-18 1 0 0,-1-1 0 0,1 2 0 0,-1-3-1 16,-16 20 1-16,16-18 0 0,-17 18 0 15,18-19 0-15,-19 19 0 0,3-1 0 0,-2 0-1 0,-1 0 1 16,2 1 0-16,-1 17 0 0,-18-17 0 15,18 17 0-15,1 17 0 0,-38 0 0 0,21 1 0 0,-1 0 0 16</inkml:trace>
  <inkml:trace contextRef="#ctx0" brushRef="#br1" timeOffset="21593.035">17197 11626 169 0,'0'0'0'0,"-35"-17"0"0,18-2 15 15,-1 19 1-15,0-17 0 0,0-1-1 0,1 18-11 16,0-16 1-16,-2-4-1 0,-16 4 1 0,18 16 2 16,-19-18 1-16,1 0-1 0,18 18 1 0,-19-18-5 15,2 18 0-15,-2-18 1 0,1 18-1 0,-1 0-1 0,1-17-1 16,-1 17 0-16,2 0 1 0,-20 0-1 0,20 0 0 15,-3 0 0-15,-15 17 0 0,16-17-1 16,-17 0 0-16,18 0 0 0,-18 0 0 0,1 18 0 0,17-18 0 16,-19 0 0-16,20 18 0 0,-20-18 3 0,19 0 0 0,-1 18-1 15,2 0 1-15,-2-18-1 0,1 16 0 0,-19-16-1 16,20 20 1-16,-2-4 0 0,1 2 0 0,0-1-1 16,-1 2 1-16,19-2-1 0,-19 1 0 0,18-1 0 15,-15 0 0-15,-3 19 1 0,18-18-1 0,1 18 0 16,-1-19 1-16,-18 17-1 0,19-16 0 0,0 18 0 15,-2-1 0-15,2 1 5 0,17-2 1 0,-18 2-1 16,1-1 0-16,-2 1-3 0,19-1 0 0,0-18 0 16,-17 19 1-16,17-2 3 0,0-15 0 0,0 16 0 15,0 0 0-15,0-16-4 0,0 15 0 0,17 2 1 16,-17-1-1-16,19-1 3 0,-2-15 0 0,-17 16-1 0,18 1 1 16,-1-1-3-16,2 1 0 0,-2-2 0 0,0 1 0 15,19 1 2-15,-18-2 0 0,17-15 1 0,1 16-1 16,-19 1-2-16,17-19-1 0,2 18 1 0,-2-18 0 15,20 2 0-15,-19-2 1 0,1 1-1 0,17-1 0 16,-1 2-1-16,-16-2 0 0,16-17 0 0,2 17 0 16,-18-17 0-16,16 18 0 0,1-18-1 0,0 0 1 15,17 0-1-15,-17 0 1 0,0 0-1 0,18 0 0 0,-18 0 0 16,17 0 0-16,-17-18 0 0,18 18 0 0,-18-17 0 16,18 17 0-16,-20-17 0 0,20 17 0 0,0-19-1 15,-18 2 1-15,18-1-1 0,-19 18 1 0,19-17-1 16,-18-2 1-16,1 19-1 0,16-35 1 0,0 35-1 15,-18-17 0-15,2 0 0 0,-1-19 0 0,-1 36 0 0,2-18 0 16,-1 1 0-16,-18-2 0 0,18 2 0 16,-18 0 0-16,18 0 0 0,-18 17 0 0,17-19 0 0,-16 2 0 15,-1-1 0-15,1 1 0 0,16-20 0 16,-34 21 0-16,18-2 0 0,-2-18 0 0,2 19 0 0,-18-18 0 16,17 16 0-16,1-15 0 0,-19 16 0 0,0-18 0 15,19 19 0-15,-18-17 0 0,-1-2 0 0,-17 18 0 0,19-17 0 16,-19 16 0-16,0-15 0 0,17 17 0 0,-17-19 0 15,-17 18 0-15,17-18 0 0,-19 2 0 0,19 16 0 16,-17-18 0-16,-1 19 0 0,18-17 0 0,-17 15 0 16,-2-16 0-16,2-1 0 0,0 18 0 0,-1-16 0 15,0 17 0-15,0-19 0 0,1 1 0 0,-1-1 0 16,-18 19 0-16,19-18 0 0,-18 16 0 0,-1 2 0 0,19-1 0 16,-18-18 1-16,-1 20-1 0,1-2 0 0,-1 0 1 15,-16-18-1-15,17 19 1 0,0 0-1 0,-18 0 0 16,17 17 1-16,1-19 0 0,-18 2 0 0,18-1 1 15,-18 1-2-15,18-2 1 0,-18 2 0 0,-1 0 0 16,19-1 0-16,-18 0 0 0,1 18 0 0,17-18 0 16,-19 1 0-16,2-1 0 0,16 1 0 0,-17 17-1 15,1-19 2-15,-2 19-1 0,1 0 0 0,1-16 0 16,-1 32 0-16,-1-16 0 0,-17 0 0 0,2 19 0 16,-1-19 0-16,17 17 0 0,-18 18 0 0,0-17 1 0,-17 18-1 15,17-2-1-15,0 2 1 0,2 18 0 0,-2-20 1 16,0 19-1-16,19-1 1 0</inkml:trace>
  <inkml:trace contextRef="#ctx0" brushRef="#br1" timeOffset="24278.744">23176 10585 285 0,'0'0'0'0,"0"0"6"16,0 0-1-16,0 0 1 15,0 0 0-15,0 0-4 0,0 0 1 0,0 0 0 0,-16-17 0 0,16 17 5 16,0 0-1-16,0 0 1 0,0 0 0 15,0 0-5-15,0 0 1 0,0 0-1 0,0 0 1 16,0 0 1-16,0 0 0 0,0 0 0 0,0 0 0 0,0 0-2 16,0 0-1-16,0 0 1 0,0 0 0 0,0 0-5 0,0 0 0 15</inkml:trace>
  <inkml:trace contextRef="#ctx0" brushRef="#br1" timeOffset="24672.762">23636 12190 213 0,'0'0'0'0,"0"0"5"0,0 0 0 16,36 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06:37.7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5997 15136 28 0,'0'0'0'0,"0"19"0"32,0-2 0-32,0-17 1 15,0 18-1 1,0-18 5 0,0 17 1-16,0-17-1 0,0 0 1 15,0 0-3-15,18 0-1 0,-18 0 1 0,0 0 0 0,0 0 5 16,0 0 0-16,0 0 0 0,0 0 0 0,16 0-5 15,-16 0 1-15,0 0 0 0,0 0-1 0,0 0 2 0,0 0-1 16,0 0 0-16,19 0 0 0,-19 0-2 16,17 17 1-16,-17-17-1 0,17 0 1 0,1 0-1 0,0 0 0 15,-18 0 1-15,18 0-1 0,-18 0-1 16,17 0 1-16,1 0-1 0,-1 0 1 0,-17 0 0 0,19 0-1 16,-19-17 0-16,17 17 1 0,0 0-1 0,1 0 0 15,0 0 0-15,0 0 0 0,-1 0 0 0,-17 0 1 0,17-17-1 16,2 17 0-16,-1 0 0 0,-1 0 0 0,0 0 0 15,-17 0 0-15,18 0 0 0,0 0 1 0,0 0 0 16,-1 0-1-16,0 0 1 0,2 0-1 0,-2 0 0 16,1 0 0-16,-1 0 5 0,1 0 0 0,0 17 0 15,-18-17 0-15,35 0-3 0,-35 0 0 0,16 0 0 16,4 0 0-16,-4-17 3 0,19 17 0 0,-16 0-1 16,-2 0 1-16,1-18-3 0,-1 18 0 0,0-17 0 15,2 17 0-15,16-19 1 0,-18 19 1 0,2 0-1 16,15 0 1-16,-16-17-3 0,0 17 1 0,0-17-1 0,-1 17 1 15,1 0 0-15,-1-18 1 0,2 18-1 0,-2 0 0 16,18 0-1-16,-17 0 0 0,-18 0 0 0,35 0 1 16,-18-18-1-16,2 18 0 0,-1 0 1 0,-1 0-1 15,0 0-1-15,1 0 1 0,0 0 0 0,0 0-1 16,-2-18 1-16,-16 18-1 0,17 0 1 0,2 0 0 16,-2 0-1-16,1 0 0 0,-1 0 0 0,1 0 0 0,0 0 1 15,0 0 0-15,-1 0 0 0,0 0-1 16,2 0 0-16,-19 0 0 0,17 0 1 0,1 0-1 0,-1 0 1 15,2 0 0-15,-2 0 1 0,-17 0-1 0,18 0-1 16,-1 0 1-16,-17 0-1 0,17 0 1 0,2 0 0 16,-2 0 1-16,1 0-1 0,-1 0 1 0,2 0-2 15,-19 0 1-15,17 0 0 0,0 18-1 0,-17-18 2 0,18 0-1 16,0 0 0-16,0 0 1 0,-1 0-2 0,1 0 1 16,-18 0-1-16,17 0 1 0,2 18 0 0,-2-18 0 15,-1 0 0-15,-16 0 0 0,18 0-1 16,0 0 0-16,-18 0 1 0,18 0-1 0,-1 18 1 0,0-18 0 0,-17 0-1 15,19 0 1-15,-1 0-1 0,-1 0 0 0,-17 0 0 16,17 0 1-16,1 0-1 0,0 0 1 0,-18 17-1 16,18-17 1-16,-1 0-1 0,0 0 0 0,-17 0 0 15,19 0 0-15,-2 0 1 0,1 0-1 0,-1 0 1 16,1 0-1-16,-18 0 0 0,18-17 0 0,0 17 0 16,-1 0 0-16,-17 0 0 0,17 0 1 0,-17 0-1 15,19-18 1-15,-2 18-2 0,-17 0 2 0,18 0-2 16,-18 0 2-16,17 0-1 0,-17-18 0 0,19 18 0 0,-2 0 1 15,1 0-1-15,-18-18 0 0,17 18 0 0,0 0 0 16,-17 0 0-16,19 0 0 0,-19 0 0 0,17 0 0 16,1 0 0-16,-18 0 0 0,16 0 0 0,3 0 0 15,-2 0-1-15,0-17 1 0,-17 17 0 0,18 0 0 16,0 0-1-16,-18 0 1 0,18 0-1 0,-18 0 1 0,17 0 0 16,1-18 0-16,-1 18 0 15,-17 0 0-15,19 0-1 0,-19 0 1 0,17 0-1 0,-17 0 1 16,17 0-1-16,-17 0 1 0,18 0-1 15,-18 0 1-15,18 0-1 0,0 0 1 0,-1 0 0 16,0 18-1-16,-17-18 1 16,19 0-1-16,-19 0 1 0,18 17-1 0,-1-17 0 15,-17 0 1-15,17 0-1 16,1 18 0-16,0-18 0 16,-18 0 1-16,18 0-1 0,-1 0 0 15,0 0 0-15,2 0 0 0,-2 0 0 16,1 0 0-1,-1 0 0 1,1 0 0 0,0 0 0-16,0 0 0 15,-1 0 0-15,-1 0 0 0,4 0 0 16,-4 0-1-16,2 0 1 16,-1 0 0-16,2 0 0 0,-2 0 0 15,1 0 0-15,-1 0 0 16,0 0 0-16,2 0 0 15,-2 0 0-15,1 0 0 16,-1 0 1 0,2 0-1-16,-2 0 0 15,-17 0 1-15,17 0-1 16,1 0 0-16,0 0 0 16,-18 0 1-16,18 0-1 15,-1 0 1-15,1 0 0 0</inkml:trace>
  <inkml:trace contextRef="#ctx0" brushRef="#br0" timeOffset="9743.536">12277 15207 3 0,'0'0'0'0,"-53"17"0"15,35 2 0-15,0-19 0 0,0 17 0 16,1-17 0-16,0 0 0 0,-19 0 0 0,18 0 0 16,1 0 0-16,-1 0 0 0,0 0 0 15,0 18 1-15,-16-18-1 0,15-18 0 0,2 18 0 16,-1 0 0-16,1 0 13 0,-2 0-1 0,2 0 0 16,-18 0 1-16,18-17-9 0,-2 17 0 0,-16 0 0 15,19 0 0-15,-4 0 16 0,-13 0 1 0,15 17-1 0,0-17 0 16,-17 18-16-16,17-18 1 0,1 17-1 0,-19-17 1 15,19 19-1-15,-1-2 1 0,0 1 1 0,0-2-1 16,1-16-3-16,0 18 1 0,-1 0 0 0,18 0 0 16,-19-1 0-16,2 1 0 0,17 1 0 0,-17-2 0 15,17 0-1-15,-18-17 0 0,18 17 0 0,0 2 1 0,-18-2-1 16,18 1 1-16,0-1-1 0,-18 19 1 16,18-19-2-16,0 1 1 0,0-1 0 0,-17 2-1 0,17 16 1 15,0-18 0-15,0 2 0 0,0-2 0 0,0 18 0 16,0-18-1-16,0 2 0 0,-17 15 1 0,17-17 1 15,0 19 1-15,0-18-1 0,0-1 0 0,0 2-1 16,0-2 1-16,0 0-1 0,0 18 0 0,17-16 2 0,-17-2 0 16,17 1 0-16,-17-1-1 0,18 2 0 0,-18-2-1 15,18 0 0-15,0 18 1 0,-1-16 0 0,0-19 0 16,2 17 0-16,-1 0 0 0,-1-17-1 0,0 17 0 16,1 2 0-16,0-2 0 0,17 1 0 0,-18-1 1 0,19 2 0 15,-18-2 0-15,17 1-2 0,-17-1 1 0,17 0 0 16,1 2 0-16,-20-19 0 0,19 17 0 0,-16 1-1 15,16-1 2-15,-1 2-2 0,2-19 1 0,-18 17-1 16,18-17 0-16,-2 17 0 0,2-17 1 0,-1 18-1 16,0-18 0-16,1 0 0 0,-1 0 0 0,1 0 0 15,-2 0 0-15,3 0 0 0,-3-18 0 0,2 18 0 16,15-17 0-16,-15 17-1 0,-1-17 1 0,1 17 0 16,-1-19-1-16,18 2 1 0,-35 17-1 0,35-18 1 0,-18 1-1 15,18-2 0-15,-35 2 1 0,18 0-1 0,-2-1 1 16,2 1-1-16,-1 17 0 0,-17-19 0 0,18-16 0 15,-3 18 0-15,-15-2 1 0,18 2-1 0,-19-17 0 16,19 15 0-16,-18-16 0 0,-1 18 0 0,0-19 0 16,1 1 0-16,0-1 0 0,0-16 0 0,-1 16 0 15,-17 1 0-15,17-1 0 0,-17 2 0 0,0-2 0 16,19 1 0-16,-19 1 0 0,0-2 0 0,0 1 0 0,0-19 0 16,0 18 0-16,0-16 0 0,-19 16 0 15,19 2-1-15,-17-20 1 0,0 1 0 0,-1 19 0 0,0-1 0 16,0-19 0-16,1 18-1 0,-18 2 1 0,-1-1 0 15,19-1-1-15,-19 1 1 0,2-1 0 0,-2 19-1 0,1-1 1 16,-18 0 0-16,18 0-1 0,-18 1 1 0,-1 17 0 16,20-17 0-16,-20 17-1 0,2 0 1 0,-1 17 0 15,17 0 0-15,-17 1-1 0,0 0 1 16,1 17 0-16,0-17-1 0,-2 18 1 0,19 17 0 0,-18-18 0 0,17-1 0 16,-16 37 0-16,16-17-1 0,18-2 1 0,-16 1 0 15</inkml:trace>
  <inkml:trace contextRef="#ctx0" brushRef="#br0" timeOffset="54429.513">28081 14819 3 0,'0'0'0'0</inkml:trace>
  <inkml:trace contextRef="#ctx0" brushRef="#br0" timeOffset="58957.416">23107 16742 3 0,'0'0'0'0,"0"0"0"32</inkml:trace>
  <inkml:trace contextRef="#ctx0" brushRef="#br0" timeOffset="66881.267">23353 16671 3 0,'0'0'0'0,"0"-17"0"15,0 0 0-15,0 17 0 16,-18 0 0 0,18 0 1-16,0-18-1 15,0 18 1-15,-17 0 0 0,17 0 0 16,0 0 0-16,0 0 0 0,-17 0-1 0,17 18 1 0,0-18 0 15,0 0 0-15,0 0 0 0,-18 0 0 0,18 0 1 16,0 0-1-16,0 0 0 0,0 0 0 0,0 0 1 16,0 0-1-16,0 0 2 0,0 0 0 0,0 0 0 15,0 0 0-15,0 0-1 0,0 0 0 0,0 0 0 16,0 0 0-16,0 0-1 0,0 0 0 16,0 0 0-16,18 17 0 15,-1 0-1-15,-17-17 1 16,17 17-1-16,-17-17 1 0,18 0-1 15,-18 19 0-15,18-19 1 0,-18 0 0 0,18 0 0 16,-18 0 0-16,17 0-1 0,-17 0 1 16,0 17 0-16,0-17 0 0,17 0 0 0,-17 0 0 15,19 0 0-15,-2 0 0 0,1 0 0 0,-18-17-1 16,17 17 2-16,1 0 0 0,-18 0 0 0,18 0 0 16,0 0-1-16,-18 0 0 0,17 0 1 0,0-19-1 0,2 19 8 15,-2 0 0-15,1 0 0 0,-18 0 0 16,17 0-5-16,2 0-1 0,-2 0 1 0,-17-17 0 0,18 17 7 15,-1 0 1-15,0 0-1 0,2-17 1 0,-2 17-9 16,1 0 2-16,-18 0-1 0,16-17 0 0,3 17 5 0,15 0 1 16,-34 0-1-16,18-18 0 0,0 18-5 15,0-18 0-15,-18 18 0 0,17-18 0 0,1 18 3 0,-1 0 0 16,2 0 0-16,-2-17 1 0,0 17-5 16,-17 0 0-16,18 0 1 0,0-17-1 0,0 17 3 0,-18 0-1 15,17 0 1-15,0 0 0 0,2-19-4 0,-1 19 1 16,-18 0 0-16,17 0 0 0,0 0 1 0,1 0 1 0,-18 0-1 15,18 0 1-15,0 0-3 0,-1 0 1 16,0 19-1-16,-17-19 1 0,19 0 0 0,-19 0 0 0,17 0 0 16,1 0 1-16,-18 0-3 0,17 0 1 0,1 0 0 15,-18 0 0-15,18 0 3 0,0 0-1 0,-18 0 0 16,17 17 1-16,-1-17-3 0,-16 0 1 0,20 0-1 16,-4 0 1-16,2 17 1 0,-1-17 0 0,-17 0 0 15,19 18 1-15,-2-18-3 0,-17 0 1 0,18 18-1 16,-1-18 1-16,0 18 1 0,-17-18 0 0,19 0 0 15,-19 17 0-15,17-17-2 0,1 0 0 0,-18 17 0 0,0-17 1 16,17 0 0-16,2 0 0 0,-19 0 1 0,17 17-1 16,-17-17-1-16,17 0 0 0,1 0 0 0,0 0 1 15,-18 19-1-15,0-19 1 0,18 0 0 0,-18 0 0 16,17-19-2-16,-17 19 1 0,18 0 0 0,-18 0 0 16,17 0 0-16,-17 0 1 0,19 0-1 0,-19 0 0 15,17 0 0-15,-17-17 0 0,17 17-1 0,1 0 1 0,-18 0 0 16,18 0 0-16,0-17-1 0,-18 17 1 15,17 0 0-15,0 0-1 0,-17 0 0 0,19-17 1 0,-1 17 0 16,-1-18 0-16,0 18 0 0,1 0 0 0,0-18 0 16,-18 18-1-16,18 0 1 0,-2-18-1 0,1 18 1 0,2 0 1 15,-2-17-1-15,1 17 0 0,-1 0-1 16,1-17 1-16,0 17-1 0,0 0 1 0,16 0 0 0,-15 0 0 16,-2 17 0-16,1-17 0 0,-1 17-1 0,19 1 1 15,-18 0-1-15,-1 17 0 0,19-18 2 0,-19 19-1 16</inkml:trace>
  <inkml:trace contextRef="#ctx0" brushRef="#br0" timeOffset="68027.683">25823 16654 285 0,'0'0'0'0,"0"0"5"16,0 0 0-16,0 0 1 0,0 0-1 15,0 0-3-15,0 0 1 0,0 0 0 0,0 0 0 16,0 0 2-16,0 0 1 0,0 0 0 0,0 0-1 16,0 0-2-16,0 0 0 0,0 0 0 0,0 0 0 15,0 0-1-15,0 0 0 0,0 0 0 0,-19 17 0 16,19-17-1-16,0 0 1 0,-17 17-1 0,17-17 0 15,0 0 0-15,0 0 0 16,0 0 0 0,0 0 0-16,0 0 0 15,0 0 0-15,0 19-1 0,0-19 1 0,17 0 0 0,2 0-1 16,-1 0 1-16,-1 0-1 0,0 0 1 16,19 0-1-16,-18 0 1 0,-1 0-1 0,19 0 0 0,-19 0 1 15,1 17-1-15,17-34 1 0,-17 17-1 0,0 0 0 16,-1 0 1-16,0 0-1 0,19 0 1 0,-18 0 1 15,-1 0-1-15,2 0 1 0,16 0-2 0,-18 0 2 16,0-19-2-16,2 19 1 0,16 0 1 0,-19-17 0 0,3 17 0 16,-2 0 0-16,18 0-1 0,-17-17 1 0,0 17-1 15,-1 0 0-15,1 0 2 0,-1-17-1 0,2 17 0 16,-2 0 1-16,18-18-2 0,-17 18 1 0,0 0-1 16,-1 0 1-16,0 0 1 0,2 0 1 0,-1 0-1 15,16-18 1-15,-16 18-2 0,0 0 0 0,0 0 1 16,-1-18-1-16,0 18 2 0,2 0 1 0,-2 0-1 15,1 0 0-15,-1 0-2 0,1 0 1 0,0 0 0 16,0 0-1-16,-1 0 4 0,-1 0-1 0,4 0 1 16,-4 0-1-16,2 0-2 0,-18 0 0 0,17 0 0 0,2 0 0 15,-2 0 2-15,-17 0-1 0,18 0 1 0,-1 0 0 16,0 0-3-16,-17 0 1 0,19 0-1 0,-19 0 1 16,17 0 0-16,1 0 0 0,-1 0 0 0,-17 0 0 15,19 0-1-15,-2 0 0 0,0 0 0 0,-17 0 0 16,18 0 0-16,-18 0 0 0,18 0 0 0,-18 0 0 15,18 0-1-15,-18 0 1 0,0 0-1 0,0 0 1 0,17 0-1 16,-17 0 1-16,18 0 0 0,-18 0 0 16,17 0-1-16,-17 0 1 0,0 0-1 0,19 0 0 15,-2 0 1-15,-17 0-1 0,17 0 1 0,-17 0-1 0,0 0 0 16,18 0 0-16,-18 0 0 0,0 0 0 0,18 0 0 0,-18 0 1 16,18 0-1-16,-18 0 0 0,0 0 0 15,17 0 0-15,-17 0 0 0,0 0 0 0,0 0 0 0,0 0 0 16,0 0 0-16,0 0 0 0,0 0 0 0,0 0 0 15,17 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08:12.86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22683 4534 229 0,'0'0'0'0,"-18"17"3"16,18-17 1-16,0 0 0 0,-18 18-1 0,18-18-1 15,0 0 1-15,0 0-1 0,0 0 0 0,0 0 8 16,0 17-1-16,0-17 1 0,-17 19 0 0,-1 16-6 16,18 1 0-16,-17 16 0 0,-2-16 0 0,2 15 2 0,17 3 0 15,-16-18 0-15,-2 16 1 0,0 1-4 0,0-18 0 16,1 18 0-16,0-17 1 0,-1-1-1 0,18-18 1 15,-19 19-1-15,2-19 1 0,0-17-2 0,17 18 0 0,-18-18 0 16,18 0 1-16,-18 0-1 0,18-18 0 0,-18 18 0 16,18-36 0-16,-17 2 0 0,0-19-1 0,17 18 0 15,0-18 1-15,0 18-1 0,17-19 0 0,-17 20 0 16,17-37 0-16,-17 35 0 0,18-17 0 0,0 1 0 16,0-19-1-16,-1 18 1 0,19 18 0 0,-18-18 0 15,16-1 0-15,2 20-1 0,-2-19 1 0,2 18 0 16,-1-1-1-16,0 1 1 0,1 18 1 0,-2-19-1 15,2 18 0-15,18 1 0 0,-19-2 0 0,-1 19 0 16,2 0 0-16,-1 0 1 0,1 19-1 0,-19-19 1 0,19 17-1 16,-18 1 0-16,-1-1 0 0,1 2 1 0,-1-2-1 15,2 18 0-15,-19-16 1 0,-19-2-1 0,2 18 1 16,-1-18-2-16,1 19 2 0,-19-2-1 0,1-15 0 16,18 16 0-16,-19-17 0 0,1 17 0 0,-1 0 1 15,-16-18-1-15,16 19 0 0,1-1-1 0,-1-16 2 0,1-2-1 16,-1 0 1-16,19 1 0 0,-1 18 0 15,1-36-1-15,-2 17 1 0,19-17-1 0</inkml:trace>
  <inkml:trace contextRef="#ctx0" brushRef="#br0" timeOffset="276.129">23548 4058 304 0,'0'0'0'0,"17"17"0"0,-17 1 8 0,0-18-1 0,0 0 1 15,17 0-1-15,-17 17-3 0,0-17-1 0,19 0 1 16,-19 0-1-16,35 0 7 0,-18-17 0 0,2 17-1 16,-2 0 1-16,18-18-6 0,1 18 0 0,-1 0-1 15,0-17 1-15,-18 17 1 0,18-19 0 0,-17 19 0 16,17-17 0-16,-17 0-2 0,-1 17-1 0,2 0 1 15,15 0 0-15,-34 0-2 0,18-17 1 0,-18 34 0 0,0-17 0 16,0 0-1-16,0 0 1 0,0 0-1 0</inkml:trace>
  <inkml:trace contextRef="#ctx0" brushRef="#br0" timeOffset="446.351">23318 4693 292 0,'0'0'0'0,"35"0"5"15,-35 0 0-15,0 0 1 0,18 0-1 16,17-17-2-16,-18 17-1 0,19-19 1 0,-1 2 0 0,1-1 5 16,16 1 0-16,-33-2 1 0,16 2-1 15,1-1-5-15,-1 1 1 0,18-2 0 0,-18 19-1 0,17-16 1 0,-17-2-1 16,18 0 0-16,1 1 1 0,-20-2-2 16,20-15 0-16</inkml:trace>
  <inkml:trace contextRef="#ctx0" brushRef="#br0" timeOffset="791.915">24729 3952 282 0,'0'0'0'0,"0"0"5"15,-35 36-1-15,35-19 1 16,-17 0 0-16,17 0-3 0,-19 2 1 0,2-2-1 16,-1 1 1-16,18 16 3 0,-17 2 1 0,-2-1 0 15,2-16 0-15,17 16-4 0,-17 1 0 0,17-2 0 16,0 1 0-16,0 1 2 0,-18-2-1 0,18 2 0 15,18-18 0-15,-18 16-1 0,17-15-1 0,-17-2 1 16,36 1-1-16,-19-18-1 0,1 17 0 0,-18-17 0 16,36-17 0-16,-19 17 0 0,0-18 0 0,1 1 0 15,18-2 0-15,-1-15 0 0,-18-1-1 0,19-1 1 0,-19-17 0 16,19 18 0-16,-18-18-1 0,-1 1 1 0,0-2 0 16,2 1-1-16,-1 18 1 0,-1-18 0 0,-17 0 0 15,0 18-1-15,0-19 1 0,0 20-1 0,0-2 1 16,-17 19-1-16,17-18 1 0,-18 16-1 15,-1 2 1-15,2 0-1 0,0 17 1 0,-1 0-1 0,-18 0 1 16,19 0-1-16,0 17 1 0,-19 0 0 0,18 2-1 16,-17 16 1-16,17 1-1 0,0-1 1 0,1 17 0 0,0 1 0 0,-2 0 1 15</inkml:trace>
  <inkml:trace contextRef="#ctx0" brushRef="#br0" timeOffset="979.163">25365 4481 357 0,'0'0'0'0,"17"18"0"16,-17-2 0-16,0 20 4 0,0-36-1 0,0 18 0 15,0-18 0-15,0 0-1 0,0 0 0 0,0 0 0 16</inkml:trace>
  <inkml:trace contextRef="#ctx0" brushRef="#br0" timeOffset="1350.509">26335 3334 295 0,'0'0'0'0,"0"0"4"16,0-17 1-16,0 17-1 0,0 0 1 16,0-18-3-16,0 18 1 0,0 0-1 0,0 0 1 0,0 0 5 15,-18 0 0-15,18 0 0 0,-17 18-1 0,-2-18-3 16,-15 34-1-16,16-15 1 0,-18 16-1 0,19 1 4 0,-1-19-1 16,1 17 0-16,17 2 1 0,-19 0-4 0,19 0 0 15,0-2 0-15,0 19 1 0,0-18-2 0,19 1 0 16,-2 16-1-16,1 2 2 0,-1-20-2 15,2 20 1-15,16-1-1 0,-1-19 0 0,2 20 0 0,-18-1 0 16,17-18 0-16,-1 18 0 0,-16-18 0 16,0 1 0-16,17-19-1 0,-35 18 1 0,18-16 0 0,-18 15-1 15,0-17 1-15,0 2 0 0,-18-2-1 0,1 19 1 0,-1-20-1 16,-18 3 1-16,2-2-1 0,-1 1 0 0,-19-1 1 16,20 19-1-16,-20-18 1 0,2-1-1 0,-1 19 0 15,-1-19 1-15,2 18-1 0,16-16 0 0,-17 15 0 16</inkml:trace>
  <inkml:trace contextRef="#ctx0" brushRef="#br0" timeOffset="2727.912">23072 6563 288 0,'0'0'0'0,"-36"17"2"16,36-17 0-16,0 0 0 0,-18 0 0 0,18 19-1 0,-17-19 1 15,17 0-1-15,-17 17 0 0,-2 17 4 0,2-16 0 0,17 18 0 16,-35-1-1-16,16 1-1 0,19-2 0 0,-17 20-1 15,0-20 1-15,-1 20 1 0,18-1 1 0,0 17-1 16,-17-17 0-16,17 17-2 0,0 1 1 0,0-18 0 16,0 18-1-16,0-19 0 0,17 19-1 0,1-18 1 15,-1 0 0-15,0-18-1 0,2 1 0 0,16-19 0 16,-18-17 1-16,19 18-1 0,-1-18 1 0,1-18-1 0,-19-17 1 16,18 17-1-16,-16-17 0 0,14-18 0 0,3 0 0 15,-18 1 0-15,16-1-1 0,-15-18 1 0,16 0-1 16,-18 0 1-16,19 1-1 0,-18-1 1 15,-1-17-1-15,-17 17 1 0,17 1 0 0,-17 18 0 0,0-19-1 16,0 1 1-16,-17 16 0 0,0 2-1 0,17-1 1 16,-18 17 0-16,0 1 0 0,-17 0 0 0,18-1 0 15,-20 19 0-15,20 17 0 0,-18-18 0 0,-1 18 0 16,20 0 1-16,-1 18 0 0,-19-1 0 0,1 1 1 16,-1 18-2-16,18-2 1 0,-16 20-1 0,15-1 1 0,2-1 1 15,-1 2 0-15,1-2 0 0,-2 19 0 0,2-19-1 16,17 2 0-16</inkml:trace>
  <inkml:trace contextRef="#ctx0" brushRef="#br0" timeOffset="3602.759">24148 6721 276 0,'0'0'0'0,"0"0"10"15,-37 18 1-15,37-18-1 0,0-18 0 16,0 18-6-16,0 0 0 0,0 0 0 0,0 0 0 0,0 0 8 15,0 0 0-15,0 0 1 0,0-17-1 16,19 17-8-16,-1-18 0 0,-1 0 1 0,36-16-1 0,-18-1 2 0,1 16 1 16,16 2 0-16,2-1 0 0,-21 1-4 15,21-2 1-15,-1-15-1 0,-1 16 0 0,2 0 0 0,-1 0 0 16,0 1 0-16,-18 0-1 0,19-1 0 0,-20 18 0 16,20-18-1-16,-20 18 1 0,3 0 0 0,-3 0-1 0,-16 0 1 15,18 0-1-15,-3 18 0 0,-33-18 0 16,19 18 0-16</inkml:trace>
  <inkml:trace contextRef="#ctx0" brushRef="#br0" timeOffset="3795.744">24359 7180 273 0,'0'0'0'0,"36"-17"0"0,-3-1 0 16,21-18 5-16,-1 1-1 0,-1 0 1 0,2-17 0 16,-1 16-3-16,0 1 1 0,0-1 0 0,17 1-1 15,1-1 6-15,0 2-1 0</inkml:trace>
  <inkml:trace contextRef="#ctx0" brushRef="#br0" timeOffset="4594.54">26281 5574 279 0,'0'0'0'0,"0"0"4"16,0 0 1-16,0 0-1 15,0 0 1-15,0 0-2 0,0 0-1 0,0 0 1 0,0 0 0 16,0 0 5-16,0 0 0 0,0 0 1 0,0 0-1 16,0 0-4-16,0 0 0 0,19 17-1 0,-2 20 1 15,1 34 2-15,-2-1 0 0,3 1 1 0,-2-1-1 16,-17 0-3-16,17 1 0 0,-17 18 0 0,18-1 0 16,0 0 0-16,-18-17 1 0,0 17-1 0,18 17 0 15,-18-17-1-15,0-17 0 0,0 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08:38.1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5521 6245 3 0,'0'0'0'0,"34"0"0"47</inkml:trace>
  <inkml:trace contextRef="#ctx0" brushRef="#br0" timeOffset="3032.312">13070 5098 138 0,'0'0'0'0,"-36"18"0"16,2 0 0-16,17 0 0 0,-19-1 0 0,1 0 0 15,-1 0 0-15,18 2 0 0,-16-2 0 0,15 1 0 16,-16 0 0-16,-1 0 0 0,19 0 1 0,-18-1-1 0,18-17 1 16,-2 17 0-16,2 0-1 0,-1 2 1 0,1-2 0 15,-2 1-1-15,19-1 0 0,-17 2 1 0,17 15-1 16,-17-16 1-16,17 18-1 0,0-19 0 0,0 17 1 16,0 20-1-16,0-36 0 0,0 18 0 0,17-2 0 15,-17 19 0-15,0-18 0 0,0 1 0 0,17-1 0 16,2 18 1-16,-2-18-1 0,-17 1 0 0,18-1 1 15,-1 1-1-15,2-2 0 0,-2 2 0 0,18-1 1 16,-18 1-1-16,2-19 0 0,-2 18 1 0,18-17-1 16,-16 0 0-16,-2 17 0 0,18-35 1 0,-17 18-1 0,17 0 0 15,-17-1 1-15,-1 0-1 0,19 1 0 0,-2-18 0 16,-16 18 1-16,17-18-1 0,1 18 0 0,-1-18 1 0,0 0-1 16,1 0 1-16,-2 0-1 0,2 0 1 0,-1 0-1 15,1-18 1-15,-1 0-1 0,-18 18 1 0,19-18 0 16,-1 1 0-16,1 0 0 0,-18-1 0 0,16 0 0 15,2 0 0-15,-18-17-1 0,17-1 1 0,-18 19 0 16,18-19 0-16,-17 1 0 0,17-18 0 16,-17 19 0-16,-1-2-1 0,19-16 1 0,-19 16 0 0,1 1 0 0,0-1-1 15,0-16 1-15,-1-2 0 0,0 1-1 0,2 19 1 16,-1-20-1-16,-18 0 1 0,17 3-1 0,-17-3 1 16,0 1-1-16,0 1 1 0,0-1-1 0,0 0 1 15,-17-19-1-15,17 21 0 0,-18 15 1 0,18-16-1 16,-19-19 1-16,19 17-1 0,-17 2 0 0,17-1 1 15,-17-17-1-15,-1 34 1 0,0 1-1 0,0-18 0 16,1 18 0-16,-19-1 1 0,19 18-1 0,-18-18 0 16,-1 20 1-16,18 16-1 0,-16-18 0 0,-1 18 1 0,0 0-1 15,-1 0 0-15,-16 18 1 0,16-2-1 0,-18 3 1 16,20 16 0-16,-20-18 1 0,19 19-1 0,-35-1 1 16,34 1-1-16,-16-1 0 0,15 18 0 0,-15 0 0 15,16 0 1-15,3-1 0 0</inkml:trace>
  <inkml:trace contextRef="#ctx0" brushRef="#br0" timeOffset="60054.537">4692 10355 3 0,'0'0'0'0,"35"18"0"31</inkml:trace>
  <inkml:trace contextRef="#ctx0" brushRef="#br0" timeOffset="60878.264">8378 10496 3 0,'0'0'0'0,"18"-16"0"16,-1-2 0-16,-17 0 0 0,0 0 0 15,19 18 0-15,-19-17 0 0,17 17 0 0,-17-18 0 16,0 18 1-16,18 0-1 0,-18-18 1 0,17 0-1 16,-17 18 1-16,17 0-1 0,-17 0 1 15,19 0 0-15,-19 0 0 16,17 0-1-16,-17 0 1 0,0 0-1 15,18 0 1-15,-2 0 0 16,-16 0 1-16,19-17-1 0,-19 17 1 16,17 0 0-16,0 0-1 0,-17 0 1 0,18 0-1 15,-18 0 0-15,18 0-1 0,0 0 1 0,-1 0-1 16,-17 0 0-16</inkml:trace>
  <inkml:trace contextRef="#ctx0" brushRef="#br0" timeOffset="61492.972">9030 10303 3 0,'0'0'0'0,"36"0"0"16,-18 18 0 0,-1-18 0-16,1 0 0 0,0 0 0 0,0 0 0 15,-1 0 0-15,-1 0 0 16,4 0 0-16,-20 17 0 0,16-17 0 15,2 0 0-15,-1 0 0 0,2 17 0 16,-2-17 0-16,1 0 0 0,-1 0 0 0,0 18 0 16,2-18 0-16,-2 0 0 0,1 0 0 15,-1 0 0-15,2 0 1 16,-19 0 0-16,17 18-1 0,0-18 1 0,1 0-1 16,-18 18 1-16,18-18-1 0,0 0 0 0,-1 0 0 0,-17 17 0 15,18-17 1-15,-1 0-1 0,2 0 0 16,-19 18 0-16,17-18 0 0,0 0 1 0,-17 0 0 15,18 18-1-15,18-18 0 0,-19 0 1 0,-17 0 0 16,17 0-1-16,2-18 1 0,-1 18-1 0,-1 0 1 16,0 0-1-16,1 0 1 0,0 0-1 0,0 0 0 15,-18 0 1-15,16 0 0 0,1 0 0 0,-17 0 0 16,36 0 1-16,-18 0-1 0,-1 0 0 0,1 0-1 16,0 0 1-16,0 18 1 0,16-18-1 0,-15 0 0 0,-2 0 1 15,1 0-1-15,-1 0 0 0,2 0 0 0,-2 0 0 16,1 0 2-16,-1 0-1 0,0 0 1 0,19-18 0 15,-18 18-1-15,18 0 0 0,-19 0-1 0,0 0 1 16,19 0 0-16,-18 0 1 0,-1 0-1 0,1 0 1 16,-1 0-2-16,2 0 1 0,-2 0 0 0,17 0-1 15,-16 0 1-15,17 0 0 0,-18 0 1 0,20 0-1 16,-20 0-1-16,18 0 1 0,-17 0-1 0,17 0 1 0,1 0 2 16,-19 0 1-16,18 18-1 0,1-36 0 15,-1 18-1-15,1 0 0 0,-19 0-1 0,18 0 1 0,1 0 0 16,-1 0 1-16,18 0-1 0,-19-18 1 0,2 18-2 15,-1 0 0-15,1 0 0 0,16 0 1 0,-16 0-1 0,-1 0 1 16,18 0 1-16,-17 0-1 0,16 0-2 0,-16 0 1 16,16 0 0-16,2 0 0 0,-1 0 0 0,-2 0 0 15,-15 18 0-15,18 0 0 0,-19-18 0 16,18 18-1-16</inkml:trace>
  <inkml:trace contextRef="#ctx0" brushRef="#br0" timeOffset="68338.663">3880 11978 37 0,'0'0'0'0,"0"19"1"16,18-2 0-16,0-17 0 15,-18 18 0-15,34-1 0 0,-15-17-1 0,-2 17 1 16,1-17 0-16,-1 19 3 0,19-19-1 0,-18 0 1 15,-1 17 0-15,-1-17-2 0,4 0 0 0,14 0 0 0,-17 0 1 16,2 18 0-16,16-18 1 0,-18 0 0 16,19 0 0-16,-19 0-2 0,1 17 1 0,-1-17-1 0,19 0 0 15,-19 0 1-15,19 0 0 0,-1 0 0 0,-17 19 1 16,-1-19-2-16,19 0 0 0,-1 0 0 0,-17 0 0 16,17 0-1-16,1 0 1 0,-1 0 0 0,0 0 0 15,1 0-1-15,-3 0 0 0,3 0 1 0,-1 0-1 16,1 0 0-16,-1 17 0 0,1-17 0 0,-1 0 0 0,1 0 0 15,16 17 0-15,-16-17 0 0,16 0-1 0,1 0 1 0,1 0 0 16,-2 0-1-16,0 0 1 0,2-17 0 16,-1 17-1-16</inkml:trace>
  <inkml:trace contextRef="#ctx0" brushRef="#br0" timeOffset="69949.407">4568 11997 119 0,'0'0'0'0,"-18"17"0"16,18 1 0-16,0-1 0 0,18 0 0 15,-18-17 1-15,0 19 0 0,0-19 1 16,18 0-1-16,-18 0 1 0,0 0-1 0,0 17 0 15,0-17 0-15,18 0 1 0,-18 0 9 16,17 18 1-16,-17-18 0 0,17 0 0 0,2 17-8 0,-1-17 0 0,-1 19 0 16,-17-19 0-16,17 0 5 0,1 17-1 0,0-17 1 15,0 17-1-15,-2-17-4 0,1 0 0 0,2 17-1 16,-2-17 1-16,18 19-2 0,-17-19 1 0,0 0-1 16,0 0 1-16,16 17-2 0,-15-17 1 0,16 18-1 15,1-18 1-15,-1 0-1 0,-1 0 1 0,-15 0-1 16,33 0 1-16,-16 0-1 0,-1 0 0 0,1 0 1 15,-1 0-1-15,18 0 1 0,-37 0 0 0,38 0 0 16,-20-18 0-16,3 18-1 0,-3 0 0 0,20 0 0 16,-20 0 1-16,20 0-1 0,-1 0 0 0,-18 0 1 15,18 0-1-15,1 0 0 0,-19 0 0 0,18-17 0 0,-2 17 0 16,-15 0 2-16,17 0-1 0,-18 0 1 0,19 0-1 16,-2 0 0-16,18-19 0 0,-16 19 0 0,17 0 0 15,-18-17 0-15,-1 17 1 0,-16 0 0 0,35-17 0 16,-20 0-2-16,3 17 1 0,-1-19 0 0,18 2 0 15,-19-1 1-15,1 1-1 0,18-2 1 0,-18 2-1 16,-1 0 0-16,2-1-1 0,-1 1 1 0,-2 17 0 16,20-19-1-16,-17 2 1 0,16 17-1 0,-16-17 1 0,15 17-1 15,-15-17 0-15,-1 17 0 0,0-19 0 0,17 19 0 16,-18 0 0-16,19 0 0 0,0 0 0 0,0 0 0 16,-18 0 0-16,17 19-1 0,-17-19 1 0,18 0 0 0,-18 17-1 15,18-17 0-15,-1 0 1 0,0 17-1 16,-17-17 0-16,17 17 1 0,-16 2-1 0,17-19 0 0,-19 0 0 15,1 0 0-15,0 17 1 16,0 1-1-16,0-18 0 0,-1 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11:34.08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14252 5328 103 0,'0'0'0'0,"-17"-17"0"15,-1 17 1-15,0 0 1 0,0 0-1 0,18-18 1 16,-17 18-1-16,-1 0 0 0,1 0 0 0,-2-18 0 16,2 18 4-16,0 0 0 0,-1 0-1 0,0 0 1 15,-17 0-2-15,18 18 0 0,-20-18-1 0,3 18 1 0,-2-1 4 0,1 0 0 16,-1 19-1-16,1-19 1 0,0 1-4 16,17 18 1-16,-17-2-1 0,-1 2 1 0,20-1-1 0,-19-1 0 15,16 3 1-15,2-2-1 0,-18 18-1 16,18-17 0-16,17-2 0 0,-19 1 0 0,2 18 2 0,17-17-1 15,-18 17 0-15,1 0 0 0,17 0-1 16,0-1 0-16,0 1 0 0,0 1 0 0,0-20-2 0,17 2 1 0,-17 17 0 16,18-17 0-16,-1-2 0 0,-17 2 0 0,19-1-1 15,16 1 1-15,-18-1 0 0,19 1 0 0,-19-19 0 16,17 17 0-16,2 2 0 0,-1-1 0 0,18-17 0 16,1 18-1-16,-2-19 1 0,1 0 0 0,1 1-1 15,16 0 1-15,-18 0 0 0,2-1-1 0,-1 0 1 16</inkml:trace>
  <inkml:trace contextRef="#ctx0" brushRef="#br0" timeOffset="300.561">16157 6228 97 0,'0'0'0'0,"53"-36"0"0,-19-16 0 15,20 16 1-15,-19 1 1 0,18-1-1 0,-18-17 1 16,1 1-1-16,-19 16 0 0,19 1 0 0,-18-18 1 15,16 18 1-15,-16-1 0 0,0-16 0 0,0 16 0 16,-1 1-1-16,-17-1 0 0,17-16 0 0,-17 16 0 16,0 2 5-16,-17-2 0 0,17 1 0 0,-17-18 0 15,-1 18-4-15,0-1 0 0,18 1 1 0,-35-18-1 0,18 18 3 16,-20-1 1-16,3 2 0 0,-2-2 0 0,-16 1-4 16,16-1 0-16,-35 2 0 0,19-2 1 0,-18 0 3 0,17 19 1 15,-18-2 0-15,-17 2 0 0,17 0-5 16,-17 0 1-16,0 17-1 0,-1 0 1 0,1 0-4 0,0 0 1 15,0 17 0-15,-18 0 0 0,18 19-1 0,-1-19 1 16,-17 37-1-16,19-2 1 0,-1 1 2 0,0 1 0 16,-1 16 0-16</inkml:trace>
  <inkml:trace contextRef="#ctx0" brushRef="#br0" timeOffset="1637.307">15839 6792 203 0,'0'0'0'0,"-17"0"0"0,-19-17 0 0,19 17 13 16,-19-18-1-16,18 18 0 0,-16-18 1 0,-3 18-9 16,3-18 0-16,-20 18 0 0,21-17 1 0,-3 17 3 0,1 0 1 15,-1-18-1-15,-16 18 0 16,16-18-4-16,1 18 0 0,-18-18-1 0,-1 18 1 0,2 0 3 0,16 0-1 15,-17-16 1-15,-17-2 0 0,18 18-4 16,-2 0 0-16,20 0 0 0,-37 0 1 0,17 18-1 0,1-2 0 16,1-16 1-16,-19 18-1 0,18 0-1 0,-18-18 0 15,19 18 0-15,-2-1 1 0,-15 1-1 0,15 0 0 0,2 17 0 16,-1-18 0-16,-18 1 0 0,17-18-1 16,-16 18 1-16,-1 0-1 0,19-1 0 0,-2 0 0 0,1 2 0 15,-17-2 0-15,18-17-1 0,16 18 1 0,-35-1 0 16,1-17 0-16,17 19 0 0,0-19-1 0,-18 17 1 15,19 1 0-15,-1-1 0 0,-1 0 0 0,21-17-1 16,-21 36 1-16,1-19 0 0,1 1 0 0,-2 18 0 16,18-2 0-16,-16 2 0 0,16-1-1 0,1 1 1 15,-1-1 0-15,19 18 0 0,-18-18 0 0,17 18 0 16,0-18 0-16,1 18 0 0,17-1664-1 0,-18 3310 1 0,36-1628 0 16,-18-18 0-16,0 1 0 0,17 15-1 0,-17-16 1 15,18 18 0-15,0-18-1 0,17-1 1 0,-18 2 0 16,19-1-1-16,-1-18 1 0,1 18-1 0,16 0 1 15,2-18-1-15,-18 1 1 0,-2-1-1 0,20-1 1 16,-2 2-1-16,0-1 1 0,2 1-1 0,17-19 1 16,-1 19-1-16,-18-18 0 0,37 17 1 0,-19-19-1 0,1 20 0 15,-17-18 0-15,16 0 0 0,17 0 0 16,-16 17 0-16,0-18 0 0,17 0 0 0,-17 2 1 0,0-2-2 16,-1 1 1-16,1-1 0 0,16 2 0 15,2 15 0-15,-19-16 0 0,1-18 0 0,17 18 0 0,0-18-1 0,-17 0 0 16,0 0 0-16,16 0 0 0,1 0 1 15,-17-18-1-15,17 0 0 0,0 1 1 0,-17-19-3 0,0 19 0 16,17-18 0-16,0 16 0 0,-17-15 1 0,-1-1 0 16,0 17 0-16,1-18 1 0,0 0-1 0,-18 2 0 15,18-19 0-15,0 18 0 0,-1-18 0 16,-18 18 1-16,1-18-1 0,1-1 1 0,-20 2 0 0,2-1-1 0,-1 0 1 16,-18 1 0-16,20-19 0 0,-3 18 0 0,-16-1 0 15,18 2 0-15,-19-18 0 0,19 16 0 0,-19 1 0 16,1-18 0-16,-1 19 0 0,1-19 0 0,0 18 0 15,0 0 1-15,-18-18-1 0,0 2 1 0,0-2-1 16,0 0 1-16,0 1-1 0,-18 16 0 0,0-16 1 16,0-1 0-16,-17 19-1 0,-1-1 1 0,19-1-1 15,-36-16 1-15,18 17 0 0,-19 1 0 0,2-2-1 16,-1 19 1-16,-18-1 0 0,18 19 0 0,-18 0 0 0,1 17 0 16,-18 0 0-16,17 17 0 0,1 0 0 0,0 19 0 15,-19-1 0-15,19 1 0 0,-1 16 0 0,-17 1 0 16,18 18 0-16,0-18 0 0,16 18 0 0</inkml:trace>
  <inkml:trace contextRef="#ctx0" brushRef="#br0" timeOffset="4546.727">18044 7834 65 0,'0'0'0'0,"0"0"20"0,0 0 1 16,0 0-1-16,0 0 0 0,-35 0-16 16,35 0 1-16,0 0-1 0,0-19 1 0,0 19 4 0,0 0 1 15,0 0 0-15,0-17 0 0,18 17-7 16,-18-18 1-16,0 18 0 0,0 0 0 0,17-17-3 0,-17 17 0 16,19-19 0-16,-19 19 0 0,17-17 0 0,-1 17 0 15,2 0 0-15,0 0-1 0,0 0 0 16,-1-18 0-16,0 18 0 0,20 0 0 0,-3 0 0 15,-16 0-1-15,0 0 0 16,0 0 1-16,-1 0-1 0,19-17 0 0,-19 17 0 16,18 0 0-16,-17 0 1 0,18-18-1 0,-2 18 1 0,-15 0 0 15,16 0-1-15,1-18 1 0,-19 18 0 0,18 0 0 16,1 0-1-16,-19 0 0 0,17 0 0 0,-15-17 0 16,15 17 0-16,2 0 0 0,-18-18 0 0,17 18 0 15,1 0 0-15,-19 0 0 0,18 0-1 0,1 0 1 16,-2 0 0-16,3-17-1 0,-20 17 1 0,18 0 0 0,1 0 0 15,-2 0 0-15,-15 0 0 0,16 0 0 0,0 0 0 16,1 0 1-16,-19 17-1 0,-1-17 0 0,20 0 0 16,-1 0 1-16,-16 18-1 0,-2-18 0 0,18 0 0 15,1 0 0-15,-19 17 1 0,18-17-1 0,-16 0 1 16,15 0 0-16,-16 0 0 0,18 18-1 0,-19-18 1 16,18 0 0-16,1 0 0 0,-19 18 0 0,19-18 0 15,-18 17 0-15,16-17 0 0,-15 0 0 0,16 18 0 16,-18-18 0-16,19 17 0 0,-18-17 0 0,15 19 0 0,3-2 1 15,-18-17-1-15,17 18 1 0,-17-1-1 0,17 2 0 16,1-2 1-16,-1-17-1 0,1 17 1 0,-19 1 0 0,18-1 0 16,1-17 0-16,-1 19 0 0,1-2 0 15,-19-17 0-15,18 17 0 0,-17-17 0 0,17 17 0 0,0-17 0 16,-16 19 0-16,14-19 0 0,3 17 0 0,-1-17 0 16,1 0 0-16,-18 18 0 0,16-18-1 0,20 0 1 15,-20 17 0-15,2-17 0 0,-1 0 0 0,1 19-1 0,-1-19 1 16,1 0 0-16,-1 0-1 0,1 0 1 0,16 0 0 15,-16 0 0-15,-1 0-1 0,0 0 1 0,-1 0 0 16,20 0-1-16,-2 0 1 0,-16 0-1 0,-1 0 1 16,18 0 0-16,1-19-1 0,-20 19 0 0,2 0 1 15,16 0-1-15,2 0 1 0,-19 0-1 0,1 0 0 16,17 0 1-16,-2-17-1 0,-15 17 1 0,16 0-1 16,2 0 0-16,-1-18 1 0,-18 18-1 0,18 0 0 15,1-17 0-15,-2 17 1 0,-16 0-1 0,17 0 0 16,-18-19 1-16,18 19-1 0,-2-17 0 0,3 17 0 15,-1 0 1-15,18 0-1 0,-36-17 1 0,18 17-1 16,-1 0 0-16,-16-17 1 0,18 17 0 0,-2-19-1 16,1 19 1-16,-18 0 0 0,17 0-1 0,2 0 1 0,-1-17 0 15,-18 17 0-15,18-18 1 0,-1 18-1 0,2-17 0 16,-19 17 0-16,18 0 0 0,-17 0 0 0,16-17 1 16,2 17-1-16,-1 0 0 0,-2 0 1 0,2-19-1 15,-17 19 0-15,17 0 0 0,0 0 1 0,-18 0-1 0,18-17 0 16,1 17 0-16,-2 0 1 0,-16 0 0 15,17 0-1-15,-18 0 0 0,18-18 0 0,-2 18 0 0,3 0 1 16,-18 0 0-16,16 0 0 0,1 0 0 0,-18 0-1 16,18 0 0-16,-17-17 1 0,17 17-1 0,-17 0 1 15,-2 0-1-15,20 0 1 0,-1 17 0 0,-18-17-1 16,0 0 0-16,17 0 0 0,1 0 0 0,-18 0 1 0,1 0-1 16,16 18 0-16,-16-18 1 15,-1 17-1-15,1-17 0 0,-1 19 0 0,18-19 0 0,-18 0 0 0,1 17-1 16,17-17 1-16,-18 0 0 0,0 17 0 0,17-17 0 0,-16 0-1 15,-1 0 1-15,19 0-1 0,-20 0 1 0,20 0 0 16,-20 18-1-16,2-18 0 0,17 0 1 0,0 0-1 16,0 0 1-16,1-18-1 0,-19 18 0 0,18 0 1 15,-2 0-1-15,2-17 0 0,-17 17 0 0,17 0 1 16,0 0-1-16,0 0 0 0,-1 0 0 0,-15 0 0 16,33 0 0-16,-18-17 0 0,-16 17 1 0,17 0-1 15,0 0 0-15,-1-19 0 0,2 19 0 0,-2 0 0 16,1 0 0-16,1 0 0 0,-20 0 1 0,20 0-1 15,34 0 0-15,-35 0 0 0,-1-17 0 0,2 17 0 0,-1 0 0 16,-2 0 0-16,-15 0 0 0,17 0 0 0,-17 0 1 16,17 0-1-16,-18-18 0 0,18 18 0 0,-18 0 0 15,18 0 0-15,-18 0 0 0,18 0 0 0,-17 0 0 16,17 0 0-16,-17 0 1 0,15 0-1 0,-15 0 0 16,-2 0 1-16,20 0-1 0,-19 0 0 0,18 0 0 15,0 0 1-15,-18 18-1 0,1-18 0 0,16 0 1 16,-16 0-1-16,-1 0 0 0,1 0 0 0,-1 0 1 0,1 17-1 15,-1-17 1-15,0 0-1 0,-1 0 1 0,2 19 0 16,-1-19-1-16,0 0 1 0,1 17-1 0,-1-17 1 16,1 0 0-16,-2 0 0 0,20 17 0 15,-37-17-1-15,19 0 1 0,-1 0 0 0,1 18 0 0,-19-18 0 0,18 0 0 16,1 0 0-16,-1 17 0 0,-19-17 0 0,20 0 0 16,-18 19 0-16,18-19 0 0,-1 17 1 0,-18-17-1 15,19 0 1-15,-1 17 0 0,-18-17-1 0,2 0 1 16,15 0-1-16,-16 17 0 0,18-17 1 0,-19 0 0 0,1 19 1 15,-1-19-1-15,19 17-1 0,-19 1 1 16,1-18-1-16,0 17 1 0,0 2 0 0,-1-2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12:30.10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24218 8715 65 0,'0'0'0'0,"0"0"1"0,0 0 0 0,-18 0 0 16,0-17 0-16,18 17 0 0,-17 0 0 15,17-18-3-15,0 18 0 0,0 0 1 0,0-18-1 16,-17 0 1-16,17 18 0 0,0 0-1 0,0-17 1 16,-18 17 2-16,18 0 1 0,0 0-1 0,0 0 0 15,-19 0 0-15,19 0 0 0,0 0 0 0,0 0 0 16,-17 0 0-16,17 0 1 0,0 0-1 15,-17 17 1-15,17 1-2 0,-18-18 2 0,0 18-2 0,18 0 1 0,-18-1 1 16,18 1-1-16,0-18 1 0,-17 16-1 16,17-16 0-16,0 0 0 0,-17 20 0 0,17-20 0 15,0 0 0-15,0 0 0 0,0 0 0 0,0 0 0 16,0 0 0-16,0 0 0 0,0 0 0 0,0 0 0 16,0 0 0-16,0 0 0 0,0 0 0 15,0 0 0-15,0 0 0 0,0 0 0 16,0 0 0-16,0 0 0 15,0 0 0-15,0 0 0 0,0 0 0 0,0 0 0 16,0 0 0-16,0 0 0 0,0 0 0 0,0 0 0 16,0 16 0-16,0-16 0 0,0 0 1 0,0 0 0 15,-19 0 1-15,19 0-1 0,0 0-1 0,0 0 1 0,0 0-1 16,0 0 1-16,0 0 1 0,0 0 1 0,0 0-1 16,0-16 1-16,0 16-2 0,0-20 0 0,19 4 0 15,-19 16 0-15,0 0 4 0,0-18 0 0,17 18-1 16,-17 0 1-16,0 0-3 0,0 0 0 0,0 0 0 15</inkml:trace>
  <inkml:trace contextRef="#ctx0" brushRef="#br0" timeOffset="1993.759">26917 13037 175 0,'0'0'0'0,"0"0"9"16,0 0 0-16,18 0-1 0,-1-17 1 15,-17 17-5-15,16 0 0 0,4 0-1 0,-4-17 1 0,19-2 4 16,-16 19 0-16,16 0 0 0,-18 0 0 15,0-17-5-15,2 17 1 0,-2 0-1 0,18 0 1 0,-16 0 1 0,15 0 0 16,-16 0 0-16,18 17 0 0,-1-17-2 16,-18 0-1-16,19 19 1 0,-1-19 0 0,1 0-2 0,-2 0 0 15,3 0 1-15,15 0-1 0,-16 0 0 0,-3 0 0 16,21 0 0-16,-19 0 0 0,18 0 1 0,0-19 0 16,1 19 0-16,-2 0 1 0,1-17-2 0,-18 17 0 15,18 0 1-15,1-18-1 0,-2 18 0 0,0 0 0 0,2-17-1 16,17 17 1-16,-19 0 0 0,1-19-1 0,0 19 1 15,0 0 0-15,17-17-1 0,-16 17 2 0,-1 0-2 16,-1-18 1-16,2 18 0 0,-2-17 0 0,1 17 0 16,17 0 0-16,-17 0 1 0,1 0-1 0,17 0 1 15,-1 0 0-15,-18-17 0 0,2 17-1 0,17 0 0 16,-2 17 1-16,-15-17 0 0,-2 0 1 0,19 0-1 16,-1 0 1-16,-16 0-1 0,-2 0-1 0,1-17 1 15,1 17 0-15,-1-19 0 0,-1 19 0 0,-16-17 0 0,15 17 0 16,3-18-1-16,-19 18 0 0</inkml:trace>
  <inkml:trace contextRef="#ctx0" brushRef="#br0" timeOffset="2367.589">30163 12508 251 0,'0'0'0'16,"33"-18"0"-16,-14 18 0 0,16-17 3 0,0-2 0 0,1 19 0 15,-2-17 0-15,2 0-1 0,-1 17 0 0,1 0 0 16,-1 0 0-16,1 0 4 0,-1 0-1 0,-18 17 1 16,2 0 0-16,-2 2-4 0,0 16 1 0,-17 1 0 15,-17 15 0-15,0-14 1 0,-2 15-1 0,-16 1 1 16,-1 0 0-16,-16 18-2 0,16 0 0 0,-16-19 1 16,-19 37-1-16,18-37 0 0,-1 19 0 0,-15-17 0 15,-1 16 0-15,-1-18 0 0,18-16-1 0,0 17 0 16,18-1 1-16,-19-16 0 0,20-1 0 0</inkml:trace>
  <inkml:trace contextRef="#ctx0" brushRef="#br0" timeOffset="3858.19">29968 5081 3 0,'0'0'0'0,"0"0"27"15,0 0 1 1,0 0 0-16,0 0 1 0,0 0-26 0,0 0 1 0,0 0 0 16,0 0 1-16,0 0 7 0,0 0 1 0,0 0 0 15,0 0 0-15,0 0-9 0,0 0 1 0</inkml:trace>
  <inkml:trace contextRef="#ctx0" brushRef="#br0" timeOffset="4346.825">29933 5186 97 0,'0'0'0'0,"35"-17"1"47,-35 17 0-47,0 0 0 16</inkml:trace>
  <inkml:trace contextRef="#ctx0" brushRef="#br0" timeOffset="5100.378">30092 4939 3 0,'0'0'0'0,"0"0"0"47,0 0 5-16,0 18 1-31,0 18-1 16,0-1 0-16,0 1-2 0,0-2 0 0,-17 2 0 15,17-1 0-15,0-18 13 0,0 0 0 0,0 19-1 0,0-18 1 16,0 0-11-16,0 0-1 0,0 0 1 0,0-1-1 16,17 0 11-16,-17 0 0 0,0-17 0 15,0 19 0-15,17-19-11 0,-17 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00:14:10.07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23054 2241 3 0,'0'0'0'16,"-18"-36"0"31,18 18 0-47,0 0 0 0,0 2 0 0,0-2 0 16,0 0 0-16,0 0 0 0,0 1 0 0,0-1 0 15,0-18 0-15,0 19 0 0,0-18 0 0,0 17 0 16,0-17 0-16,0-1 22 0,0 19 0 0,0-18 1 15,0-1-1-15,0 1-17 0,0 0-1 0,0 0 0 16,0-19 1-16,0 20 5 0,0-2 1 0,0 1-1 16,0-1 1-16,0-16-7 0,0 16 0 0,0 1 0 15,18-18 0-15,-18 18-1 0,0-1 0 0,0 19 0 0,0-19 0 16,0 1-2-16,0 18 1 0,0-1 0 0,18 0 0 16,-18-17 2-16,0 35 1 0,0-17-1 0,0-2 1 15,0 19-3-15,0-17 0 0,0 17 1 0,0 0-1 16,0 0 5-16,0 0 0 0,0 0-1 0,0 0 1 15,0 0-4-15,0 0 1 0,0 0-1 0,0 36 0 16,-18-1 4-16,18 18 0 0,-18-1 0 0,18 19 0 16,-18-18-4-16,18 0 0 0,0 18 1 0,-17-19-1 0,0 19 7 15,17-18 0-15,0 18 0 0,-19-18 0 0,19-19-6 16,0 20 0-16,-17-19 0 0,17 1-1 0,0-2 6 16,0 2 0-16,0-1-1 0,-18-18 1 15,36 19-5-15,-18-36-1 0,17 18 1 0,-17-1 0 0,0 1 2 0,19-18 1 16,-19 18-1-16,0-18 1 0,17 0-4 15,-17 0 1-15,0 0-1 0,17 0 0 0,1 0 2 0,0 0 1 16,0-18-1-16,-1 18 1 0,1-18-3 0,18 1 0 16,-19-1-1-16,-1 0 2 0,2 0-2 0,0 18 1 15,0-17-1-15,-1 0 1 0,0-1-1 0,-17 18 0 16,19-18-1-16,-19 18 1 0,18-18 0 0,-1 18-1 0,-17 0 1 16,0 0-1-16,0-17 0 0,17 17 1 0,-17 0-1 15,0 0 0-15,0 0 0 0,0 0 0 16,18 0-1-16,-18 0 1 0,0 17-1 15,0 1 0-15,0 18 1 0,0-19-1 16,0 0 0-16,0 19 0 0,0-18 1 0,0-1-1 16,0 1 0-16,18 0 0 0,0-18 0 15,-18 18 0-15,17-18 0 16,-17 0-1-16,17-18 1 0,-17 18-1 0,19-18 1 16,-2 0 0-16,1-35-1 0,-1 18 1 0,1 0 0 15,0-1-1-15,0 19 0 0,-1-19 0 0,-17-16 1 16,17 16-1-16,-17 1 0 0,0 0 1 0,0 0-1 15,0 17 0-15,0-18 1 0,0 19-1 0,-17 0 0 16,17-19 1-16,-17 36-1 0,17-18 1 0,-18 1-1 0,0 17 1 16,18 0-1-16,0 0 0 0,-18 0 1 15,1 0-1-15,-1 17 0 0,18 1 1 0,-17-1-1 16,-2 19 1-16,2-19 0 0,17 19-1 16,0-18 1-16,17 17-1 0,-17-17 1 0,0-1 0 0,19 0 0 0,-19-17-1 15</inkml:trace>
  <inkml:trace contextRef="#ctx0" brushRef="#br0" timeOffset="588.852">24165 1518 232 0,'0'0'0'0,"0"0"6"16,0 0 0-16,0 0 0 15,0 0 0-15,0 0-2 0,-17 34-1 0,17-34 0 0,-18 0 0 16,-1 18 3-16,19-18 0 0,-17 17 0 0,0 19 1 16,-19-1-4-16,18 1 0 0,1-1 0 0,0 0 0 15,-2 0 0-15,-16 1 0 0,18-1-1 0,-1 1 1 16,18-2-1-16,-18 2-1 0,18-18 1 0,-18 16 0 15,1-16-2-15,17 0 1 0,0 0-1 0,0-18 0 16,17 17 0-16,-17-17 1 0,18 0-1 16,-18-17 0-16,18-1 0 15,0-18 0-15,-1-16 0 0,1 16 0 0,-1-17 0 16,-17 19 0-16,19-2 0 0,-19 0 0 0,17-16 0 0,0 17 0 16,-17-1 0-16,18 1 0 0,-18-1 0 0,18 1 0 0,-18 18 0 15,0 0 0-15,18-19 0 0,-18 19 0 16,0-1 0-16,17-1 0 0,-17 2-1 0,0 34 1 15,0 2 0 1,0-1 0-16,0-1 0 0,0 36 0 0,0 18 0 0,0-19 0 16,0 19 0-16,0-1 0 0,0 1 0 0,0-1 0 15,0 18 0-15,-17-17 0 0,17-17 0 0,0-2 0 0,-18 1 0 16,18 0 0-16,-18-18 0 0,18 1 0 0,-18-2 0 16,18 2 0-16,-17-1 0 0,17-17 0 0,-17 18 0 15,-2-19 0-15,2-17 0 0,-1 17 0 16,1-17 1-16,-1-17-1 0,0 17 1 0,-17-17-1 15,18 17 0-15,-2-36 1 0,3 18-1 0,-19 1 0 16,16-1 1-16,2-18-1 0,17 19 1 0,-17 0-1 16,-1-19 1-16,18 18-1 0,0-16 0 0,0 15 0 15,0 2 1-15,0 0 0 0,18-1-1 0,-18 0 1 16</inkml:trace>
  <inkml:trace contextRef="#ctx0" brushRef="#br0" timeOffset="1189.739">25294 1676 213 0,'0'0'0'0,"-19"18"3"15,2-18 0-15,0 17 1 16,-1 1-1-16,0 0-1 0,-17-1 0 0,17 18 0 16,1 1 0-16,-2-1 4 0,-14 18 0 0,15-18-1 0,0 1 1 15,0 16-3-15,1-16-1 0,17-1 1 0,-17 1 0 16,17-2-1-16,0-16 0 0,0 18 1 0,17-19-1 15,-17 0-1-15,17-17 1 0,-17 19-1 0,18-38 1 16,0 19-2-16,-18 0 1 0,18-17-1 0,-2 0 1 16,20-1-1-16,-19-18 1 0,-17 2-1 0,18-2 1 15,-1-17 0-15,1 17 1 0,0-16-1 0,0 16 1 16,-18-17-1-16,17 19 0 0,-17-2 0 0,0 0 0 0,0 2 0 16,0 16 0-16,-17-17 0 0,17-1 0 0,0 18 0 15,0 1-1-15,-18 0 1 0,18-2 0 0,0 2 0 16,-18-1 0-16,18 18 0 0,-18-17 0 15,18 17 0-15,0 17 0 0,0-17 0 0,0 18 0 16,0-18 1-16,0 17-1 0,18 19 0 16,-18-1 0-16,18 1 0 0</inkml:trace>
  <inkml:trace contextRef="#ctx0" brushRef="#br0" timeOffset="1667.662">25770 1799 207 0,'0'0'0'16,"0"0"7"-16,0 0 1 0,0 0 0 16,0 0 0-16,0 0-5 0,0 0 1 0,0 0-1 15,34 0 1-15,-34 18 7 0,0-18 0 0,0 0 0 16,0 0-1-16,0 0-6 0,0 0 1 0,0 0-1 16,0 0 0-16,-17 0 4 0,17 0 0 0,0 18 0 0,-17 0 1 15,-19 16-6-15,18-15 1 0,-15 15 0 0,-3 2-1 16,18-1 0-16,1 0 1 0,-1 1-1 0,-18-1 0 15,19-17-1-15,17 16 0 0,-17-16 0 0,-2 18 0 16,2-18-1-16,17-1 1 0,-18 0-1 0,18 2 1 16,0-19-1-16,0 0 0 0,18 0 0 0,-18 0 0 15,17 0 0-15,2-19 0 0,-19 2 0 0,34-18 0 16,-16-1 0-16,18-16 0 0,-19 16 0 0,1-17 0 0,18 18-1 16,-19-18 1-16,-1 1 0 0,2-1-1 15,0-1 1-15,0 19 0 0,-18-18-1 0,17 0 1 0,0 18-1 16,-17-1 0-16,19 1 1 0,-19 1 0 0,18-2-1 15,-1 19 0-15,-17-1 0 0,0-18 1 0,17 36-1 0,-17-18 0 16,0 18 1-16,0-17-1 0,0 17 0 16,0 0 1-16,0 17-1 0,0 1 0 15,0-1 0-15,-17 20 0 0,17 16 0 16,0-36 0-16,-17 18 0 0,17-18 0 0,0 19 0 16,-18-19 0-16,18 1 0 0,0 0 0 0,0 0 0 15,0-1 0-15,0 1 0 0,-19-18 0 0,19 18 0 16,0-1 0-16,0 0 0 15,0 1-1-15</inkml:trace>
  <inkml:trace contextRef="#ctx0" brushRef="#br0" timeOffset="2207.012">25787 1781 200 0,'0'0'0'0,"0"0"2"0,0 0 0 16,0 0 0-16,-17 18 0 15,17-18-1-15,-18 0 0 0,18 18 1 0,0-18-1 0,-18 0 4 0,18 0-1 16,0 0 1-16,0 18-1 0,-18 0-1 0,2-1-1 16,16 0 1-16,-17 19-1 0,-2-1 3 0,19 1 0 0,-17-2 0 15,-1 2 1-15,18-1-4 0,-17 1 1 0,17-18 0 16,0 16 0-16,0 2-2 0,0-18 1 0,17-1 0 15,-17 0 0-15,18 2-1 0,-18-2 1 16,17-17-1-16,2 0 1 0,-2 0 0 0,-1-17 0 0,-16 17 1 16,36-19-1-16,-18-15 0 0,-1-2-1 0,19 0 1 15,-18 2-1-15,-1-2 0 0,18-17 0 0,-17 1-1 16,17-2 1-16,-18 1 0 0,2-17-1 0,16 17 1 16,-18 0-1-16,1 0 1 0,0 1 0 0,0 16 1 0,-1-16-1 15,-17-1-1-15,0 16 1 0,17 2 0 0,-17 1 0 16,-17-2 0-16,17 19 1 0,0-1-1 0,0 18 0 15,0-18 0-15,-17 18 0 0,17 0 0 0,-18 0 0 16,0 18 0-16,18 0 0 0,-18-1 0 0,1 19 0 16,-1 16 0-16,1 2 0 0,-2-20 0 0,2 2 0 15,17 16 1-15,0-16-1 0</inkml:trace>
  <inkml:trace contextRef="#ctx0" brushRef="#br0" timeOffset="2553.023">26158 1817 260 0,'0'0'0'0,"-17"36"0"0,-2-2 0 0,2-15 4 0,17 15-1 16,-17-16 1-16,17 0 0 0,0 17-2 0,-18-18 0 0,36-17 1 15,-18 18-1-15,0-18 4 0,0 18 0 0,0-18 0 16,17-18 0-16,-17 18-3 0,17-18 1 0,2 18-1 15,-2-52 0-15,18 16 0 0,1 2 0 0,-18-19 1 16,16 17-1-16,-15-17-1 0,-2 18 0 0,1-18 0 16,-2 0 0-16,20 0-1 0,-36 18 0 0,35-18 0 15,-17-1 0-15,-18 2 0 0,18 16-1 0,-1 2 1 16,-17-2 0-16,0 18-1 0,0 1 1 0,0 0-1 16,0-2 1-16,0 2-1 0,0 17 0 0,0 0 1 15,-17 0-1-15,-1 17 1 0,0-17-1 0,18 19 1 16,-18 33-1-16,-16 1 1 0,15 0-1 0,3-1 1 15,-2 2-1-15,1 16 1 0,-2-16-1 0,19-2 0 0,-17-16 1 16,17 17-1-16,0-19 1 0</inkml:trace>
  <inkml:trace contextRef="#ctx0" brushRef="#br0" timeOffset="2825.438">26864 1694 248 0,'0'0'0'0,"0"35"0"0,0-17 4 0,17 16 1 15,-17-16 0-15,0-18 0 0,0 18-2 0,18 0-1 16,-18 0 1-16,0-18 0 0,0 17 4 0,18 0 1 16,-18 2 0-16,18-2 0 0,-1 18-5 0,-17-17 1 15,16 17-1-15,-16-18 1 0,0 19 1 0,0-18 1 16,0-1-1-16,0 1 0 0,-16 18-2 0,16-20 0 0,-17 2 0 15,-1 0 0-15,0 0 0 0,0 0 0 0,1-1 1 16,-18 0-1-16,-1 2-1 0,19-19 0 0,-37 17 0 16,20-17 1-16,16 17-2 0,-18-17 1 0,1 0 0 15</inkml:trace>
  <inkml:trace contextRef="#ctx0" brushRef="#br0" timeOffset="3279.66">27940 1587 235 0,'0'0'0'0,"0"0"4"0,0 0 1 0,0 0-1 16,0 0 1-16,0 0-2 0,0 0-1 0,0 0 1 15,0 0-1-15,0 0 6 0,0 0-1 0,0 0 0 16,0 0 1-16,53-35-5 0,-18 18 0 0,1 17 1 16,-2 0-1-16,2-17 2 0,-1 17 1 0,19 0-1 15,-21 0 0-15,3 0-2 0,-1 0 0 0,1 0-1 16,-1 17 1-16,-18-17-2 0,19 17 0 0,-18-17-1 15</inkml:trace>
  <inkml:trace contextRef="#ctx0" brushRef="#br0" timeOffset="3467.718">27745 2099 263 0,'0'0'0'0,"36"18"3"16,-2-18 0-16,-15 0 0 0,33 0 1 0,2-18-2 16,-20 1-1-16,20-1 1 0,-1 0 0 0,0 0 2 0,17-16-1 15,-18 16 1-15,19 0-1 0,0-17-1 16,-18 18 0-16</inkml:trace>
  <inkml:trace contextRef="#ctx0" brushRef="#br0" timeOffset="3757.32">29333 1482 232 0,'0'0'0'0,"-35"53"2"15,17-18 0-15,-17 1 0 16,18-2 0-16,-20 2 0 0,20 17-1 0,-18-18 1 16,17 0-1-16,0 19 4 0,1-20 1 0,0 2-1 15,17-1 0-15,0 1-2 0,-19-19 0 0,38 18 0 16,-19-17 0-16,17 0 2 0,0-1 0 0,1-17 0 15,18 0 0-15,-19 0-2 0,19-17-1 0,-1-19 1 0,0 18 0 16,18-16 0-16,-17-20-1 0,16 20 1 0,-16-19 0 16,15-1-1-16,-15 2-1 0,-1-1 1 0,1-1 0 15,-1-16 0-15,-18 18 1 0,2-1-1 0,-2-1 0 16,1 2-1-16,-18-1 1 0,-18 17-1 0,18-16 1 16,-36 16-1-16,19 1 0 0,-18-1-1 0,-1 19 1 15,1-1 0-15,-17 18-1 0,17 0 1 0</inkml:trace>
  <inkml:trace contextRef="#ctx0" brushRef="#br0" timeOffset="5841.749">25223 3475 279 0,'0'0'0'0,"0"0"3"16,0 0 0-16,-18 17 0 15,18-17 1-15,-18 18-2 0,1-18-1 0,-1 0 1 16,18 18 0-16,-17 0 3 0,-2 0 1 0,2-1-1 16,1 2 0-16,-2 15-3 0,18-17 1 0,-18 19 0 15,18-18 0-15,-18 16-1 0,18-15 1 0,0 16 0 16,0-18 0-16,0 2-1 0,0-2 0 0,0 1 0 0,18 16 0 16,0-16-1-16,0-18 0 0,-18 18 0 0,16 0 0 15,20-18-1-15,-19 0 1 0,1 0 0 0,-1-18 0 16,19 0-1-16,-18-18 1 0,16 20 0 0,-15-19 0 15,16-1-1-15,-18-18 1 0,19 2-1 0,-18-1 1 16,16 0-1-16,-15 18 1 0,-2-19-1 0,1 3 1 16,-1-3-1-16,2 1 0 0,-2 0 1 0,0 18-1 0,-17-18 1 15,18 18-1-15,-18-1 0 0,0-16 0 16,18 33 0-16,-18-15 1 0,-18-1-1 0,18 16 0 0,-18 2 0 0,18 0 1 16,0-1-1-16,-17 0 0 15,0 18 0-15,17 0 0 0,-36 0 1 0,18 18-1 0,1 0 0 16,-19 16 1-16,19 2-1 15,-1-1 0-15,1 1 0 0,-2-2 0 0,2 20 0 0,-1-19 1 16,1 18-1-16,-2 0 0 0,19-18 0 0,-17 18 1 16,0-18-1-16,17 18 0 0,0-18 1 0,0 1-1 15,0-1 1-15,17-16 0 0,0 15 0 0,2-17 0 16</inkml:trace>
  <inkml:trace contextRef="#ctx0" brushRef="#br0" timeOffset="6321.05">26212 3334 295 0,'0'0'0'0,"0"0"0"16,0 0 7-16,0 0 0 0,0 0 1 0,-36 17-1 15,36-17-4-15,-18 0 1 0,18 0-1 0,-17 19 0 16,-2-19 7-16,19 17 0 0,-17-17 0 0,0 18 0 16,-1-1-6-16,0 19 0 0,0-19 0 0,1 18 0 0,17-17 0 15,0 0 1-15,-18 17-1 0,18-16 1 16,-17 15-3-16,17-17 1 0,0 2-1 0,0-2 1 16,17 1-2-16,-17-1 1 0,18 0-1 0,-18-17 0 0,17 19 0 15,-17-19 0-15,18-19 0 0,0 19 0 0,0-17 0 0,16 0 0 16,-15-1-1-16,-2-35 1 0,18 19 0 15,-16-20-1-15,-2 18 1 0,18-33-1 0,-18 15 1 0,2 18-1 16,-2-16 1-16,1-18-1 0,-18 34 0 16,16-17 1-16,-16 17-1 0,19-17 1 0,-19 1-1 0,0 16 0 15,0-16 0-15,0 16 1 0,0 1-1 0,0 19 0 0,-19-20 1 16,19 18-1-16,0 0 0 0,0 0 0 0,0 0 0 16,0 18 1-16,-16 0-1 15,16 18 0-15,0-18 1 0,0 18-1 16,-18 18 0-16,-18 34 0 0,19-17 1 0,17 18-1 15,-17-19 0-15,17 1 0 0,0 0 0 0,-18 0 0 16,36 0 0-16,-18 0 0 0,0-18 1 0,17 1-1 16,0-1 0-16,2 1 1 0,-2-19-1 0</inkml:trace>
  <inkml:trace contextRef="#ctx0" brushRef="#br0" timeOffset="6699.477">26810 3299 304 0,'0'0'0'0,"0"0"7"16,0 0 0-16,0 0 0 0,-17 18 1 15,0-1-5-15,-1 0 0 0,18-17 1 0,-36 19-1 16,2-2 7-16,16 1 1 0,-18-1-1 0,19-17 1 16,-19 19-7-16,18-2 0 0,1 17 0 0,0-16 0 0,-2 18 3 0,2-18-1 15,-1-1 0-15,1 19 1 0,-1-19-4 16,0 0 0-16,18 19 0 0,0-18 0 0,0-18-2 0,0 17 0 15,18 0 0-15,0-17-1 0,-18 0 1 16,35-17-1-16,-18 0 1 0,19-1-1 16,-1 1 0-16,-17-19 1 0,17 2-1 0,1-20 0 15,-18 18 1-15,16-16-1 0,2-1 0 0,-18-1 0 16,-1 2 0-16,19-1 0 0,-19 0 0 0,1 0 1 16,-1 17-1-16,1-17 0 0,0 1 0 0,-18 16 0 0,0-16 0 15,18 16 1-15,-18 1-1 0,0 19 0 0,0-4 0 16,0 4 0-16,0-2 0 0,-18 18 0 15,0 0 0-15,18 18 0 16,-18-2 0-16,1 38 0 0,-18-1 1 0,16-18-1 16,19 18 0-16,-17-1 0 0,0 1 1 0,17-17-1 15</inkml:trace>
  <inkml:trace contextRef="#ctx0" brushRef="#br0" timeOffset="7014.625">27376 3034 276 0,'0'0'0'0,"0"0"8"15,-19 36 0-15,19-36 0 0,0 17 1 16,-17 0-6-16,-1 1 1 0,1-18-1 0,-1 36 1 0,0-18 9 16,0-18 0-16,1 17 0 0,0 2 0 0,17-19-9 15,-19 17 1-15,19 0-1 0,0 0 0 0,-17-17 3 0,17 18 0 16,0 0 0-16,-18 0 0 0,18-1-3 15,0 0-1-15,0 2 0 0,18-2 1 0,-18 18-1 0,0 1 1 16,0-19-1-16,0 18 0 0,0-17-1 16,17 18 0-16,-17 0 0 0,0-19 1 0,0 17-2 0,0-15 1 15,0-2 0-15,0 1 0 0,-17-18-1 0,17 17 0 16,0 0 0-16,-18-17 0 0,18 19 0 0,-17-19 0 0,17 0 0 16,-36 17 0-16,19-17 0 0,-1 18 0 0,1-18 0 15,-2 0-1-15,2 0 1 0,-1 0 0 0,2 0-1 16</inkml:trace>
  <inkml:trace contextRef="#ctx0" brushRef="#br0" timeOffset="7296.744">28081 2946 333 0,'0'0'0'0,"17"17"3"15,1-17 0-15,-18 0 0 0,18 19 1 16,0-19-2-16,-1 0 0 0,1 0 0 0,18-19 0 0,15 2 2 16,2 17 0-16,1-17 0 0,-2-1 0 15,1 0-2-15,0 18 0 0,0 0 0 0,0-18 1 16,0 18 0-16,1-17 0 0,-19 17 0 0,18 0 0 15,-18 0-1-15,0 17 0 0,-18-17 0 0,18 0 0 0,1 18-2 0,-19-18 1 16</inkml:trace>
  <inkml:trace contextRef="#ctx0" brushRef="#br0" timeOffset="7482.221">28028 3564 248 0,'0'0'0'0,"36"0"5"0,-19 0 0 0,0 0 0 15,37-18 1-15,-2 18-3 0,0-18-1 0,2 0 1 16,-1 0 0-16,-1 1 2 0,2 17 0 0,16-17-1 16</inkml:trace>
  <inkml:trace contextRef="#ctx0" brushRef="#br0" timeOffset="7703.397">29421 2929 292 0,'0'0'0'0,"18"53"0"16,-18-18 0-16,0 18 4 0,0-19 1 0,0 2 0 0,0 17 0 0,0 0-2 16,0-18 0-16,0 1-1 0,18 17 1 0,-18-1 2 0,0-16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3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3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kumar26?utm_source=unsplash&amp;utm_medium=referral&amp;utm_content=creditCopyText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5.jpeg"/><Relationship Id="rId4" Type="http://schemas.openxmlformats.org/officeDocument/2006/relationships/hyperlink" Target="https://unsplash.com/s/photos/card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daratravel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og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298A-C318-4E06-BBD1-96608D51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44D4C-063D-4110-BF8D-2906610E24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inverse of the logit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logit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 is the </a:t>
                </a:r>
                <a:r>
                  <a:rPr lang="en-US" b="1" dirty="0"/>
                  <a:t>logistic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sigmoid</a:t>
                </a:r>
                <a:r>
                  <a:rPr lang="en-US" dirty="0"/>
                  <a:t> curve.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Log-odds ⇒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B44D4C-063D-4110-BF8D-2906610E2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52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BED1B89D-6590-46E4-8EC8-F74736C636E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6768" y="1690688"/>
            <a:ext cx="4616334" cy="307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CF228-A6AD-4DC8-B8A1-44A0D51C6B72}"/>
              </a:ext>
            </a:extLst>
          </p:cNvPr>
          <p:cNvSpPr txBox="1"/>
          <p:nvPr/>
        </p:nvSpPr>
        <p:spPr>
          <a:xfrm>
            <a:off x="6580909" y="4734098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Diagram from Wikipedia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DDD48-E1AB-46E5-8B3D-031DBDF1F189}"/>
                  </a:ext>
                </a:extLst>
              </p14:cNvPr>
              <p14:cNvContentPartPr/>
              <p14:nvPr/>
            </p14:nvContentPartPr>
            <p14:xfrm>
              <a:off x="8629200" y="1778040"/>
              <a:ext cx="2400840" cy="311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DDD48-E1AB-46E5-8B3D-031DBDF1F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9840" y="1768680"/>
                <a:ext cx="2419560" cy="31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31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Odds are another way of representing probabilities.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logistic and logit functions convert between probabilities and log-odds.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Praveen </a:t>
            </a:r>
            <a:r>
              <a:rPr lang="en-US" i="1" dirty="0" err="1">
                <a:hlinkClick r:id="rId3"/>
              </a:rPr>
              <a:t>kumar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Mathivanan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95CEB-734A-4630-95FE-4AF61EE101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D07CF5-C93C-41B9-830A-812C95D643FF}"/>
                  </a:ext>
                </a:extLst>
              </p14:cNvPr>
              <p14:cNvContentPartPr/>
              <p14:nvPr/>
            </p14:nvContentPartPr>
            <p14:xfrm>
              <a:off x="8254800" y="368280"/>
              <a:ext cx="2445120" cy="10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D07CF5-C93C-41B9-830A-812C95D643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5440" y="358920"/>
                <a:ext cx="2463840" cy="10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Convert between probability, odds, and log odds.</a:t>
            </a:r>
          </a:p>
          <a:p>
            <a:r>
              <a:rPr lang="en-US" dirty="0"/>
              <a:t>Understand the function of the logistic and logit functions.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Madara</a:t>
            </a:r>
            <a:r>
              <a:rPr lang="en-US" sz="1400" i="1" dirty="0">
                <a:hlinkClick r:id="rId3"/>
              </a:rPr>
              <a:t> Parma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714F3-5335-4082-AE30-10E7148E0F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499" y="0"/>
            <a:ext cx="457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3ED4-BA1F-47D3-A1D7-0AF036CA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success: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odds</a:t>
                </a:r>
                <a:r>
                  <a:rPr lang="en-US" dirty="0"/>
                  <a:t> of success: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Odds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4584FF-2AF7-436B-9B0F-3B185A724085}"/>
                  </a:ext>
                </a:extLst>
              </p14:cNvPr>
              <p14:cNvContentPartPr/>
              <p14:nvPr/>
            </p14:nvContentPartPr>
            <p14:xfrm>
              <a:off x="5492520" y="1213200"/>
              <a:ext cx="3029760" cy="348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4584FF-2AF7-436B-9B0F-3B185A7240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3160" y="1203840"/>
                <a:ext cx="3048480" cy="35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0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98589D-2348-4AC7-93C5-7AB0151E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Odds</a:t>
            </a:r>
          </a:p>
        </p:txBody>
      </p:sp>
      <p:pic>
        <p:nvPicPr>
          <p:cNvPr id="1026" name="Picture 2" descr="K-2SO (Kay-Tuesso) | StarWars.com">
            <a:extLst>
              <a:ext uri="{FF2B5EF4-FFF2-40B4-BE49-F238E27FC236}">
                <a16:creationId xmlns:a16="http://schemas.microsoft.com/office/drawing/2014/main" id="{12414E1B-B40D-490B-8190-D6D6E60F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49334"/>
            <a:ext cx="5101244" cy="255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o May Reveal The Millennium Falcon's Real Identity">
            <a:extLst>
              <a:ext uri="{FF2B5EF4-FFF2-40B4-BE49-F238E27FC236}">
                <a16:creationId xmlns:a16="http://schemas.microsoft.com/office/drawing/2014/main" id="{9FDED914-FAA0-4ED0-8D71-E6062F56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52554" y="1949334"/>
            <a:ext cx="5101245" cy="25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6DC6F1-CC9F-4C4C-B889-3104C613062C}"/>
                  </a:ext>
                </a:extLst>
              </p:cNvPr>
              <p:cNvSpPr txBox="1"/>
              <p:nvPr/>
            </p:nvSpPr>
            <p:spPr>
              <a:xfrm>
                <a:off x="6252555" y="4553990"/>
                <a:ext cx="5101244" cy="1721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“Sir, the possibility of successfully navigating an asteroid field is approximately 3,720 to 1.”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Odds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≈3720=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=0.9997=99.97%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6DC6F1-CC9F-4C4C-B889-3104C613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555" y="4553990"/>
                <a:ext cx="5101244" cy="1721369"/>
              </a:xfrm>
              <a:prstGeom prst="rect">
                <a:avLst/>
              </a:prstGeom>
              <a:blipFill>
                <a:blip r:embed="rId5"/>
                <a:stretch>
                  <a:fillRect l="-1077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08EF6B-C8A4-4462-8892-8651D8B24F59}"/>
                  </a:ext>
                </a:extLst>
              </p:cNvPr>
              <p:cNvSpPr txBox="1"/>
              <p:nvPr/>
            </p:nvSpPr>
            <p:spPr>
              <a:xfrm>
                <a:off x="838200" y="4553990"/>
                <a:ext cx="5101244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“There is a 97.6% chance of failure”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=0.976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Odds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0.976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=40.67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41:1 against success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08EF6B-C8A4-4462-8892-8651D8B24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990"/>
                <a:ext cx="5101244" cy="1720727"/>
              </a:xfrm>
              <a:prstGeom prst="rect">
                <a:avLst/>
              </a:prstGeom>
              <a:blipFill>
                <a:blip r:embed="rId6"/>
                <a:stretch>
                  <a:fillRect l="-1077" t="-1773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2B6A72-957A-47AC-9F8A-57C245818635}"/>
                  </a:ext>
                </a:extLst>
              </p14:cNvPr>
              <p14:cNvContentPartPr/>
              <p14:nvPr/>
            </p14:nvContentPartPr>
            <p14:xfrm>
              <a:off x="2158920" y="5334840"/>
              <a:ext cx="7950600" cy="69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2B6A72-957A-47AC-9F8A-57C2458186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560" y="5325480"/>
                <a:ext cx="7969320" cy="7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45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3ED4-BA1F-47D3-A1D7-0AF036CA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probability of success: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odds</a:t>
                </a:r>
                <a:r>
                  <a:rPr lang="en-US" dirty="0"/>
                  <a:t> of success: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Odds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Requires a little uncertainty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D82FD-E552-40FD-BF2A-67062B4D0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213CE5-2936-42C2-8A50-315C4A0FD487}"/>
                  </a:ext>
                </a:extLst>
              </p14:cNvPr>
              <p14:cNvContentPartPr/>
              <p14:nvPr/>
            </p14:nvContentPartPr>
            <p14:xfrm>
              <a:off x="8026560" y="1187640"/>
              <a:ext cx="1511280" cy="159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213CE5-2936-42C2-8A50-315C4A0FD4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7200" y="1178280"/>
                <a:ext cx="1530000" cy="16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940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D4DD-9042-4185-8D41-96B7F740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8EF30-0B9E-4573-971C-35C1A92DCC5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(natural log),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Numpy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log10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defined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have 0s: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(NumPy </a:t>
                </a:r>
                <a:r>
                  <a:rPr lang="en-US" dirty="0">
                    <a:solidFill>
                      <a:schemeClr val="accent3"/>
                    </a:solidFill>
                    <a:latin typeface="Consolas" panose="020B0609020204030204" pitchFamily="49" charset="0"/>
                  </a:rPr>
                  <a:t>log1p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D8EF30-0B9E-4573-971C-35C1A92DC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00CFD-785C-4B7B-B288-52FF8C01B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useful for compute</a:t>
            </a:r>
          </a:p>
          <a:p>
            <a:r>
              <a:rPr lang="en-US" dirty="0"/>
              <a:t>Avoid floating point over/underflow</a:t>
            </a:r>
          </a:p>
          <a:p>
            <a:pPr marL="0" indent="0">
              <a:buNone/>
            </a:pPr>
            <a:r>
              <a:rPr lang="en-US" dirty="0"/>
              <a:t>Be careful though:</a:t>
            </a:r>
          </a:p>
          <a:p>
            <a:r>
              <a:rPr lang="en-US" dirty="0"/>
              <a:t>Addition and subtraction can compound errors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DEB01C-40C5-4BA0-B3A3-3AC987A46A5A}"/>
                  </a:ext>
                </a:extLst>
              </p14:cNvPr>
              <p14:cNvContentPartPr/>
              <p14:nvPr/>
            </p14:nvContentPartPr>
            <p14:xfrm>
              <a:off x="1396800" y="1613160"/>
              <a:ext cx="3645360" cy="280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DEB01C-40C5-4BA0-B3A3-3AC987A46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7440" y="1603800"/>
                <a:ext cx="3664080" cy="28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38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708FEA-103E-4FBC-B7DB-178AF4FE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 Logs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D94D9D-E455-4568-887B-47BE07FB6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44109-0A36-4441-8CC8-E5558D362626}"/>
              </a:ext>
            </a:extLst>
          </p:cNvPr>
          <p:cNvSpPr txBox="1"/>
          <p:nvPr/>
        </p:nvSpPr>
        <p:spPr>
          <a:xfrm>
            <a:off x="901931" y="6292735"/>
            <a:ext cx="44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Jennifer Ekstrand</a:t>
            </a:r>
          </a:p>
        </p:txBody>
      </p:sp>
    </p:spTree>
    <p:extLst>
      <p:ext uri="{BB962C8B-B14F-4D97-AF65-F5344CB8AC3E}">
        <p14:creationId xmlns:p14="http://schemas.microsoft.com/office/powerpoint/2010/main" val="223706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523F-7711-4358-9DFD-F36DC476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D06E-FBC6-44EF-AF8C-B5F37E0A7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function is called the </a:t>
                </a:r>
                <a:r>
                  <a:rPr lang="en-US" b="1" dirty="0"/>
                  <a:t>logit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ogit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BD06E-FBC6-44EF-AF8C-B5F37E0A7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B3B23-E8B3-44BA-9183-3C988ED985EC}"/>
                  </a:ext>
                </a:extLst>
              </p14:cNvPr>
              <p14:cNvContentPartPr/>
              <p14:nvPr/>
            </p14:nvContentPartPr>
            <p14:xfrm>
              <a:off x="4482720" y="1715040"/>
              <a:ext cx="6325200" cy="154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B3B23-E8B3-44BA-9183-3C988ED98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3360" y="1705680"/>
                <a:ext cx="6343920" cy="156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85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16538</TotalTime>
  <Words>313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Cambria Math</vt:lpstr>
      <vt:lpstr>Consolas</vt:lpstr>
      <vt:lpstr>Oswald</vt:lpstr>
      <vt:lpstr>Calibri</vt:lpstr>
      <vt:lpstr>Arial</vt:lpstr>
      <vt:lpstr>Office Theme</vt:lpstr>
      <vt:lpstr>CS 533 INTRO TO DATA SCIENCE</vt:lpstr>
      <vt:lpstr>LOG ODDS</vt:lpstr>
      <vt:lpstr>Learning Outcomes</vt:lpstr>
      <vt:lpstr>Odds</vt:lpstr>
      <vt:lpstr>Probability and Odds</vt:lpstr>
      <vt:lpstr>Odds</vt:lpstr>
      <vt:lpstr>Logarithms</vt:lpstr>
      <vt:lpstr>Odd Logs</vt:lpstr>
      <vt:lpstr>Log Odds</vt:lpstr>
      <vt:lpstr>Logistic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2020-10-23T00:14:57Z</dcterms:modified>
</cp:coreProperties>
</file>