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0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724515AC-0738-43D5-9B91-F40F67866345}"/>
    <pc:docChg chg="undo custSel addSld delSld modSld">
      <pc:chgData name="" userId="495979f9a431ddb0" providerId="LiveId" clId="{724515AC-0738-43D5-9B91-F40F67866345}" dt="2020-10-23T00:40:21.965" v="2273" actId="20577"/>
      <pc:docMkLst>
        <pc:docMk/>
      </pc:docMkLst>
      <pc:sldChg chg="modSp">
        <pc:chgData name="" userId="495979f9a431ddb0" providerId="LiveId" clId="{724515AC-0738-43D5-9B91-F40F67866345}" dt="2020-10-22T03:16:32.817" v="18" actId="20577"/>
        <pc:sldMkLst>
          <pc:docMk/>
          <pc:sldMk cId="1753943686" sldId="298"/>
        </pc:sldMkLst>
        <pc:spChg chg="mod">
          <ac:chgData name="" userId="495979f9a431ddb0" providerId="LiveId" clId="{724515AC-0738-43D5-9B91-F40F67866345}" dt="2020-10-22T03:16:32.81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24515AC-0738-43D5-9B91-F40F67866345}" dt="2020-10-22T04:31:26.942" v="1514" actId="114"/>
        <pc:sldMkLst>
          <pc:docMk/>
          <pc:sldMk cId="3777021594" sldId="303"/>
        </pc:sldMkLst>
        <pc:spChg chg="mod">
          <ac:chgData name="" userId="495979f9a431ddb0" providerId="LiveId" clId="{724515AC-0738-43D5-9B91-F40F67866345}" dt="2020-10-22T04:31:26.942" v="151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24515AC-0738-43D5-9B91-F40F67866345}" dt="2020-10-22T03:27:02.871" v="15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24515AC-0738-43D5-9B91-F40F67866345}" dt="2020-10-22T04:31:13.110" v="1510" actId="478"/>
          <ac:picMkLst>
            <pc:docMk/>
            <pc:sldMk cId="3777021594" sldId="303"/>
            <ac:picMk id="3" creationId="{2EAC2F19-A5E0-4B8A-8084-22FDB60793CF}"/>
          </ac:picMkLst>
        </pc:picChg>
        <pc:picChg chg="add mod">
          <ac:chgData name="" userId="495979f9a431ddb0" providerId="LiveId" clId="{724515AC-0738-43D5-9B91-F40F67866345}" dt="2020-10-22T04:31:20.182" v="1512" actId="1076"/>
          <ac:picMkLst>
            <pc:docMk/>
            <pc:sldMk cId="3777021594" sldId="303"/>
            <ac:picMk id="4" creationId="{ED58E669-E38E-4F7A-B80C-7BCEC2DA7525}"/>
          </ac:picMkLst>
        </pc:picChg>
      </pc:sldChg>
      <pc:sldChg chg="addSp delSp modSp">
        <pc:chgData name="" userId="495979f9a431ddb0" providerId="LiveId" clId="{724515AC-0738-43D5-9B91-F40F67866345}" dt="2020-10-22T04:35:24.356" v="1689" actId="14100"/>
        <pc:sldMkLst>
          <pc:docMk/>
          <pc:sldMk cId="4232748695" sldId="307"/>
        </pc:sldMkLst>
        <pc:spChg chg="mod">
          <ac:chgData name="" userId="495979f9a431ddb0" providerId="LiveId" clId="{724515AC-0738-43D5-9B91-F40F67866345}" dt="2020-10-22T04:35:24.356" v="168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24515AC-0738-43D5-9B91-F40F67866345}" dt="2020-10-22T04:35:24.356" v="1689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24515AC-0738-43D5-9B91-F40F67866345}" dt="2020-10-22T04:35:17.180" v="1688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724515AC-0738-43D5-9B91-F40F67866345}" dt="2020-10-22T04:34:56.522" v="1683" actId="478"/>
          <ac:picMkLst>
            <pc:docMk/>
            <pc:sldMk cId="4232748695" sldId="307"/>
            <ac:picMk id="5" creationId="{A396B5BF-028B-4B53-816C-BA7FF933D7EE}"/>
          </ac:picMkLst>
        </pc:picChg>
        <pc:picChg chg="add mod">
          <ac:chgData name="" userId="495979f9a431ddb0" providerId="LiveId" clId="{724515AC-0738-43D5-9B91-F40F67866345}" dt="2020-10-22T04:35:06.468" v="1685" actId="1076"/>
          <ac:picMkLst>
            <pc:docMk/>
            <pc:sldMk cId="4232748695" sldId="307"/>
            <ac:picMk id="7" creationId="{5A1DBBAA-383C-4F52-BDA2-F03436B12DDE}"/>
          </ac:picMkLst>
        </pc:picChg>
      </pc:sldChg>
      <pc:sldChg chg="addSp modSp">
        <pc:chgData name="" userId="495979f9a431ddb0" providerId="LiveId" clId="{724515AC-0738-43D5-9B91-F40F67866345}" dt="2020-10-23T00:39:59.016" v="2258"/>
        <pc:sldMkLst>
          <pc:docMk/>
          <pc:sldMk cId="1257006675" sldId="308"/>
        </pc:sldMkLst>
        <pc:spChg chg="mod">
          <ac:chgData name="" userId="495979f9a431ddb0" providerId="LiveId" clId="{724515AC-0738-43D5-9B91-F40F67866345}" dt="2020-10-22T03:27:09.202" v="176" actId="20577"/>
          <ac:spMkLst>
            <pc:docMk/>
            <pc:sldMk cId="1257006675" sldId="308"/>
            <ac:spMk id="2" creationId="{89173ED4-BA1F-47D3-A1D7-0AF036CA1D08}"/>
          </ac:spMkLst>
        </pc:spChg>
        <pc:spChg chg="mod">
          <ac:chgData name="" userId="495979f9a431ddb0" providerId="LiveId" clId="{724515AC-0738-43D5-9B91-F40F67866345}" dt="2020-10-22T03:31:06.089" v="405" actId="20577"/>
          <ac:spMkLst>
            <pc:docMk/>
            <pc:sldMk cId="1257006675" sldId="308"/>
            <ac:spMk id="3" creationId="{003D82FD-E552-40FD-BF2A-67062B4D0D9B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1257006675" sldId="308"/>
            <ac:inkMk id="4" creationId="{01A01F3B-3732-4D51-AADA-BD2C92BA0859}"/>
          </ac:inkMkLst>
        </pc:inkChg>
      </pc:sldChg>
      <pc:sldChg chg="addSp modSp add">
        <pc:chgData name="" userId="495979f9a431ddb0" providerId="LiveId" clId="{724515AC-0738-43D5-9B91-F40F67866345}" dt="2020-10-23T00:39:59.016" v="2258"/>
        <pc:sldMkLst>
          <pc:docMk/>
          <pc:sldMk cId="2328511807" sldId="309"/>
        </pc:sldMkLst>
        <pc:spChg chg="mod">
          <ac:chgData name="" userId="495979f9a431ddb0" providerId="LiveId" clId="{724515AC-0738-43D5-9B91-F40F67866345}" dt="2020-10-22T03:31:16.315" v="453" actId="20577"/>
          <ac:spMkLst>
            <pc:docMk/>
            <pc:sldMk cId="2328511807" sldId="309"/>
            <ac:spMk id="2" creationId="{6E77AC15-FCAF-427E-AF92-89D33D230309}"/>
          </ac:spMkLst>
        </pc:spChg>
        <pc:spChg chg="mod">
          <ac:chgData name="" userId="495979f9a431ddb0" providerId="LiveId" clId="{724515AC-0738-43D5-9B91-F40F67866345}" dt="2020-10-22T03:47:11.938" v="1096" actId="20577"/>
          <ac:spMkLst>
            <pc:docMk/>
            <pc:sldMk cId="2328511807" sldId="309"/>
            <ac:spMk id="3" creationId="{B5CD5382-6398-4A58-BFB5-1ADD56254C46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2328511807" sldId="309"/>
            <ac:inkMk id="4" creationId="{12D64C67-8ADE-4483-BB9C-ED7620A32D83}"/>
          </ac:inkMkLst>
        </pc:inkChg>
      </pc:sldChg>
      <pc:sldChg chg="del">
        <pc:chgData name="" userId="495979f9a431ddb0" providerId="LiveId" clId="{724515AC-0738-43D5-9B91-F40F67866345}" dt="2020-10-22T03:27:16.567" v="178" actId="2696"/>
        <pc:sldMkLst>
          <pc:docMk/>
          <pc:sldMk cId="2978697535" sldId="309"/>
        </pc:sldMkLst>
      </pc:sldChg>
      <pc:sldChg chg="addSp modSp add">
        <pc:chgData name="" userId="495979f9a431ddb0" providerId="LiveId" clId="{724515AC-0738-43D5-9B91-F40F67866345}" dt="2020-10-23T00:39:59.016" v="2258"/>
        <pc:sldMkLst>
          <pc:docMk/>
          <pc:sldMk cId="1530318005" sldId="310"/>
        </pc:sldMkLst>
        <pc:spChg chg="mod">
          <ac:chgData name="" userId="495979f9a431ddb0" providerId="LiveId" clId="{724515AC-0738-43D5-9B91-F40F67866345}" dt="2020-10-22T03:32:34.781" v="589" actId="20577"/>
          <ac:spMkLst>
            <pc:docMk/>
            <pc:sldMk cId="1530318005" sldId="310"/>
            <ac:spMk id="2" creationId="{E050E933-1B63-41A1-ADAF-ACCEA67929FA}"/>
          </ac:spMkLst>
        </pc:spChg>
        <pc:spChg chg="mod">
          <ac:chgData name="" userId="495979f9a431ddb0" providerId="LiveId" clId="{724515AC-0738-43D5-9B91-F40F67866345}" dt="2020-10-22T04:05:51.384" v="1251" actId="20577"/>
          <ac:spMkLst>
            <pc:docMk/>
            <pc:sldMk cId="1530318005" sldId="310"/>
            <ac:spMk id="3" creationId="{29D381C4-4976-4F0A-8C0E-42EB432BB1BA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1530318005" sldId="310"/>
            <ac:inkMk id="4" creationId="{B1792485-530F-49E2-B355-420C6A8A2554}"/>
          </ac:inkMkLst>
        </pc:inkChg>
      </pc:sldChg>
      <pc:sldChg chg="del">
        <pc:chgData name="" userId="495979f9a431ddb0" providerId="LiveId" clId="{724515AC-0738-43D5-9B91-F40F67866345}" dt="2020-10-22T03:27:16.625" v="179" actId="2696"/>
        <pc:sldMkLst>
          <pc:docMk/>
          <pc:sldMk cId="4092414541" sldId="310"/>
        </pc:sldMkLst>
      </pc:sldChg>
      <pc:sldChg chg="addSp modSp add">
        <pc:chgData name="" userId="495979f9a431ddb0" providerId="LiveId" clId="{724515AC-0738-43D5-9B91-F40F67866345}" dt="2020-10-23T00:40:21.965" v="2273" actId="20577"/>
        <pc:sldMkLst>
          <pc:docMk/>
          <pc:sldMk cId="2273348537" sldId="311"/>
        </pc:sldMkLst>
        <pc:spChg chg="mod">
          <ac:chgData name="" userId="495979f9a431ddb0" providerId="LiveId" clId="{724515AC-0738-43D5-9B91-F40F67866345}" dt="2020-10-22T03:56:22.861" v="1120" actId="20577"/>
          <ac:spMkLst>
            <pc:docMk/>
            <pc:sldMk cId="2273348537" sldId="311"/>
            <ac:spMk id="2" creationId="{34B1B7FC-EF68-421A-8010-C347D3484C4A}"/>
          </ac:spMkLst>
        </pc:spChg>
        <pc:spChg chg="mod">
          <ac:chgData name="" userId="495979f9a431ddb0" providerId="LiveId" clId="{724515AC-0738-43D5-9B91-F40F67866345}" dt="2020-10-23T00:40:21.965" v="2273" actId="20577"/>
          <ac:spMkLst>
            <pc:docMk/>
            <pc:sldMk cId="2273348537" sldId="311"/>
            <ac:spMk id="3" creationId="{E4A00D8E-6A4C-456A-B1B6-C2285412B1B1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2273348537" sldId="311"/>
            <ac:inkMk id="4" creationId="{4C1CCBF0-FC41-41C0-A514-080C646DBEB5}"/>
          </ac:inkMkLst>
        </pc:inkChg>
      </pc:sldChg>
      <pc:sldChg chg="addSp delSp modSp add">
        <pc:chgData name="" userId="495979f9a431ddb0" providerId="LiveId" clId="{724515AC-0738-43D5-9B91-F40F67866345}" dt="2020-10-23T00:39:59.016" v="2258"/>
        <pc:sldMkLst>
          <pc:docMk/>
          <pc:sldMk cId="393601953" sldId="312"/>
        </pc:sldMkLst>
        <pc:spChg chg="mod">
          <ac:chgData name="" userId="495979f9a431ddb0" providerId="LiveId" clId="{724515AC-0738-43D5-9B91-F40F67866345}" dt="2020-10-22T04:11:37.350" v="1391" actId="20577"/>
          <ac:spMkLst>
            <pc:docMk/>
            <pc:sldMk cId="393601953" sldId="312"/>
            <ac:spMk id="2" creationId="{76CB187A-A4D5-4D6E-8990-4E052C84C1BA}"/>
          </ac:spMkLst>
        </pc:spChg>
        <pc:spChg chg="del mod">
          <ac:chgData name="" userId="495979f9a431ddb0" providerId="LiveId" clId="{724515AC-0738-43D5-9B91-F40F67866345}" dt="2020-10-22T04:11:45.067" v="1397"/>
          <ac:spMkLst>
            <pc:docMk/>
            <pc:sldMk cId="393601953" sldId="312"/>
            <ac:spMk id="3" creationId="{E8563389-C02F-4043-84B8-B0EFCDA06BFD}"/>
          </ac:spMkLst>
        </pc:spChg>
        <pc:spChg chg="add mod">
          <ac:chgData name="" userId="495979f9a431ddb0" providerId="LiveId" clId="{724515AC-0738-43D5-9B91-F40F67866345}" dt="2020-10-22T04:14:32.057" v="1509" actId="20577"/>
          <ac:spMkLst>
            <pc:docMk/>
            <pc:sldMk cId="393601953" sldId="312"/>
            <ac:spMk id="5" creationId="{EA9A7892-BF05-4C30-8796-2F5D93CB25E5}"/>
          </ac:spMkLst>
        </pc:spChg>
        <pc:picChg chg="add mod modCrop">
          <ac:chgData name="" userId="495979f9a431ddb0" providerId="LiveId" clId="{724515AC-0738-43D5-9B91-F40F67866345}" dt="2020-10-22T04:13:06.925" v="1409" actId="14100"/>
          <ac:picMkLst>
            <pc:docMk/>
            <pc:sldMk cId="393601953" sldId="312"/>
            <ac:picMk id="4" creationId="{606BA143-9182-44B9-8C45-454F9C4F4615}"/>
          </ac:picMkLst>
        </pc:picChg>
        <pc:inkChg chg="add">
          <ac:chgData name="" userId="495979f9a431ddb0" providerId="LiveId" clId="{724515AC-0738-43D5-9B91-F40F67866345}" dt="2020-10-23T00:39:59.016" v="2258"/>
          <ac:inkMkLst>
            <pc:docMk/>
            <pc:sldMk cId="393601953" sldId="312"/>
            <ac:inkMk id="3" creationId="{7BC13F9B-9592-4163-AF1A-FFBD20D0EBA8}"/>
          </ac:inkMkLst>
        </pc:inkChg>
      </pc:sldChg>
      <pc:sldChg chg="addSp delSp modSp add">
        <pc:chgData name="" userId="495979f9a431ddb0" providerId="LiveId" clId="{724515AC-0738-43D5-9B91-F40F67866345}" dt="2020-10-23T00:39:59.016" v="2258"/>
        <pc:sldMkLst>
          <pc:docMk/>
          <pc:sldMk cId="468914361" sldId="313"/>
        </pc:sldMkLst>
        <pc:spChg chg="mod">
          <ac:chgData name="" userId="495979f9a431ddb0" providerId="LiveId" clId="{724515AC-0738-43D5-9B91-F40F67866345}" dt="2020-10-22T04:37:38.045" v="1709" actId="20577"/>
          <ac:spMkLst>
            <pc:docMk/>
            <pc:sldMk cId="468914361" sldId="313"/>
            <ac:spMk id="2" creationId="{ABB93FD6-670E-493F-AB07-27247357F34D}"/>
          </ac:spMkLst>
        </pc:spChg>
        <pc:spChg chg="del">
          <ac:chgData name="" userId="495979f9a431ddb0" providerId="LiveId" clId="{724515AC-0738-43D5-9B91-F40F67866345}" dt="2020-10-22T04:37:42.319" v="1710"/>
          <ac:spMkLst>
            <pc:docMk/>
            <pc:sldMk cId="468914361" sldId="313"/>
            <ac:spMk id="3" creationId="{7C734FCE-55D0-49B5-8FEA-BD12DDF52F1B}"/>
          </ac:spMkLst>
        </pc:spChg>
        <pc:spChg chg="del">
          <ac:chgData name="" userId="495979f9a431ddb0" providerId="LiveId" clId="{724515AC-0738-43D5-9B91-F40F67866345}" dt="2020-10-22T04:37:42.319" v="1710"/>
          <ac:spMkLst>
            <pc:docMk/>
            <pc:sldMk cId="468914361" sldId="313"/>
            <ac:spMk id="4" creationId="{642DB0B7-B36E-478C-976A-A1F07AEB7461}"/>
          </ac:spMkLst>
        </pc:spChg>
        <pc:spChg chg="add mod">
          <ac:chgData name="" userId="495979f9a431ddb0" providerId="LiveId" clId="{724515AC-0738-43D5-9B91-F40F67866345}" dt="2020-10-22T04:39:10.928" v="1894" actId="2711"/>
          <ac:spMkLst>
            <pc:docMk/>
            <pc:sldMk cId="468914361" sldId="313"/>
            <ac:spMk id="5" creationId="{DA3CA60A-A5AE-4744-9DEA-635DA3AEAC55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468914361" sldId="313"/>
            <ac:inkMk id="3" creationId="{F070EA86-0AAE-4411-9B4F-0EC9EF161C3A}"/>
          </ac:inkMkLst>
        </pc:inkChg>
      </pc:sldChg>
      <pc:sldChg chg="addSp modSp add">
        <pc:chgData name="" userId="495979f9a431ddb0" providerId="LiveId" clId="{724515AC-0738-43D5-9B91-F40F67866345}" dt="2020-10-23T00:39:59.016" v="2258"/>
        <pc:sldMkLst>
          <pc:docMk/>
          <pc:sldMk cId="1101985206" sldId="314"/>
        </pc:sldMkLst>
        <pc:spChg chg="mod">
          <ac:chgData name="" userId="495979f9a431ddb0" providerId="LiveId" clId="{724515AC-0738-43D5-9B91-F40F67866345}" dt="2020-10-22T04:39:15.426" v="1900" actId="20577"/>
          <ac:spMkLst>
            <pc:docMk/>
            <pc:sldMk cId="1101985206" sldId="314"/>
            <ac:spMk id="2" creationId="{31CA2589-6A48-4F0E-9BDE-29969C4C958B}"/>
          </ac:spMkLst>
        </pc:spChg>
        <pc:spChg chg="mod">
          <ac:chgData name="" userId="495979f9a431ddb0" providerId="LiveId" clId="{724515AC-0738-43D5-9B91-F40F67866345}" dt="2020-10-22T04:40:54.475" v="2257" actId="20577"/>
          <ac:spMkLst>
            <pc:docMk/>
            <pc:sldMk cId="1101985206" sldId="314"/>
            <ac:spMk id="3" creationId="{4B55D4B0-8FC1-4157-89FA-F16678A6AE40}"/>
          </ac:spMkLst>
        </pc:spChg>
        <pc:inkChg chg="add">
          <ac:chgData name="" userId="495979f9a431ddb0" providerId="LiveId" clId="{724515AC-0738-43D5-9B91-F40F67866345}" dt="2020-10-23T00:39:59.016" v="2258"/>
          <ac:inkMkLst>
            <pc:docMk/>
            <pc:sldMk cId="1101985206" sldId="314"/>
            <ac:inkMk id="4" creationId="{66A297F3-29A4-415F-A86C-1EDE66E31C27}"/>
          </ac:inkMkLst>
        </pc:ink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1T20:36:47.050" v="1515" actId="20577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17:50:13.267" v="260" actId="114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  <pc:sldChg chg="modSp add">
        <pc:chgData name="" userId="495979f9a431ddb0" providerId="LiveId" clId="{05C63909-6AD5-45E6-9C17-EF8EA57FABD5}" dt="2020-10-21T20:01:26.773" v="884" actId="207"/>
        <pc:sldMkLst>
          <pc:docMk/>
          <pc:sldMk cId="1257006675" sldId="308"/>
        </pc:sldMkLst>
        <pc:spChg chg="mod">
          <ac:chgData name="" userId="495979f9a431ddb0" providerId="LiveId" clId="{05C63909-6AD5-45E6-9C17-EF8EA57FABD5}" dt="2020-10-21T19:58:40.646" v="456" actId="20577"/>
          <ac:spMkLst>
            <pc:docMk/>
            <pc:sldMk cId="1257006675" sldId="308"/>
            <ac:spMk id="2" creationId="{89173ED4-BA1F-47D3-A1D7-0AF036CA1D08}"/>
          </ac:spMkLst>
        </pc:spChg>
        <pc:spChg chg="mod">
          <ac:chgData name="" userId="495979f9a431ddb0" providerId="LiveId" clId="{05C63909-6AD5-45E6-9C17-EF8EA57FABD5}" dt="2020-10-21T20:01:26.773" v="884" actId="207"/>
          <ac:spMkLst>
            <pc:docMk/>
            <pc:sldMk cId="1257006675" sldId="308"/>
            <ac:spMk id="3" creationId="{003D82FD-E552-40FD-BF2A-67062B4D0D9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1:19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12947 7534 106 0,'0'0'0'0,"0"0"3"0,0 0 0 15,0 0 0-15,0 0 0 0,0 0-2 0,0 0 1 0,0 0 0 16,0 0 0-16,0 0 6 0,0 0 1 0,0 0-1 16,0 0 1-16,0 0-6 0,0 0 1 0,0 0 0 15,0 0-1-15,0 0-12 0,0 0-1 0,0 0 1 16,0 0-1-16,0 0 6 0,0 0 0 0,0 0 1 0,0 0-1 15,0 0-2-15,17 17 0 0,-17 0 1 0,0 0-1 16,19 2 3-16,-19-19 0 0,0 0 0 0,17 17 0 16,-1 1 0-16,-16-18 0 0,18 0 0 0,-18 17 0 15,18-17 1-15,-18 18 0 0,18-18 0 0,-1 0 0 0,0 0 0 16,2 18-1-16,-1-18 1 0,16 0 0 16,-16 0 0-16,18 17 1 0,-19-17-1 0,0 0 1 0,19 0 0 15,-18 0-1-15,17 0 1 0,-17 0-1 16,0-17 1-16,-1 17 0 0,0 0 0 0,2 0 0 0,-2 0 1 0,1 0-1 15,-1-18 0-15,2 18 0 16,-2 0 1-16,-17 0-1 0,18-18 1 0,-1 18 0 16,0 0 0-16,-17-17-1 15,19 17 1-15,-2 0 0 16,-34 0 0 0,17-18 0-16,0 18 1 15,-19 0-1 1,19-17 0-16,-17 17 1 0,0 0-1 0,17-19 1 15,-18 19 0-15,1 0 0 0,-2 0-1 0,2-17 1 0,-1 17-1 16,-18 0 1-16,19 0 6 0,0 0 0 0,-19 0 0 16,18 0 0-16,-17 0-4 0,18 0 0 0,-19 0 0 15,1 0 1-15,17 0 4 0,-17 17 1 0,18-17-1 16,-20 0 1-16,3 0-6 0,16 19 1 0,0-19 0 16,-16 17-1-16,17-17 5 0,-2 0-1 0,2 18 0 15,-18-1 1-15,17-17-5 0,0 0 1 0,0 18-1 16,1-18 1-16,0 0 2 0,-2 18 0 0,19-18 1 15,-17 0-1-15,-1 17-3 0,1-17 0 0,17 0 0 0,0 0 1 16,-19 18 2-16,19-18 1 0,0 0-1 0,0 0 1 16,0 17-4-16,0-17 0 0,0 0 0 0,0 19 0 15,0-2 4-15,0-17-1 0,19 18 0 0,-2-1 0 16,18 19-3-16,-16-19 0 0,-2 1 0 0,0-1 0 16,19 2 2-16,-18-19-1 0,-1 17 0 0,1-17 1 15,18 17-3-15,-19-17 1 0,-1 0-1 0,20 0 1 0,-18 17 0 16,16-17 0-16,-15-17 0 0,-1 17 1 15,16 0-2-15,-16-17 0 0,0 17-1 0,0-17 2 0,16-2-1 0,-15 2 0 16,-2-1 0-16,1 1 1 16,-1 0-2-16,1 17 1 0,-18-19-1 0,0 2 1 0,18-1 0 0,-18 18-1 15,18-17 0-15,-18-2 1 16,0 2-1-16,0 17 0 0,0 0 0 0,0-18 0 0,0 1 0 0,0 17 0 16,0-18-1-16,-18 18 2 0,18-18-2 0,-18 18 1 15,18 0 0-15,0-17-1 0,-18 17 1 0,1 0 0 0,-1 0-1 16,1 0 1-16,-19 0-1 0,19 0 1 15,17-18-1-15,-36 18 1 0,18 0-1 0,1 18 0 0,17-18 1 16,-17 0-1-16,-1 0 1 0,18 17-1 0,-19-17 0 16,19 0 1-16,-17 0 0 0,17 18-1 15,0-18 1-15,0 0 0 0,0 0 0 16,0 18-1-16,17-18 1 0,-17 0 0 16,19 17-1-16,-1 1 1 0,-1-1 0 0,18 2-1 15,1-2 1-15,-2 1 0 0,2-18-1 0</inkml:trace>
  <inkml:trace contextRef="#ctx0" brushRef="#br0" timeOffset="2420.291">15240 7604 31 0,'0'0'0'0,"0"0"16"15,0 0 0-15,0 0 0 0,0 0 0 0,0 0-12 0,0 0 1 16,0 0-1-16,0 0 1 0,0 0-3 0,0 0 1 15,0 0-1-15,0 0 1 0,0 0-1 0,0 0-1 16,0 0 1-16,0 0 0 0,0 0-1 0,0 0 0 16,0 0 0-16,0 0 0 0,0 0 0 15,0 0 0-15,0 0 0 16,34 35 0-16,-15-35-1 16,-2 17 0-16,1 1 0 0,-1-18 0 15,2 0 0-15,-19 18 0 0,17-1 0 0,0-17 0 16,19 0 0-16,-18 18 0 0,-1-18 0 0,18 17 1 15,-16-17-1-15,-2 19 0 0,-1-19 0 0,20 0 0 16,-18 0 0-16,-1-19 0 0,0 19 1 0,2 0-1 16,-1 0 0-16,-18-17 0 0,17 17 1 0,-17-18-1 15,17 18 0-15,-17-17 0 0,0-1 1 0,0 18 0 0,0-18 0 16,-17 1 0-16,0-1 0 16,-1 1 0-16,-1 17 1 0,2 0 0 0,-18 0 0 15,17 0-1-15,0 0 0 0,2 0 0 0,-1 17 1 16,-19-17 3-16,36 18 0 0,-18-1 0 0,18 1 0 15,0 17-3-15,0-17 1 0,0 18 0 0,0-1 0 16,18 1 3-16,18-2 0 0,-3 1 1 0</inkml:trace>
  <inkml:trace contextRef="#ctx0" brushRef="#br0" timeOffset="5392.349">17496 8769 3 0,'0'0'0'0,"0"0"11"0,0 0 1 16,0 0 0-16,0 0 0 0,0 0-8 15,0 0 0-15,19 16 0 0,-2-16 1 16,-17 0 4-16,18 0 0 0,-18 0 0 0,17 0 1 15,1 0-7-15,0 18 1 0,0-18 0 0,-1 0 0 0,19 0-2 0,-19 18 0 0,1-18 0 16,-1 0 1-16,19 0-2 0,-18 18 1 0,-1-18-1 16,19 0 1-16,-1 0-1 15,-18 0-1-15,19 18 1 0,-1-18 0 0,-17-18-1 0,17 18 1 0,-17 0-1 16,18 0 1-16,-3 18-1 0,-15-18 0 0,18 0 0 16,-19 0 0-16,19 0 0 0,-18 0 1 0,16 0-1 0,-16 0 0 15,18-18 0-15,-2 18 0 0,-15 18 0 0,16-18 1 16,0 0-1-16,1 0 0 0,-2 0 0 0,2 0 0 15,-1 0 0-15,-16 0 0 0,16 0 0 0,-1 0 0 16,2 0 0-16,-2 17 0 0,-15-17 0 0,15 0 1 16,2 0-1-16,-1 0 0 0,-17 0 0 0,18 0 0 15,-2 0 0-15,2 0 0 0,-18 0 0 0,16 0 0 0,3 0 2 16,-3 0-1-16,-16 17 1 0,18-17-1 16,-2 0 0-16,-15 0 0 0,16 0 0 0,0 0 0 0,1 0 2 15,-19 0 0-15,19 0 0 0,-20 0 0 0,19 0-2 16,1 17 1-16,-1-17 0 0,1 0 0 0,-1 0 2 0,-18 0-1 15,19 0 1-15,-1 0 0 16,1 19-2-16,-1-19 0 0,1 0 1 0,-19 0-1 0,18 0 0 0,1 0 0 16,-19 0 0-16,19 0 1 0,-1 0-2 0,-18 0 1 15,1 0-1-15,18 0 1 0,-3 0-1 0,3 0 0 16,-1 0 1-16,1-19-1 0,-1 19 0 16,-18 0 0-16,37 0 0 0,-18 0 0 0,-1 0 0 0,-1-17-1 15,2 17 1-15,-1 0-1 0,1 0 1 0,-19-17-1 0,19 17 1 16,-1-17-1-16,0 17 0 0,1-18 1 15,-2 18-1-15,2 0 0 0,-2-18 0 0,20 18 0 0,-19 0 1 16,1-18-1-16,-2 18 0 0,2 0 0 0,-1-18 0 16,1 18 1-16,-1-16-1 0,-18 16 0 0,19-20 0 15,-1 20 0-15,-16-16 0 0,16 16 0 0,-1-18 0 16,-15 18 1-16,16-17-1 0,-19 17 0 0,20-18 0 16,-19 18 0-16,19-18 0 0,-18 0 0 0,17 18 0 0,-18-17 0 15,2 0 0-15,-2-2 0 0,18 2 0 0,-17-1 1 16,0 1-1-16,-1 17 0 0,0-19 0 0,2 2 0 15,-1 17 0-15,-18-17 0 0,0 0 0 0,17 17 0 16,0-18 0-16,-17-1 0 16,18 2 0-1,-36 17 0 1,18-18 0 0,-17 18 0-1,17-17 0-15,-17 17 0 16,-1 0 0-16,-1-19 0 15,2 19 0-15,0-17 0 0,-1 17 0 0,0-17 0 0,0 17 1 16,1 0-1-16,0 0 1 16,-2 0-1-16,2 0 1 0,-1 0 0 15,1 0-1-15,-1 0 1 16,0 0-1-16,18 17 0 0,-18-17 1 0,1 17 0 16,17-17 0-16,-17 0 0 0,-2 0 0 0,19 19 0 15,-16-19-1-15,-2 17 1 0,1-17 0 0,-2 0 0 0,19 0 0 16,-34 0 0-16,16 0 0 0,1 0 0 0,-2 0-1 15,2 0 1-15,-18 0 0 0,16 0 0 0,2 0-1 16,-18 0 1-16,-1 0 0 0,19 0-1 0,-18 0 1 16,-1 0-1-16,1 0 1 0,17 0-1 0,-17 18 1 15,0-18 0-15,-1 0-1 0,1 0 0 0,17 0 1 16,-16 17-1-16,-2-17 1 0,1 19-1 0,0-19 1 16,-1 0-1-16,2 0 0 0,-2 0 1 0,1 0-1 15,-18 0 1-15,18 0-1 0,-1 0 0 0,-18 0 0 16,20 18 1-16,-20-18-1 0,19 0 0 0,-1 0 1 15,-15 17-1-15,15-17 0 0,2 0 1 0,-20 17-1 0,19-17 0 16,-18 17 1-16,17-17-1 0,-16 19 0 0,-2-19 1 16,20 17-1-16,-2-17 1 0,-18 18-1 0,20-18 1 15,-1 17-1-15,-1 2 1 0,2-2-1 0,-2-17 1 0,1 17-1 16,-1 1 1-16,1 0-1 0,-1-18 1 16,2 18-1-16,-2-18 1 0,1 0-1 0,0 17 0 15,-1-17 1-15,19 18-1 0,-19-18 1 0,1 16-1 16,18-16 0-16,-19 20 1 0,1-20-1 0,17 0 1 0,0 0-1 0,-17 16 0 15,-1-16 0-15,2 0 1 0,-2 0-1 16,2 0 1-16,16 0-1 0,-35 0 0 0,18 0 0 0,-1 0 1 16,1 0-1-16,-1 0 0 0,19 0 0 0,-18 0 0 15,16 0 1-15,-15-16-1 0,-2 16 0 0,18 0 1 16,-16 0-1-16,16-20 1 0,-18 20-1 0,1 0 0 16,17 0 1-16,-16-16-1 0,-2 16 0 0,1 0 1 15,18 0 0-15,-37 0-1 0,37 0 0 0,-19 0 1 0,1 0-1 16,18 0 1-16,-2 0-1 0,2 0 1 0,0 0-1 15,-1 0 0-15,18 0 1 0,-17 0-1 16,-2 0 0-16,2 0 1 0,-1 0-1 0,18 16 1 16,-17-16-1-16,-2 0 1 0,2 0 0 15,0 0-1-15,17 0 1 16,-18 0-1-16,0 0 1 16,18 20-1-1,0-20 1-15,-18 0-1 0,18 0 1 16,0 16-1-16,0 2 0 15,0-18 1-15,0 18-1 0,0 0 0 16,0 0 0-16,18-18 0 0,-18 17 1 16,18 17-1-16,0-15 0 0,-18-2 0 0,17-17 0 0,0 18 1 15,19-1 1-15,-18 2 0 0,-1-19 0 0,2 17 1 16,16 0-2-16,-18 1 1 0,0-18-1 0,19 18 1 16,-1 0 1-16,-16-1 0 0,15 1 0 0,2-1 1 15,-1-17-2-15,0 19 0 0,1-2 0 0,-20-17 0 0,20 17 0 16,-1-17 0-16,-18 18-1 0,20-18 2 15,-3 18-2-15,-16-18 1 0,18 18-1 0,-2-18 0 16,2 17 0-16,-1-17 1 0,19 17-1 0,-1-17 1 0,-18 0-1 16,18 19 0-16,-18-19-1 0,18 0 2 0,-19 0-2 15,19 0 1-15,1 0 0 0,-2 0 0 0,1 0 0 16,1 0-1-16,-1 0 1 0,70 0 0 0,-52 0-1 0,-18 0 0 16,18 0 1-16,-20 0-1 0,3 0 0 0,-1 0 0 15,18 0 1-15,17 17-1 0,-17-17 0 0,-1 0 0 16,1 0 0-16,-1 0 0 0,-18 0 0 0,1 0 0 0,18 0 0 15,-19 0 1-15,19 0-1 0,-17-17 0 0,16 17 0 16,1-19 0-16,-18 19 0 0,0-17 0 16,0 17 0-16,-19-17 0 0,19 17-1 0,1 0 1 0,-2 0 0 15,18-18 0-15,1 0 0 0,-17 18 0 0,-1-18-1 16,-36 18 1-16,18 0-1 0,1 0-1 0,-1 0 1 16,1 0 0-16,-1 0-1 0,-19 0 1 0,20 0 0 15,17 0 0-15,-18 0-1 0,0 0 0 0,18 18 0 16,-17-18 1-16,-18 0-1 0,16 18 1 0,3-18 0 0</inkml:trace>
  <inkml:trace contextRef="#ctx0" brushRef="#br0" timeOffset="15588.352">18943 14343 144 0,'0'0'0'0,"0"0"1"16,0 0 0-16,0 0 0 0,36-18 0 15,-18 18 0-15,-18 0 0 0,17 0 2 16,0 0 0-16,-17 0 0 0,19 0 0 16,-1 0-2-16,16 0 1 0,-34 0 0 0,18 0 0 0,0 0 0 15,-18 0 0-15,18 0 0 0,-18 0 0 0,0 0 0 16,17 0-1-16,-17 0 1 0,0 0-1 0,17 0 5 0,-17 0 1 15,0 0-1-15,19 0 1 0,-19 0-4 16,0 0 0-16,0-17 0 0,17 17 0 0,-17 0 0 0,0 0-1 16,0 0 0-16,0 0 1 0,0 0-2 0,0 0 1 15,0 0 0-15,0-18-1 0,0 18 1 0,0 0-1 16,0 0 1-16,0 0 0 0,0 0-1 0,0 0 0 16,-17-18 0-16,17 18 0 0,-19 0 0 0,19 0 1 0,-17-17-1 15,0 17 1-15,-1 0-1 0,0 0 0 0,18 0 0 16,-18 17 0-16,1-17 1 0,17 0 0 15,-17 0-1-15,17 0 1 0,0 0-1 0,-18 18 0 16,18-18 0-16,0 0 1 0,0 0 0 0,0 0 2 0,0 0-2 16,-19 0 1-16,19 0-1 0,0 18 0 0,0-18 0 15,0 0 0-15,0 0 1 0,0 0 0 0,0 0 1 16,0 0-1-16,0 17-1 0,0-17 0 0,0 0 0 16,19 0 0-16,-19 0 1 0,18 0 0 0,-1 18 0 0,0-18 0 15,1 0-2-15,0 0 1 0,0 0 0 0,-18 0 0 16,17-18 0-16,-17 18 1 0,17 0-1 0,-17 0 1 15,19 0-1-15,-19 0-1 0,0 0 1 0,0 0 0 16,0 0 0-16,0 0 0 0,0 0 0 0,0 0 0 16,0 0-1-16,0 0 0 0,0 0 1 0,0 0-1 15,0 0 1-15,0 0 0 0,0 0-1 0,-19 0 1 16,19 0-1-16,-17 0 0 0,0 0 0 0,17 0 1 0,-18 0-1 16,0 0 0-16,18 0 0 0,-18 0 0 0,18 0 0 15,0 0 0-15,0 0 0 0,0 0 0 16,0 0 0-16,0 0 0 15,0 0 0-15,0 0 0 0,18 0 0 0,0 18-1 0,0-18 0 16,-1 0 1-16,19 17 0 0,-19 1-1 16,18-18 0-16,-17 0 1 0,0 0-1 0,0 18 0 0,-1-18 1 15,-1 0-1-15,4 0 0 0,-4 18 0 0,-16-18 1 16,18 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2:49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12575 14448 3 0,'0'0'0'0,"36"0"0"63,-36 0 10-47,18 0 0-16,-18 0 0 0,0 0 1 15,17 0-8-15,-17 0 1 0,19 0 0 0,-19 0 1 0,17 0 10 16,1 19 1-16,-1-19-1 0,-17 0 1 15,17 0-12-15,2 0 1 0,-19 17-1 0,17-17 1 0,1 0 0 0,-18 0 0 16,17 0 1-16,-17 0-1 0,19 0-2 16,-2 0 0-16,-17 0 0 0,17 0-1 0,1 0 1 15,0 0 1-15,0 0-1 0,-1 0 1 0,-17 0-3 16,18 0 1-16,-1 0 0 0,2 0 1 0,-19 0-2 0,17 0 1 16,-1 0 0-16,-16 0 0 0,18 0-1 0,0 0 1 15,0 0-1-15,-1 17 1 0,0-17-1 0,2 0 0 16,-1 0 0-16,-18 0 0 0,17 0 0 0,0 0 0 0,1 0 0 15,0 0 0-15,0 0 0 0,-1 0 0 0,0 0 0 16,2 0 0-16,-2 0-1 0,-17 0 1 0,35 0 0 16,-17 0 0-16,0 0 1 0,0 0 0 0,-1 0 0 15,0 0 1-15,2 0-2 0,-2-17 0 0,1 17 1 16,-1 0 0-16,2 0 0 0,-2 0 1 0,1 0 0 16,-1 0 0-16,0 0-2 0,2 0 1 0,-2 0 0 15,1 0 0-15,-2 0 1 0,3 0 1 0,-2 0-1 16,0 0 1-16,19 0-2 0,-18 0 0 0,-1 0 0 0,1 0 1 15,-1 0 0-15,2 0 1 0,-2 0-1 16,0 0 1-16,1 0-2 0,0 0 0 0,0 0 0 0,-1 0 1 16,0 0-1-16,2 0 1 0,-1 0 0 0,-1 17 0 15,18-17-1-15,-17 0 0 0,0 0 0 0,-1 0 0 16,0 0 0-16,-17 0 0 0,19 0 0 0,-2 0 0 16,1 18-1-16,-1-18 0 0,1 0 1 15,0 0-1-15,0 0 0 0,-1 0 0 0,-1 19 0 0,4-19 1 16,-4 0-1-16,2 0 0 0,-1 17 0 0,2-17 0 15,16 0 0-15,-35 0 0 0,17 0 0 16,0 0 0-16,19 0 0 0,-36 0 0 0,18 0 0 0,-1 0-1 16,2 0 1-16,-2 0 0 0,0-17 0 0,1 17-1 15,-18 0 1-15,18 0-1 0,-18 0 1 0,18 0 0 16,-18-19 0-16,17 19-1 0,-17 0 1 0,0 0 0 16,18 0 0-16,-18-18-1 0,0 18 1 0,0 0 0 15,0 0 0-15,0 0 0 0,0-17-1 16,0 17 1-16,0 0 0 15,-18-17 0-15,18 17 0 0,0 0 0 0,-17-19 0 0,-1 2 0 16,0 17-1-16,-17-17 1 0,18 17 0 0,-2-18 0 0,2 18 1 16,-1 0-1-16,1-18 0 0,-19 18-1 0,19-18 1 15,-18 18 0-15,16-17 0 0,2 17 0 0,-17 0 0 16,14 0-1-16,-13-18 1 0,15 18 0 0,-18 0-1 16,19 0 1-16,-18 0 0 0,16 0 0 0,-15 0 1 15,-2 0-1-15,18 0 0 0,-16 0-1 0,-3 0 1 16,3 18 0-16,-2-18 1 0,18 0-1 0,-16 0 0 15,-2 0 1-15,1 17-1 0,17-17 0 0,-18 0 0 16,19 0 0-16,-19 0 1 0,20 0 1 0,-19 0-1 16,16 18 0-16,-15-18 0 0,16 0 0 0,1 0-1 0,-19 0 1 15,1 18 1-15,16-18 1 0,-15 0 0 0,-2 0-1 16,18 0-1-16,1 0 0 0,-18 0 1 0,-1 0-1 16,19 0 2-16,-19 0-1 0,18 0 1 0,-16 0 0 15,16 0-2-15,-18 18 0 0,19-18 1 0,-1 0-1 16,-18 0 1-16,20 0 1 0,-1 0 0 0,-2 0-1 15,-16 0 0-15,18 0-1 0,-1 0 0 0,-18 0 0 0,19 0 1 16,0 17-1-16,-2-17 1 0,-16 0 0 16,18 0-2-16,-2 0 1 0,-15 0 0 0,16 0 0 0,1 0-1 15,-2 0 1-15,2 0 0 0,-1 0 0 0,1 0-1 16,-2 0 1-16,2 0-1 0,0 0 0 0,-1 0 0 0,0-17 1 16,0 17 0-16,1 0-1 0,17 0 0 0,-18 0 0 15,18 0 1-15,-17 0-1 0,17-18 0 0,-19 18 0 16,19 0 0-16,-17 0 1 0,17 0-1 0,0-18 0 15,0 18 0-15,0 0 0 0,0 0 0 0,0 0 0 16,0 0 0-16,0 0 0 16,0 0 0-16,0 0 0 0,0 0 0 15,0 0 0-15,17 0 0 16,2-18-1-16,-2 18 0 16,18 0 1-16,1 0-1 0,-1 0 0 0,-18 0 0 15,19 0 0-15,-1 0 0 0,-16 0 0 0,16 0 0 16,-1 0 0-16,-15 0 0 0,16 0 0 0,1 0 0 15,-19 0 0-15,18 0 0 0,1 0 0 0,-19 0 0 16,18 0 0-16,-16 0 0 0,14 0 0 0,3 0 0 16,-1 0 0-16,-18 0 0 0,20 18 0 0,-3-18 0 0,2 0 0 15,-1 18 0-15,1-18 0 0,-1 18 0 0,0-18 0 16,1 17 0-16,-2-17 0 0,2 17 0 0,-1 2 0 16,1-2 0-16,-1-17 0 0,1 17 0 0,-19-17 0 15,17 18-1-15,2-18 1 0,-1 19 0 0,1-2 0 16,-1 0 0-16,1-17 0 0,-2 17 0 0,2 1 0 15,16 0 0-15,-15-18 0 0,-3 18 0 0,20-1 0 16,-20 1-1-16,-15 0 1 0,33 0 0 0,-16-18 0 0,-1 34 0 16,1-16 0-16,-2 0 0 0,19 17 0 15,-1 1 0-15,2-1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3:17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13651 7834 28 0,'0'0'0'0,"0"0"1"0,0 0 1 0,0 0 0 15,0 0-1-15,0 0 0 0,0 0 1 0,0 0-1 16,0 0 0-16,0 0 3 0,0 0 0 0,0 0 1 15,0 0-1-15,0 0-2 0,0 0 1 0,0 0-1 0,0 0 0 16,0 0 9-16,0 0 0 0,0 0 0 0,0 0 0 16,0 0-7-16,0 0 1 0,0 0-1 0,0 0 0 15,0 0 2-15,0 0 1 0,0 0 1 0,0 0-1 16,0 0-4-16,19 0 0 0,-2 17 0 16,-17-17 1-16,17 17 1 0,1-17 0 0,0 18 1 15,0-18-1-15,-1 0-2 0,1 17 0 0,-1-17-1 0,2 0 1 16,15 19-1-16,-16-19-1 0,0 0 0 0,17 0 1 0,-18 0-1 15,2-19 0-15,16 19 0 0,-18 0 0 0,1 0 1 0,0 0 0 16,17 0 0-16,-18-17 0 0,2 17-1 16,-2 0 0-16,1-18 1 0,-1 18-1 15,1 0 0-15,0-17 0 0,-18 17 1 0,18 0-1 0,-1 0 0 16,-1-17 0-16,4 17 0 0,-20 0 0 0,16 0 3 16,2-19 0-16,-1 19 0 0,-17 0 1 0,19-17-3 0,-19 17 0 15,0 0 1-15,17 0-1 0,-17-18 3 0,0 18 0 16,0 0-1-16,18-17 1 0,-18 17-2 0,0 0 0 0,0-19-1 15,0 19 1-15,0 0 0 0,0 0 1 0,0 0 0 16,-18-17-1-16,18 17-1 0,0-18 1 0,0 18-1 16,-17-17 0-16,17 17 1 0,-19-18-1 0,19 18 1 15,-17 0 0-15,-1-18-2 0,18 18 1 0,-16 0 0 16,-4 0 0-16,4 0-1 0,-1 0 1 0,17 0 0 16,-18 0 0-16,0 0-1 0,0 0 0 0,1 0 0 15,-18 0 1-15,16 0-1 0,2 18 1 0,0-18-1 16,-19 0 1-16,18 18-1 0,1-18 0 0,-18 0 0 15,16 17 0-15,-15-17 1 0,16 18-1 0,0-1 0 16,0-17 1-16,1 19-1 0,0-19 0 0,-2 0 0 0,2 17 0 16,-1-17 0-16,18 18 1 0,0-18 0 15,-17 17 0-15,-1-17-1 0,18 0 1 0,0 19-1 0,0-19 0 16,0 0 2-16,0 17-1 0,0-17 1 0,0 0 0 16,0 0-1-16,0 0-1 0,0 0 1 0,0 17 0 15,0 1 1-15,0-1 1 0,18-17-1 0,-1 19 1 16,1-2-2-16,-1-17 0 0,19 17 0 0,-19 0 0 0,19-17 1 15,-18 0 1-15,16 19-1 0,-15-19 0 16,16 0-1-16,-18 0 0 0,1 0 0 0,18 0 0 0,-19 0 0 0,19 0 1 16,-19 0 0-16,18 0-1 0,-17 0-1 15,18 0 1-15,-19 0 0 0,19-19-1 0,-20 19 1 0,19 0-1 16,-16 0 1-16,16 0-1 0,-18 0 0 0,19-17 0 16,-19 17 0-16,18 0 1 0,-16 0-2 0,15-17 2 15,-16 17-2-15,18-17 2 0,-19 17-2 0,1-19 1 16,-1 19 0-16,2-17 0 0,15 17-1 0,-34-18 0 15,18 18 1-15,0-17 0 0,0 17-1 0,-18-17 0 16,17 17 1-16,-17-19-1 0,17 19 0 0,-17-17 1 0,0-1-1 16,0 18 1-1,0-17-1-15,-17 17 0 0,17-19 0 16,-17 19 1-16,17-17-1 0,-18-1 0 0,-18 18 0 16,19-17 0-16,-19 17 0 0,19-18 0 15,-1 18 0-15,-17 0 1 0,17 0-1 0,-17 0 0 0,-1 0 0 16,19-18 0-16,-1 36 0 0,-18-18 0 0,2 0 0 15,16 0 0-15,-18 0 0 0,19 0 0 0,-1 0 0 0,-18 0 0 16,3 18 0-16,15-18 0 0,0 17 0 0,-17-17 0 16,17 0 0-16,1 0 0 0,-2 18 0 0,-15-18 0 15,16 17 0-15,0-17 0 0,0 19 0 0,1-19 0 16,0 17 0-16,-1-17 0 0,-1 0 0 16,19 18 0-16,-17-1 0 15,17 2 0-15,0-2 0 16,0-17 1-16,0 0 0 0,0 0 0 15,0 17-1-15,0-17 1 0,17 0-1 0,2 0 2 16,-19 0-1-16,18 0 1 0,-1 18-1 0,18-18 0 16,1-18 0-16,-2 18 0 0,-15 0 0 0,16 0 1 15,0 0 0-15,-17-17 0 0,17 17 0 0,1-17 0 16,-2 17-1-16,-17-19 1 0,37 2-1 0,-20 17 1 0,-15-18-1 16,16 1 1-16,-18-2 0 0,19 19-1 15,-19-17 0-15,19-1 0 0,-18 1 1 0,-1-1-1 0,1 18 0 16,-1-18 1-16,2 1-1 0,-19 17 0 0,0-18 0 15,17 18 0-15,-17-17 0 0,0 17 0 0,17 0 0 0,-17-19 0 16,0 19 0-16,0 0 0 16,0-17 0-16,0 17 0 0,0 0 0 0,-17-17 0 15,0 17 0-15,-2-17-1 0,2 17 1 0,-1-19-1 16,-17 19 1-16,17-18 0 0,-17 18-1 0,18 0 1 16,-19 0 0-16,18 0-1 0,1 18 1 15,-2-18 0-15,2 0-1 0,0 19 0 0,-1-19 1 0,1 17 0 16,-19-17-1-16,18 17 0 0,18 0 1 0,-16 2-1 15,-4-2 1-15,4-17-1 0,16 18 1 0,-17-1-1 16,17 1 1-16,-18 0-1 0,18-1 1 0,0 1-1 0,0-1 0 16,0-17 1-16,0 19-1 0,0-2 1 0,0 1-1 15,0-18 1-15,0 17-1 0,18-17 0 0,-18 0 1 16,17 19 0-16,-17-19 0 0,16 0-1 16,4 17 1-16,-4-17-1 0,2 0 0 15,-1-17 1-15,19 17-1 0,-18 0 1 0,-1-19-1 0,0 19 1 16,2-17-1-16,-2-1 0 0,1 1 1 0,-1-2-1 0,2 2 0 15,-19-1 1-15,17 1-1 0,-17-1 0 16,17 0 1-16,-17 1-1 0,0-1 1 16,0 1-1-16,0-2 0 0,0 19 1 15</inkml:trace>
  <inkml:trace contextRef="#ctx0" brushRef="#br0" timeOffset="15212.708">3352 15365 31 0,'0'0'0'16,"0"-34"1"0,0 34 0-16,-19-17 0 0,19 17 0 0,0-19 0 15,0 19 0-15,0-17 4 0,0 17-1 0,0 0 1 16,0-18 0-1,0 18-3-15,0-17 1 0,0-2-1 0,0 19 1 0,0 0 3 0,0-17-1 0,0 17 1 16,0 0-1-16,0 0-2 0,0 0 0 0,0 0 0 16,0 0 0-16,0 0 7 0,0 0 0 0,0 0 0 15,0 0 1-15,0 0-7 0,0 0-1 0,0 0 1 16,0 0 1-16,0 0-2 0,0 0 1 0,0 0 0 16,0 0-1-16,0 0-1 0,0 0 1 0,0 0-1 15,19 0 0-15,-19 0 0 0,17 17 0 0,1-17 1 0,-1 19-1 16,0-19-1-16,2 17 1 0,-2-17-1 15,1 0 1-15,-2 0-1 0,3 0 1 0,-19 0-1 0,17 0 1 16,18 0-1-16,-17 0 0 0,0 0 0 0,-1-17 0 16,18 17 2-16,-16 0 0 0,-2 0 0 0,0 0-1 15,1 0 0-15,0 0 0 0,0 0 0 0,-1 0 0 16,0 0 1-16,20 0 0 0,-20 0 1 0,0 0-1 16,1 0-1-16,18 0 1 0,-19 0-1 0,0 0 0 0,2 0 1 15,-2 0 0-15,18 0 0 0,-17 0 1 16,0 0-2-16,0 0 0 0,15 0 0 0,-13 0 0 0,-4 0 1 0,2 0 1 15,-1 0 0-15,2 0 0 16,16 17-2-16,-18-17 0 0,0 0 0 0,2 0 1 0,-19 0 0 16,17 0 1-16,1 18 0 0,-1-18-1 0,2 0 0 15,-2 17-1-15,0-17 0 0,1 0 0 0,0 0 1 16,0 0 0-16,-1 19 0 0,1-19 0 0,-18 0-2 0,17 0 1 16,2 17 0-16,-2-17 0 0,0 18 1 0,19-18 0 15,-36 0 0-15,18 16 0 0,-1-16-2 0,0 0 1 16,2 18 0-16,-1-18 0 0,-1 18 0 0,0-18 1 0,1 0 0 15,0 0 0-15,0 18-2 0,-2-18 1 0,1 0 0 16,2 0 0-16,-2 0 0 0,1 17 0 0,-18-17 0 16,17 0 1-16,1 0-2 0,0 0 0 0,0 0 1 15,-1 0-1-15,0 0 1 0,-17 0 0 0,19 0 0 16,-2 0 0-16,-17 0-1 0,18 18 0 0,-1-18 0 16,-17 0 1-16,19 0-1 0,-2 0 0 0,1 0 1 15,-18 0-1-15,17 0 0 0,0 0 0 0,2 0 0 0,-19 0 0 16,17 0 0-16,-17 0 0 0,0 0 0 0,18 0 0 15,-1 0 0-15,2 0 0 0,-2 0 0 16,0 19 0-16,1-19-1 0,0 0 1 0,-18 0 0 0</inkml:trace>
  <inkml:trace contextRef="#ctx0" brushRef="#br0" timeOffset="18811.906">6526 13990 166 0,'0'0'0'0,"0"0"0"0,0 0 3 0,0 0 1 16,0 0 0-16,0 0-1 0,0 0-1 0,0 0 0 0,0 0 1 15,0 0-1-15,0 0 9 0,0 0 1 0,0 0-1 16,0 0 1-16,0 0-8 0,0 0 0 16,0 0 0-16,0 0 0 0,0 0 5 0,0 0-1 0,0 0 1 15,0 0 0-15,0 0-6 0,0 0 1 0,0 0 0 16,0-35 0-16,-17 35 0 0,17 0 1 0,0 0-1 16,0 0 1-16,0 0-2 0,0-18-1 15,0 18 1-15,-19 0-1 0,19 0 1 0,0 0 0 0,0 0 0 16,0 0 0-16,0 0-1 0,0 0 0 0,0 18 0 15,-17-18 0-15,17 17-1 0,0 1 0 0,0-18 0 16,0 36 1-16,0-2-1 0,0 2 0 0,0-1-1 0,0 1 1 16,0-2 0-16,0 20 0 0,0-19 1 0,0 0-1 15,0 0 0-15,0 19-1 0,0-20 1 16,-17 2 0-16,17-1 0 0,0 1 1 0,0-2-1 0,0 2 0 16,-18-18 0-16,18 17 0 0,0 1 0 0,-18-19 0 15,18 18 0-15,-18-17 1 0,18 17-1 0,0-18 1 16,-17 2-2-16,17-2 2 0,0 1-1 0,0-1 0 0,-17 2 1 15,17-2 0-15,0 0 1 0,0-17-1 16,0 0-1-16,0 17 1 0,0-17-1 0,0 18 1 0,0-18 1 16,0 0-1-16,0 0 1 0,0 18 0 15,0-18-1-15,0 0 0 0,0 0-1 0,0 0 1 16,0 18 1-16,0-18 0 0,-18 0 0 0,18 0-1 16,18 0 0-16,-18 0 0 0,0 17 0 0,0-17 0 0,0 0 1 0,17 0-1 15,-17 0 1-15,0 0 0 0,17 18-1 0,-17-18 0 16,18 0-1-16,-18 0 1 0,18 18 1 0,0-18-1 15,-18 0 1-15,17 0-1 0,-17 0 0 16,17 18-1-16,2-18 1 0,-19 0 0 0,17 0 0 0,1 0 0 0,-18 0 1 16,17 17-1-16,1-17-1 0,0 0 1 0,0 17 0 15,-1-17-1-15,-1 19 1 0,4-19 0 0,-20 17 0 16,16 1 0-16,19-18-1 0,-16 17 0 0,-2 0 1 16,1-17-1-16,16 19 1 0,-15-2 1 0,-2-17-1 15,18 18 1-15,1-1-2 0,-19-17 1 0,19 19-1 16,-18-19 1-16,17 17 2 0,1-17-1 0,-19 18 1 15,18-2-1-15,1-16-1 0,-2 18 0 0,-15-18 0 16,16 18 1-16,0-18-1 0,-17 18 1 0,16-18 0 16,2 0 0-16,-1 17-1 0,0-17 0 0,-17 0 0 0,17 0 0 15,1 0 0-15,-1 0 0 0,1 0 0 16,-1 18 0-16,-1-18-1 0,2 0 1 0,-1 0-1 0,-16 0 0 16,15 0 1-16,2 0 0 0,-1 0 0 0,0 0 0 15,-16 0-1-15,14 0 1 0,3 0-1 0,-1 19 1 0,1-19-1 16,-1-19 0-16,0 19 0 0,1 19 0 15,-2-19 0-15,2-19 0 0,-1 19 0 0,1 0 0 0,-1 0 0 16,1 0 0-16,-19 0 0 0,18 19-1 16,1-19 1-16,-1 0 0 0,1 0-1 0,-19 0 1 0,36 0-1 0,-19 0 0 15,2 0 0-15,-1 0 0 0,0 0 0 16,1 0 1-16,-1 0-1 0,1 0 0 0,17 0 0 0,-18 0 0 16,0 0 0-16,1 0 0 0,-2 0 0 15,-15 0 0-15,16 0 0 0,18 0 1 0,-18 0-1 0,1 0 0 16,-2 0 0-16,2 0 0 0,-1 0 0 15,-1 0 0-15,2 0 0 0,18 0 0 0,-20 0 0 0,2 0 0 0,-1 0 0 16,0 0 0-16,1 0 0 0,-1 0 0 0,1 0 0 16,-2 0 0-16,3 0 0 0,-3 0 1 0,2 0-1 15,15 0 0-15,-15 0 0 0,17 0 1 0,-17 0-1 16,-2 0 0-16,2 17 0 0,-1-17 1 0,19 0-1 16,-20 0 1-16,2 17-1 0,18-17 0 0,-20-17 1 15,2 34-1-15,17-17 0 0,-17 0 1 0,15-17-1 16,-15 34 1-16,17-17-1 0,-18-17 0 0,18 17 0 15,-18 0 1-15,18 0-1 0,-18 0 1 0,1 0-1 16,16 0 1-16,2 0-1 0,-18 0 0 0,16 0 1 16,1 0-1-16,-19 0 0 0,19 0 1 0,1 0-1 0,-2 0 0 15,-16 0 1-15,17 0-1 0,-1 0 0 16,-15 17 1-16,15-17-1 0,1 17 0 0,-17-17 0 0,34 0 0 16,-17 0 0-16,-17 0 1 0,15 0-1 0,37 19 0 15,-34-19 0-15,-1 0 1 0,0 0-1 0,0 17 0 16,0-17 0-16,-18 0 0 0,18-17 0 0,1 17 0 15,-20 0 0-15,2 0 0 0,15-19 0 0,-15 19 1 16,17 0-1-16,-17-17 0 0,-2 17 0 0,20 0 0 0,-18 0 0 16,16-17 0-16,-16 17 0 0,16 0 0 15,-16 0 0-15,-1 0 0 0,1-17 0 0,-1 17 1 0,1 0-1 0,-3 0 0 16,3-19 0-16,-1 38 0 0,-18-38 0 16,20 19 0-16,-3 0 0 0,2 0 0 0,-1 0 0 0,1 0 0 15,-1 0 0-15,0 0 0 0,1 0 0 16,-2 0 0-16,2 0 0 0,-18 0 0 0,18 0 0 0,-1 0 0 15,-18 0 0-15,19 0 0 0,-1 0 0 0,-19-18 0 16,20 18 0-16,-19 0 1 0,19 0-1 0,-18 0 0 0,-1 0 0 16,18 0 0-16,1 0 0 0,-19 0 0 0,19 0 0 15,-18 0 0-15,16 0 0 0,-15 0 0 0,16 0 0 16,-18 18 1-16,1-18-1 0,18 0 0 0,-19 0 0 16,0 0 0-16,2 0 0 0,-2 0 0 15,18 19 0-15,-17-19 0 0,0 0 1 0,0 0-1 16,-1 0 0-16,-1 0 0 0,4 0 0 15,-4 0 0-15,2 0 0 0,-1-19 0 16,2 19 0-16,-2 0 1 0,1-18-1 16,-1 18 0-16,-17-17 0 0,17 17 0 0,2 0 0 0,-2-18 0 15,1 18 0 1,-18-18 1-16,17 0-1 0,2 18 0 16,-19-16 0-16,17 16 0 0,0 0 0 15,-17-18 1-15,18 18 0 16,-18-17 0-16,0 17 0 0,18-19 0 15,-18 19 0-15,0 0 0 16,18-17 0-16,-18-1 0 0,0 18 0 0,0-17 0 16,17 17-1-16,-17-19 1 0,0 2 0 0,0 17 0 0,0-17-1 15,0-1 1-15,0 18 0 0,0-17 0 0,0 17 0 16,0-19 0-16,0 2-1 0,0 0 1 0,0-1 0 0,0-18 0 16,0 19 0-16,-17-1-1 15,17 0 1-15,0 0 0 0,0-16-1 0,0 17 1 0,-18-2 0 0,18 2 0 16,0-1-1-16,0-18 1 0,0 19 0 15,0-18-1-15,-18-1 1 0,18 19 0 0,0-18-1 0,0-1 1 16,-18 1 0-16,18 17 0 0,0 0-1 0,0-16 1 16,0 17-1-16,0-20 1 0,0 20-1 0,0 0 1 0,0-19 0 15,0 19 0-15,0-19-1 0,0 18 1 0,0 1-1 16,0-1 1-16,0-17 0 0,0 17-1 0,0 1 1 16,0-1 0-16,0 0-1 0,0 0 1 15,0 1-1-15,0 0 1 0,-17-2 0 0,17 2 0 0,0-1 0 16,0 18-1-16,0 0 1 0,0-17-1 0,0 17 1 15,0 0 0-15,0-17-1 0,0 17 1 0,0 0 0 16,0-19 0-16,-17 19 0 0,17 0-1 0,0 0 1 16,0-17 0-16,0 17 0 0,0 0 0 15,0-17 0-15,-19 17 0 0,19 0 0 0,0-18 0 16,0 18 0-16,0 0 0 0,0 0 0 0,-17 0 0 16,17 0 0-16,0-18 0 15,-18 18 0-15,1 0 0 0,-2 0 0 0,19 0 0 0,-34 0 0 16,16 0 0-16,1 0 0 0,-19 0 0 0,18 0 0 15,2 0 0-15,-4 0 0 0,4 18 0 0,-1-18 1 16,-1 0-2-16,0 0 1 0,-17-18 0 0,0 18 0 0,-1 0 0 16,19 0 0-16,-19 0 0 0,1 0 0 15,0 0 0-15,-1-18 0 0,1 18 0 0,-1 0 0 0,-17 0 0 16,18 0 0-16,18 0 0 0,-37-17 1 16,20 17-1-16,-1 0 0 0,0 0 0 0,-1 0 0 0,1 0 0 0,-18 0 0 15,18 0 1-15,-18-18-1 0,17 18 0 16,-17 0 0-16,17-19 0 0,-16 19 0 0,-1 0 0 0,18 0 0 15,-18 0 0-15,-1 0 0 0,21 0 0 0,-21 0 0 16,1 0 0-16,-18 0 0 0,0 0-1 0,19 0 1 16,-1 0 0-16,-18 0 0 0,18 0-1 0,0-17 1 15,0 17-1-15,19 0 1 0,-2 0 0 0,-16 0 0 16,-1 0 0-16,-35 0 0 0,17 0-1 0,17-17 1 0,1 17 0 16,18 0-1-16,-1 0 1 0,-16 0 0 0,16-17-1 15,-35 17 1-15,20 0 0 0,-2 0-1 0,-1-18 1 16,-51 18-1-16,34 0 0 0,18 0 1 0,1 0 0 15,16 0-1-15,1 0 0 0,-19-18 1 0,1 18-1 16,-34 18 1-16,35-18-1 0,-2-18 0 0,-16 18 1 16,34 18-1-16,1-18 0 0,0-18 0 0,-18 18 1 15,-1 18-1-15,2-18 0 0,-1 0 0 0,-1 0 0 0,-50 0 1 16,50 0-1-16,1 0 0 0,1 0 0 16,16 0 0-16,1 0 0 0,-1 0 0 0,1 0 0 0,-18 18 1 15,0-18-1-15,18 0 0 0,-19 0 0 0,3 0 0 16,15-18 0-16,2 18 0 0,-20 0 0 0,19 0 1 15,-1 0-1-15,2 0 0 0,-2 0 0 0,1 0 0 16,-1 0 0-16,1 0 0 0,-1 0 0 0,-16 0 0 16,16 0 0-16,1-18 0 0,-1 18 0 0,1 0 0 0,-1 0 0 15,3 0 0-15,-3 0 0 0,1 18 1 16,0-18-1-16,16 0 0 0,-15 0 0 0,-20 0 0 0,20 0 0 0,-3 0 0 16,3 0 0-16,-2 0 0 0,1 0 0 15,-1 0 0-15,1 18 0 0,-18-18 0 0,18 0 0 0,18 0 0 16,-18 0 0-16,0 17 0 15,-1-17 0-15,1 0 0 0,-1 0 0 0,1 0 0 0,-1 0 0 0,2 0 0 16,-2 0 0-16,1 0 0 0,0 0 0 16,-1 0 0-16,1 0 0 0,-1 0 0 0,2 0 0 0,-3 0 0 15,3 0 0-15,-2 0 0 0,2 0 0 0,17 0 0 0,-19 0 0 16,1 0 0-16,-1 0 0 0,1 0 0 0,-1 0 0 16,1 0 0-16,-1 0 0 0,19 0 0 0,-18 0 0 15,-1 0 0-15,1 0 0 0,-1 0 0 0,2 0 0 16,-2-17 0-16,18 17 0 15,-17 0 0-15,18-18 0 0,-19 18 0 0,20 0 0 0,-2 0 0 0,-18-18 0 16,19 18 0-16,-18 0 0 0,16-18 0 0,-15 18 0 16,16 0 0-16,-18-17 0 0,19 17 0 0,-19 0 0 15,19-17 0-15,-1 17 0 0,-17-19 0 0,17 19 0 0,0 0 0 16,1-17 0-16,0 17 0 0,-2-18 0 0,2 18 0 16,-1 0 0-16,1 0 0 0,-2-17 0 15,2 17 0-15,0 0 0 16,17-18 0-16,-18 18 0 0,1 0 0 15,-2 0 0 1,2 0 0-16,-1 0 0 16,2 0 0-1,-4 0 0 1,20 18 0-16,-16-18 0 16,-1 0 0-16,17 17 0 15,-18-17 0-15,18 18 0 16,0-1 0-16,0 2 0 0,0-2 0 15</inkml:trace>
  <inkml:trace contextRef="#ctx0" brushRef="#br0" timeOffset="24005.105">15839 15365 188 0,'0'0'0'16,"0"0"11"0,0 0 1-16,0 0 0 0,0 0-1 0,0 0-7 0,0 0 0 0,0 0 1 15,-36-16-1-15,36 16 10 0,0 0 1 0,-17 0 0 16,17 16 0-16,0-16-11 0,0 0 1 0,-17 0-1 15,17 18 1-15,-18-18 2 0,18 18 0 0,0 0 0 16,-18-1 1-16,18 1-5 0,0 18 0 0,0-19 1 16,-18 19-1-16,18-1 3 0,0-18 0 0,0 0 0 15,0 2 0-15,0-2-3 0,18 1 0 0,-18-1 0 0,0 2 0 16,0-2 0-16,0-17 1 0,18 18 0 16,-18-18-1-16,0 0-1 0,0 17 1 0,0-17-1 0,18 0 0 15,-18 0-1-15,0 0 0 0,0-17 0 0,0 17 1 16,0-18-1-16,17 1-1 0,-17-2 1 0,0-33 0 15,0 16 1-15,0-16-1 0,17 33 0 0,-17-15 1 16,0-2-1-16,0 18 0 0,0 1 0 0,0-1 0 0,0 0 0 16,0 0 0-16,0 2 0 0,0-2 1 15,0 18-1-15,19-17-1 0,-19 17 1 0,0 0 0 0,0 0 0 0,0 0 0 16,17 0 0-16,-17 0 0 16,0 0 0-16,18 17 0 0,-18-17 0 0,0 18-1 0,17 34 1 0,1-17 0 15,0 2 0-15,0-3-1 0,-18 2 1 16,0 16 0-16,17-16-1 0,-17-1 1 0,0 1 0 0,-17-1-1 15,17 1 1-15,0 16 0 16,0-16-1-16,0-2 1 0,-18 2 0 0,18-1-1 0,-18 1 0 0,0-2 1 16,18 1-1-16,-17 1 1 0,-1-1-1 0,1-16 1 0,-2 15-1 15,2 1 1-15,17 1-1 0,-17-19 1 0,-1 19-1 16,18-19 1-16,-18 1 0 0,18-1-1 0,-18 2 1 16,18-19-1-16,-17 0 1 0,17 0 0 0,0 0 0 15,-17 0 0-15,17 0 0 16,0-19 0-16,0-16-1 0,0 18 1 0,0-2 0 15,0-15 0-15,17-2-1 0,0 1 1 0,1 1 0 16,0-2-1-16,0 18 1 0,-1-18 0 0,19 1 0 16,-19 18 0-16,18 0-1 0,-17-2 1 0,18 2-1 15,-2 17 1-15,2-18 0 0,18 18 0 0,-19 0 0 0,-1 0 0 16,2 18-1-16,17-18 1 0</inkml:trace>
  <inkml:trace contextRef="#ctx0" brushRef="#br0" timeOffset="25166.191">22489 13972 182 0,'0'0'0'0,"18"-35"16"0,0 35 0 16,-18-19 0-16,18 19 0 0,-18-34-11 0,16 17-1 0,-16 17 1 16,0-18-1-16,0 0 13 0,17 0 1 15,-17 1-1-15,0 0 1 0,0 17-14 0,0-19 1 0,0 2-1 16,0 17 1-16,0-18 6 0,-17 1 1 0,17 17-1 15,-16 0 1-15,-2-18-8 0,0 0 0 0,18 18 0 16,-35 0 0-16,18-17 3 0,-1 17-1 0,-1 0 1 16,2 0-1-16,0 0-3 0,-19 0 0 0,18 17 0 15,1 1 1-15,-19 0 1 0,1-18 0 0,18 17 0 16,-19 18 0-16,18-16-2 0,1 15-1 0,-19-16 1 0,19 18 0 16,-18-2-2-16,16 2 0 0,2 17 0 0,0-17 0 15,-1 17 0-15,1-19 0 0,-2 20-1 0,19-20 1 16,-17 2 1-16,17-1 0 0,0 1 0 0,0-1 0 15,0 0-1-15,0-17 0 0,0 0 0 0,0-1 1 16,17 0 0-16,-17-17 1 0,19 19-1 16,-19-19 1-16,17-19-1 0,-17 19-1 0,18 0 1 0,-18-17 0 15,17 0 1-15,19-1 0 0,-36 0 1 0,35-17-1 16,-35-18-1-16,17 18 0 0,2-1 0 0,-19-16 0 0,0 16 2 16,0 18 0-16,0-16 0 0,-19-2 0 0,19 1-2 15,19 17 1-15,-19 0-1 0,0 1 0 0,0-1 1 0,0 18-1 16,0-19 0-16,0 19 0 15,0 0 0-15,0-17-1 0,0 34 1 0,0-17-1 0,17 0 1 0,-17 0-1 16,17 0 0-16,1 37 1 0,0 16-1 0,0-1 0 16,-1 1 0-16,1 1 0 0,18-2-1 0,-19 1 1 15,0 18-1-15,-17-18 1 0,18-1-1 0,0 1 1 16,0 1-1-16,-18-2 1 0,0-16-1 0,0 17 1 16,0-18-1-16,-18 0 0 0,18 1 1 0,-18-19-1 15,0 19 0-15,1-19 0 0,0 18 0 0,-19-16 1 0,18-19-1 16,-17 0 0-16,-1 17 0 0,19-17 1 0,-19 0-1 15,19-17 0-15,-18 17 0 0,16 0 1 0,2-19-1 16,0 2 1-16,-18-1-1 0,35 1 0 0,-19-2 0 16,2 2 1-16,-1-18-1 0,18 17 1 0,0 0-1 15,0-16 1-15,0 16-1 0,0 0 1 0,18 0-1 16,-18-17 1-16,17 17-1 0,2 0 1 0,-2 1-1 16,1 0 1-16,-1 0-1 0,0-2 1 0,2 1-1 0,-2 18 1 15,18-17-1-15,-16 17 0 0,-2-17 1 16</inkml:trace>
  <inkml:trace contextRef="#ctx0" brushRef="#br0" timeOffset="25513.268">22612 13284 348 0,'0'0'0'0,"0"0"8"0,0 0-1 15,0 0 1-15,0 0 0 0,0 0-5 0,0 0 0 0,0 0 1 16,0 0-1-16,0 0 6 0,35-34 0 0,-17 16-1 15,-18 18 1-15,18-18-5 0,0 0-1 0,-1 0 1 16,-17 18 0-16,17-17 1 0,-17 17-1 0,19 0 1 16,-19 0 0-16,17 0-2 0,-17 0-1 0,0-19 1 15,18 19 0-15,-1 0-2 0,2-17 0 0,-19 17 0 16,17-17 0-16,1 17 0 0,-1 0 0 0</inkml:trace>
  <inkml:trace contextRef="#ctx0" brushRef="#br0" timeOffset="25810.937">23247 12684 357 0,'0'0'0'0,"0"0"0"0,0 0 5 16,0 19-1-16,0-19 0 0,17 17 1 0,-17 0-3 0,0 0 0 16,19-17 1-16,-19 36-1 0,0-1 5 0,18-16 0 15,-18 33-1-15,0-16 1 0,0-1-4 0,0 1 0 0,0 16 0 16,0-16 1-16,0 15-1 0,0-15 0 0</inkml:trace>
  <inkml:trace contextRef="#ctx0" brushRef="#br0" timeOffset="26520.62">24094 13779 326 0,'0'0'0'0,"0"0"1"15,36-19 0 1,-1-16-1-16,0 18 1 0,18-1-1 0,-17-17 0 0,16 18 5 15,2-1 0-15,-1-18 0 0,17 19 0 0,-18-20-3 16,1 20 1-16,1 0 0 0,-2 0-1 0,1-1 7 16,-18 0 0-16,18 18 0 0,1-18-1 0,-20 18-4 15,3 0 0-15,-3 0-1 0,20 0 1 0,-38 0 1 0,20 18-1 16,-19 0 1-16,1 0 0 16,-1-18-3-16,-17 17 1 0,0 0-1 0</inkml:trace>
  <inkml:trace contextRef="#ctx0" brushRef="#br0" timeOffset="26728.819">24306 14255 373 0,'0'0'0'0,"35"0"11"15,-17 0 0-15,0-18-1 16,17 18 1-16,17-18-7 0,-17 0 1 0,19-16-2 15,-20 15 2-15,20 2 10 0,-18-1-1 0,16 1 1 0,-16 0 0 16,16-2-11-16,-16 2 1 0,17 0-1 0,-1 17 1 16,-15-18 0-16,15 0 1 0,-16 0-1 0</inkml:trace>
  <inkml:trace contextRef="#ctx0" brushRef="#br0" timeOffset="27781.425">26212 13918 348 0,'0'0'0'0,"0"-51"0"0,17 15 7 16,-17 1 0-16,0-1 0 0,18-16 1 16,-18-1-5-16,0 18 0 0,17-18 1 0,-17-18-1 15,0 18 8-15,17 1-1 0,-17-2 1 0,0-17 0 16,0 19-7-16,0-20 0 0,19 3 0 0,-19-1 0 0,0-1 2 0,0 17 1 16,17-16 0-16,-17-1 0 0,0 1-4 15,18 18 0-15,-18-2 0 0,0-17 0 0,0 18 0 0,0 1 0 16,0 16 0-16,0-17 0 0,0 18-1 15,16 0 0-15,-16-1 0 0,0 19 0 0,19 0 1 0,-19 17 1 0,0-19-1 16,0 19 1-16,0 0-2 0,0 0 0 16,0 0 0-16,0 19 1 0,0-2-2 0,0 0-1 15,0 72 1-15,0 17-1 0,0-1 1 0,-19 0-1 16,19 3 1-16,0-3 0 0,-16 0 1 0,16 2-1 16,0-2 1-16,0 2-1 0,0-2 0 0,0 1 0 15,0 0 0-15,0 0 3 0,0-36-1 0,16 1 0 16,-16 0 0-16,19-20-2 0,-19 3 1 0,17-18 0 15,-17-18 0-15,17-1 1 0,-17 0 0 0,18-34 0 16,0 17 0-16,0-17-1 0,-1-19 0 0,1 18 0 0,-1-36 0 16,2 3 1-16,-2 15 1 0,18-16-1 0,-17-2 1 15,0 1-2-15,-1 1 0 0,0-1 0 0,2-1 0 16,-1 20 1-16,-1-2 0 0,-17 1 0 0,17-1-1 16,-17 19 0-16,18-1 0 0,-18 1 0 0,0-2 0 15,0 2-1-15,0 17 1 0,0 0 0 0,0 0-1 16,0 0 1-16,0 0-1 0,0 0 0 0,-18 36 0 0,18 16 0 15,-17 1 0-15,17 18 0 0,0-18 0 16,0 18 0-16,-17-19 0 0,17 1 0 0,0 1 0 0,0-20-2 16,0 2 1-16,0-1 0 0,0-18 0 15,17 0 0-15,0 2-1 0,1-19 1 0,-18 0 0 0,18 0-3 0,0 0 1 16,-18-19-1-16,17-15 0 16,0-19 1-16,2 1 1 0,-2-2-1 0,1 1 0 0,-18-17-2 0,17 17-1 15,-17 0 1-15,0 0-1 0,0 1 2 0,0 16 1 16,-17-18-1-16,17 3 1 0,0 15-1 0,-18 0 0 15,1 0 0-15,-2 2 1 0,2-1 0 16,0 17 0-16,-1 0 0 0,0 18 1 0,0-17-1 0,1 34 0 0,17-17 1 16,-35 18-1-16,35 0 1 0,-19 17 0 0,2-18-1 15,17 36 1-15,-17-17 0 0,17-18 0 0,0 16 0 16,0 20 0-16,-18-19 1 0,18-18-1 0,0 19 0 16,18-1 0-16,-18-17 1 0,17 0-1 0,0-1 1 15</inkml:trace>
  <inkml:trace contextRef="#ctx0" brushRef="#br0" timeOffset="28270.101">27393 13037 279 0,'0'0'0'0,"0"0"6"16,0 0 0-16,0 0 0 0,0 0 1 15,0 0-4-15,0 0 0 0,0 0 0 0,0 0 1 16,0 36 3-16,0-36 2 0,0 18-2 0,-17-1 2 15,-19 36-6-15,1-18 1 0,17 1-1 0,0-18 1 0,0 16 1 16,1 2 0-16,0-1 0 0,-2-18 1 16,2 19-4-16,17-19 1 0,-18 1 0 0,18 0 0 0,0 0-1 15,0-1 0-15,0 0 0 0,0-17 1 0,0 0-2 16,18 0 1-16,-18 0-1 16,0 0 1-16,17 0 0 0,2-17 1 0,-19 17 0 0,34-35 0 0,-16-1-1 15,0 19-1-15,0-19 1 0,-1 1 0 0,1-1-2 0,-1 19 1 16,2-17-1-16,-2-2 1 0,0 0-1 15,1 19 1-15,0-19-1 0,-18 19 1 0,18 0 0 0,-1-1 0 16,-17 0 0-16,17 18 1 0,2 0 0 0,-19 0 0 16,0 18-1-16,18 0 0 0,-18-1 1 15,17 36-1-15,0 0 0 0,1-1 0 0,0 2 0 16,-18 17 1-16,0-19-1 0,18 1 1 0,-2 18 0 16,-16 0 0-16,0-19-1 0,-16 1 1 0,16 0-1 15,-18 0 1-15,0-18 0 0,0-1 0 0,1 3 1 16,-18-2-1-16,-1 1-1 0,19-19 1 0,-37 19 0 15,20-19-1-15,-2-17 1 0,1 17 0 0,17-17-1 16,-35 0 1-16,36 0-1 0,-19 0 1 0,18 0-1 16,-18-17 0-16,19 17 1 0,0-17 0 0,-1-2 0 0,1 2 0 15,17 0-1-15,-19-1 0 0,19-18 0 0,0 1 1 16,0 16 0-16,0-15 0 0,19-1 0 0,-2-18 0 16,1 17-1-16,-1 1 1 0</inkml:trace>
  <inkml:trace contextRef="#ctx0" brushRef="#br0" timeOffset="28456.472">27834 13020 354 0,'0'0'0'0,"35"17"9"16,-35-17-1-16,17 0 0 0,-17 18 1 0,0-18-6 16,19 0 1-16,-19 18 0 0,0 0-1 15,17-1 14-15,1 17 0 0,-18 2 0 0,0-18 1 0,0 18-14 16,0-18 1-16,17 16-1 0,-17 2 0 0,0-1 5 0,0-18 1 15,0 2-1-15,0-2 0 0,17 0-5 0,-17-17 0 16,0 0-1-16</inkml:trace>
  <inkml:trace contextRef="#ctx0" brushRef="#br0" timeOffset="28621.545">28134 12473 339 0,'0'0'0'16,"0"17"0"-16,0 1 0 0,0-1 10 0,18-17 1 0,-18 19-1 0,17-2 1 15,1-17-7-15,-1 18 0 0</inkml:trace>
  <inkml:trace contextRef="#ctx0" brushRef="#br0" timeOffset="28931.591">28574 12615 288 0,'0'0'0'0,"18"17"13"15,0 0-1-15,-18-17 0 0,0 18 0 16,0-18-8-16,0 17 0 0,0 2 1 0,-18-2-1 0,18 0 12 16,-18 0 1-16,1 19-1 0,-1-18 1 15,1 18-12-15,-2-19-1 0,2 18 1 0,-18 1-1 16,17-19 4-16,-17 18 0 0,18 1 0 0,-1-1 0 0,-18-17-5 16,19 17 1-16,-1-18-1 0,0 19 1 0,0-1-1 15,18 1 0-15,-16-18 1 0,16 16-1 0,0-17-1 16,16 2 1-16,-16-2-1 0,18 1 0 0,0 18-2 0,0-19 1 15,16-17 0-15,-15 17 0 0,16 1-1 0,0 0 1 16,-17-18-1-16,17 18 1 0,1-18 0 0,-19 17-1 0,1-17 1 16,17 17-1-16,-17 0 1 0,0-17 0 0,-18 19-1 15,17-19 1-15,-17 18-1 0,0-18 1 16,0 17-1-16,0 1 0 16,-17-18 0-16,17 18 0 15,-18-18 0-15,-18 0 0 0,19 0 0 0,-18 0 0 16,-1 0 0-16,19-18 0 0,-1 0 0 0</inkml:trace>
  <inkml:trace contextRef="#ctx0" brushRef="#br0" timeOffset="29160.169">28875 12595 307 0,'0'0'0'0,"0"0"0"15,0 0 3-15,0 0 0 0,0 20 0 0,16-3-1 16,-16 0 0-16,19 1 0 0,-19-1 0 0,17 19 0 0,-17-2 8 16,17 2 0-16,-17-1 0 0,18 1 0 15,-18 16-6-15,0-16 0 0,0 18 0 0,18-20 0 0,-18 20 5 16,18-3-1-16,-18-15 0 0,0 0 0 16,0 16-4-16,0-17-1 0,0-16 1 0,0-2 0 0,0 1-1 0,0-1 1 15,0-17 0-15</inkml:trace>
  <inkml:trace contextRef="#ctx0" brushRef="#br0" timeOffset="29354.691">28857 12737 342 0,'0'0'0'15,"0"0"8"-15,0 0-1 0,18 36 1 16,-2-36 0-16,-16 0-4 0,36 17-1 0,-36-17 1 15,35 0-1-15,-17 0 10 0,17 0-1 0,-17 0 0 16,18 0 1-16,-19 0-9 0,18 0 0 0,-17-17 0 16,0 17 0-16,16 0 1 0,-15 0 0 0</inkml:trace>
  <inkml:trace contextRef="#ctx0" brushRef="#br0" timeOffset="29576.154">29650 12420 317 0,'0'0'0'0,"0"0"5"0,0 0 1 0,0 0 0 0,0 0-1 16,0 0-2-16,0 0 0 0,0 0 0 0,-17 17 0 0,17-17 10 15,0 0 1-15,0 0 0 0,0 17 0 16,0 2-10-16,0-2 0 0,0 1 1 0,0 18-1 0,0-1 6 0,0 18 0 16,0-18 0-16,0 1 0 15,0 15-6-15,0-15 0 0,0 18-1 0,0-2 1 0,0-16 2 0,0 16 0 16,0-16-1-16,17-1 1 0,-17 1-3 0,0-19 0 15,0 0 0-15,17-17 0 0,-17 17 1 0,19-17-1 16</inkml:trace>
  <inkml:trace contextRef="#ctx0" brushRef="#br0" timeOffset="29744.974">29508 11978 380 0,'0'0'0'0,"0"0"9"0,0 0 0 0,0 0 0 16,0 0 1-16,0 0-7 0,0 0 1 0,0 0 0 15,0 0 0-15,0 0 7 0,0 0 0 0</inkml:trace>
  <inkml:trace contextRef="#ctx0" brushRef="#br0" timeOffset="30014.498">30232 12332 298 0,'0'0'0'0,"0"0"0"15,18 17 4-15,-18-17 1 0,0 0 0 0,17 0 0 16,-17 0-3-16,0 0 1 0,0 0-1 0,0 0 1 0,0 17 5 16,0-17 0-16,0 0-1 0,0 0 2 15,0 19-6-15,-17-19 1 0,17 0-1 0,-18 35 1 0,-18 18 6 0,3-18 1 16,15 18 0-16,0-19 0 0,0 3-7 15,18 15 0-15,0-16 0 0,0-2 0 0,0 20 3 0,18-18 1 16,0 16-1-16,0-16 1 0,-2-1-5 0,1 1 1 16,2-2-1-16,16 2 1 0,0-18 1 0,-17-1 2 15,0 0-1-15,16 0 0 0,2-17-3 0,-18 0 0 0,-1 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4:0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7568 3 0,'0'0'0'15,"0"0"6"32,0 0 1-47,-18-17 0 16,18 17 0-16,-18 0-4 0,18 0 1 0,0 0-1 16,0 0 1-16,-17 0 3 0,17 0 0 0,0 0 0 15,-18 0 1-15,18 0-5 0,0 0 1 0,0 0-1 16,0 0 1-16,-17 0 0 0,17 0 1 0,0 17-1 15,0-17 1-15,0 0-2 0,0 0-1 0,0 0 1 16,0 0 0-16,0 0-1 0,0 0 0 0,0 0 0 16,0-17 0-16,0 17-1 0,0-17 1 0,0 17-1 15,0-19 1-15,17 1-1 0,1-16 1 0,-18 15-1 0,0 2 1 16,17 0-1-16,-17-1 0 0,0 1 0 0,18-19 1 16,-18 18 0-16,18 1 0 0,-18-2 0 0,18 2 0 15,-18 0-1-15,17-1 1 0,-17 18-1 0,17-17 0 16,-17-2 2-16,0 2 0 0,19 17 0 0,-19-17 0 15,0 17-1-15,17-18 0 0,-17 18-1 0,0 0 1 16,18 0 2-16,-18-18-1 0,0 18 1 0,17 0-1 16,-17 0-1-16,0 0 1 0,0 0-1 0,0 0 0 0,19 0 5 15,-19-18-1-15,0 18 1 0,0 0 0 16,0 0-4-16,0 0 0 0,0 0 0 0,0 0 0 0,17 0 3 16,-17 0 1-16,0 0-1 0,0 0 0 0,0 0-3 15,0 0 0-15,0 0 0 0,0 0 1 0,18 18 1 0,-18-18 0 16,17 18 1-16,-17-18-1 0,17 18-2 15,-17 16 0-15,0-15-1 0,19-2 1 0,-19 18 2 0,17 1-1 16,-17-19 1-16,0 1-1 0,18 18-1 0,-18-19-1 16,0 1 1-16,0-1-1 0,16 0 2 0,-16 2-1 15,0 15 1-15,0-34 0 0,19 18-2 16,-19 1 0-16,0-2 0 0,0-17 0 0,17 17 1 0,-17-17-1 0</inkml:trace>
  <inkml:trace contextRef="#ctx0" brushRef="#br0" timeOffset="418.828">10723 7956 226 0,'0'0'0'0,"0"0"2"16,0-17 1-16,0 0 0 0,0 17 0 0,0 0-1 15,0 0 0-15,0-19 0 0,0 19 0 0,0 0 3 16,0 0 1-16,0 0-1 0,0 0 1 0,0 0-4 15,19 0 1-15,-19 0 0 0,0 0 0 0,0 19 3 0,17-19-1 16,-17 17 1-16,18 0 0 0,-1-17-4 0,1 17 1 16,0 2 0-16,0-2 0 0,-18-17 1 0,17 18-1 15,0-18 1-15,2 0 0 0,-2 17-2 0,-17-17 0 0,18 0 0 16,-1 0 0-16,2 0 1 0,-2 0 0 0,1 0-1 16,-1 0 1-16,0 0-1 0,2 0-1 0,-2 0 1 15,1-17 0-15,-2 17-1 0,3 0 0 0,-2 0 0 16,0-18 0-16,1 18 0 15</inkml:trace>
  <inkml:trace contextRef="#ctx0" brushRef="#br0" timeOffset="812.041">10635 8432 285 0,'0'0'0'0,"0"0"5"0,0 0-1 15,0 0 0-15,0 0 1 0,36-17-3 0,-36-1 1 16,18 18-1-16,-1 0 1 0,0 0 4 0,2-17 0 0,-2 17 1 16,1 0-1-16,-1 0-3 0,1-19-1 0,0 19 0 15,17 0 1-15,-18 0 1 16,2 0 0-16,16 0 0 0,-18 0 0 0,19 19-3 0,-18-19 1 0,-1 0 0 15,0 0-1-15,19 0 0 0,-18 0 0 0</inkml:trace>
  <inkml:trace contextRef="#ctx0" brushRef="#br0" timeOffset="1109.376">11430 7868 301 0,'0'0'0'0,"0"0"5"0,-19 18 0 15,19-18-1-15,0 17 1 0,-17 2-2 16,17-19-1-16,0 17 1 0,0 0 0 15,-17 0 4-15,17 19 2 0,0-18-2 0,0 35 2 16,0-18-6-16,0 1 1 0,-18 16-1 0,18-16 1 0,0-1 2 0,0 18 0 16,0-19 0-16,0 20 0 0,0 0-3 0,0-20 0 15,0 19 0-15,0-18 0 0,0 18 0 0,0-17-1 16</inkml:trace>
  <inkml:trace contextRef="#ctx0" brushRef="#br0" timeOffset="6201.13">13529 7585 216 0,'0'0'0'0,"0"0"2"0,0 0 0 16,18 0 1-16,-18 0-1 0,17 0-1 0,-17 0 1 16,0 0-1-16,0 0 1 0,17 0 0 0,-17-17 1 15,0 17 0-15,19 0 0 0,-19 0-1 0,17 0 0 0,-17 0-1 16,18 0 1-16,-2 0 0 0,3 0-1 0,-19 0 0 16,17 0 1-16,0 0-1 0,19 17 0 0,-36-17 0 15,35 0 0-15,-17 0-1 0,-1 0 1 0,2 0-1 16,-2 0 0-16,0 0 0 0,1 0 0 0,0 0 1 15,0 0-1-15,-1 0 0 0,0-17 0 16,2 17 0-16,-19-17 0 0,18 17 0 16,-18 0 1-16,0-17-1 0,17-2 0 15,-34 19 0 1,17-18 0-16,0 1 0 0,-18 17 0 16,-1 0 0-16,2-17 0 0,0 17 1 15,-19 0-1-15,18 0 0 0,1 0 0 0,-19 17 0 16,19-17 0-16,-1 17 0 0,1-17 0 0,-1 18 0 15,0-18 0-15,0 0 0 0,18 19 0 0,-17-2 0 16,0-17 0-16,17 17 0 0,0 0 0 0,-19-17 0 16,19 19 0-16,0-2 0 0,0 1 1 15,0-1-1-15,0 1 0 0,0 0 0 0,19-1 0 0,-2 1 1 16,0-1-1-16,19 2 0 16,-18-2 1-16,-1-17-1 0,18 0 0 0,-16 0 1 0,-2 0-1 0,18 0 0 15,-17 0 1-15,0 0-1 0,-1-17 1 16,0 17-1-16,2-19 0 0,-1 2 1 0,-1-1 0 15,-17 1-1-15,17-1 1 0,-17 0-1 0,0 1 1 16,18-1 0-16,-18 1-1 0,0 17 1 0,0-19 0 16,-18 19 0-16,18-17 0 0,0 0-1 15,0 0 1-15,-17 17-1 0,17-19 1 0,-17 1 0 0,-1 1 0 0,-1 17 0 16,19 0 0-16,-34 0 0 0,16 0 0 16,0 0 0-16,0 0 0 0,1 0 0 0,17 17 0 15,-17 1 0-15,17-18 0 0,-19 19 0 0,19-2 0 16,-17 17 0-16,17 2-1 0,0-18 2 0,0 17-2 15,0 0 2-15,0 0-2 0,0 1 1 0,17-1 0 16,2 18 0-16,-19 1-1 0,17-20 2 0</inkml:trace>
  <inkml:trace contextRef="#ctx0" brushRef="#br0" timeOffset="13512.285">15345 6827 160 0,'0'0'0'0,"0"0"4"16,0 0 1-16,0 0-1 16,0 0 1-16,0 0-3 0,0 0 1 0,0 0-1 15,0 0 1-15,0 0 7 0,0 0-1 0,0 0 1 0,0 0 0 16,0 0-6-16,0 0 0 0,0 0 0 0,0 0 0 15,19 0 5-15,-19 0 0 0,0 0 1 0,17 0-1 16,0 0-6-16,-17 0 1 0,18 0 0 0,0 0 0 16,0 0 0-16,-1 0 0 0,1 0 0 0,-1 0 0 15,2 0-2-15,-2 0 0 0,-17 18 0 0,16-18 1 16,20 0 0-16,-18 18 1 0,-1-18-1 0,0 0 0 16,2 17-1-16,-1-17 0 0,-1 17 0 0,0-17 0 0,1 19-1 15,0-19 0-15,0 17 0 0,16-17 0 16,-15 18 0-16,-2-18 0 0,1 17-1 0,17-17 1 0,-17 19 0 15,0-19 0-15,-1 17 0 0,19-17 0 0,-19 18-1 16,18-18 1-16,1 0 0 0,-18 0-1 0,16 17 1 0,2-17 0 16,-2 0 0-16,2 0-1 0,-1 0 1 15,1 0 0-15,-19 17-1 0,18-17 1 0,-16 0-1 0,15 0 1 16,2 0 0-16,-1 0 0 0,-18 0-1 0,20 0 1 16,-3 0-1-16,-16 0 1 0,18 0-1 0,-2 0 1 15,2 0-1-15,-1 0 1 0,1 0-1 0,-1-17 1 16,-19 17-1-16,20 0 0 0,-1 0 1 0,-16 0-1 15,16 0 1-15,-1 0-1 0,2 0 1 0,-18 0-1 16,-1 0 1-16,19 0-1 0,-19 0 1 0,19 0 0 0,-18 0 0 16,-1 0 1-16,18 0-1 0,-16 0 0 0,-2 0-1 15,18 0 1-15,-17 0 1 0,0 0 0 0,-1 0 0 16,0-17 1-16,2 17-2 0,-19 0 0 0,0 0 1 16,18 0-1-16,-18 0 1 0,0 0 1 0</inkml:trace>
  <inkml:trace contextRef="#ctx0" brushRef="#br0" timeOffset="14576.701">15328 5645 254 0,'0'0'0'0,"0"0"6"15,0 0 1-15,0 0-1 0,0 0 0 16,0 0-2-16,0 0-1 0,0 0 0 0,0 0 0 16,0 0 6-16,0-35 0 0,17 16-1 0,-17-15 1 15,0-19-5-15,19 18-1 0,-19-1 1 0,0 1 0 16,17-1-1-16,-17 2 1 0,0-1 0 0,0-19 0 16,17 18-2-16,-17 2 0 0,18-1 1 0,-18-18-1 0,0 17-1 15,0-16 0-15,0-2 0 0,0 2 0 16,0 16-1-16,0-17 1 0,0 19 0 0,0-20 0 0,0 20-1 15,18-2 0-15,-18 1 1 0,-18-1-1 16,18 1 1-16,0 16-1 0,0 3 0 0,-18-2 1 16,18 0-1-16,0 1 0 0,0 17 1 0,-17 0-1 0,0 0 0 15,17 0 1-15,-19 17-1 0,2 1 0 16,17-18 1-16,-18 53-1 0,-18-1 0 0,19 2 0 16,0-1 0-16,-1 18 1 0,1-1-1 0,-2 1 0 15,2 17 0-15,-1 0 0 0,1 0 0 0,-2-18 1 16,2 19-1-16,0-1 0 0,17 0 0 0,-18-18 0 0,18 1 0 15,-18-17 1-15,18-1-1 0,0-1 0 0,0-16 0 16,18-2 0-16,-18-16 0 0,18 0 1 0,-1 0-1 16,-17-1 0-16,17-17 1 0,-17 18-1 0,19-36 0 15,-2 18 0-15,1-17 1 0,-1 17 0 0,-17-18-1 16,19-18 1-16,16 2-1 0,-18 15 1 0,0-16-1 16,2 1 1-16,-2-19 0 0,-17 35 1 0,18-18-1 15,-1 1 1-15,-17-18-1 0,19 36 0 0,-2-19 0 16,-17 1 0-16,17 18 1 0,-17-2 0 0,18 2 0 15,-18-1 0-15,0 18 0 0,0-17-1 0,0 17 0 16,18 0 1-16,-18 0-1 0,0 0 1 0,0 0 0 0,0 0 0 16,0 0-1-16,0 0 1 0,0 0-1 0,0 17 1 15,18 18-1-15,-1 1 1 0,-17-1 0 0,18 18 0 16,-18 0-1-16,17-35 0 0,2-1 0 0,-19 19 0 16,17-18 1-16,-1-18-1 0,-16 17 0 0,18 0 0 15,0-17 0-15,-18 0 0 0,18 0-1 0,-18-17 1 0,17 0 0 16,0 17 0-16,-17-18 0 0,0 0-1 15,19 0 1-15,-19-17-1 0,18 16 1 0,-18-32 0 0,0 15-1 0,0 18 1 16,0-16-1-16,0-2 1 0,-18 18-1 16,18-18 1-16,-19 19-1 0,19 0 1 0,-17-18-1 0,0 17 1 15,-1 0-1-15,0 0 1 0,0 1-1 0,2-2 1 16,-1 19-1-16,-19 0 1 0,18 0 0 0,1 0 1 16,-1 0 0-16,-18 19-1 15,19-19 0-15,17 17 0 0,-17-17 1 0,-2 36-1 0,2-18 1 0,-1 0 0 16,18-1 1-16,-17 17-1 0,17-15 0 0,-19-2-1 15,19 1 1-15,0-1 0 0,0 2 1 0,19-2 1 16,-19-17 0-16,0 0-1 0,17 0 0 0,-17 0-1 0</inkml:trace>
  <inkml:trace contextRef="#ctx0" brushRef="#br0" timeOffset="15121.622">16069 4993 213 0,'0'0'0'0,"0"0"12"16,0 0 0-16,0 0 0 16,0 0 1-16,0 0-9 0,0 0 0 0,0 0 0 0,0 0 0 15,18 35 1-15,-18-35 0 0,0 17-1 0,-18 2 1 16,18-2-2-16,-17 0-1 0,-2 1 1 0,19 0 0 16,-17 0-1-16,-1 16-1 0,18-17 1 0,-17 2 1 15,17 16-2-15,-19-17 0 0,2 0 1 0,17 17-1 16,-17-1-1-16,17 2 1 0,-18-18-1 0,18 35 0 15,0-18 0-15,0-17 0 0,-18 17 0 0,36-18 1 0,-18 0-1 16,0 2 0-16,0-1 1 0,18-18-1 16,-18 17 0-16,17-34 0 15,0-1 1-15,-17-18-1 16,36 2 0-16,-36-2 0 0,18 1 0 0,-18-18 0 0,17 35 0 16,-17-18 0-16,19 2 0 0,-19-1 0 15,17-1 0-15,-17 1 0 0,0-1 0 0,18 19 0 0,-18 0 0 16,0-19 0-16,17 36 1 0,-17-18-1 0,0 1 0 0,17 0 0 15,-17 34 0 1,19-17 0-16,-19 17 1 16,17 37-1-16,-17-3 0 0,18 3 0 15,-2 0 1-15,-16-3-1 0,19 3 0 0,-19-1 1 16,0 0-1-16,0-1 0 0,0 2 1 0,17-19 0 16,-34 18 0-16,17-17-1 0,0-2 1 0,-19 1-1 15,3-16 1-15,16 15 1 0,-18-16 1 0,1 0-1 16,-2 0 1-16,2-18-1 0,0 17 0 0,-1-17-1 15,1 0 1-15,-19 0 1 0,18-17 1 0,18 17 0 16,-36-18-1-16,19 18-1 0,0-18 1 0,17 0-1 0,-18 1 0 16,0 0 1-16,18 17 0 0,-18-19 0 0,18 2 0 15,-17-1-1-15,17 1 0 0,0 17 0 0,0-17 0 16,0-2 0-16,17 2 1 0,-17 17-1 0</inkml:trace>
  <inkml:trace contextRef="#ctx0" brushRef="#br0" timeOffset="15377.398">16528 5081 310 0,'0'0'0'0,"0"0"3"0,0 0 1 16,0 0-1-16,0 0 0 0,0 17-1 0,0-17 0 15,0 18 0-15,0 18 0 0,0-2 4 0,0 2 1 0,17 17-1 16,-17-17 1-16,0-2-4 0,0-17 0 16,0 19 0-16,17-18 0 0,-17 18 2 0,0-19 0 0,18 0-1 15,-18 1 1-15,0 0-3 0,0 0 1 0,0-18-1 16,0 0 1-16,0 0-1 0,0 0-1 0,0 0 0 16</inkml:trace>
  <inkml:trace contextRef="#ctx0" brushRef="#br0" timeOffset="15532.08">16528 4515 244 0,'0'0'0'0,"0"36"5"16,0-36 1-16,0 18-1 0,0-1 0 15,17 37-2-15,0-18 0 0,1-2 0 0</inkml:trace>
  <inkml:trace contextRef="#ctx0" brushRef="#br0" timeOffset="15885.258">16986 4851 188 0,'0'0'0'0,"0"0"4"16,0 0 1-16,17 0-1 0,-17 18 1 0,0-18-3 0,0 0 1 15,0 18-1-15,0-18 1 0,0 0 3 0,0 18 0 16,0-18 0-16,0 18 0 15,-17 16-3-15,17-17 0 0,-19 2 0 0,19 16 1 0,-17-18 3 0,0 2 1 16,17-2 0-16,-18 18 0 0,18-35-5 0,-17 18 1 0,17 0-1 16,0-1 1-16,0 0 4 0,0 0 0 15,0 2 0-15,0-2 0 0,17 1-5 0,-17 0 1 0,0-18 0 16,18 18-1-16,-1 17 3 0,-17-18 1 0,17 0-1 16,2 19 0-16,-2-18-3 0,-17-18 0 0,0 17 0 15,18 2 0-15,-18-19-2 0,0 17 1 0,0-17-1 16,17 17 0-16,-17-17 0 0,0 18 0 0,0-18 0 15,-17 18 0-15,17-18 1 0,0 18 1 0,0-18-1 16,-18 17 0-16,1-17 0 0,-2 17-1 0,-15 0 1 16,16-17-1-16,-18 19 2 0,19-19 0 0,-1 18-1 0,2-18 1 15,-4 0-1-15,4 0-1 0,-1 0 1 0,17-18 0 16,-18 18 0-16,18 0 0 0,0-19 0 0,0 2 0 16,-18 0 0-16,18 0-1 0</inkml:trace>
  <inkml:trace contextRef="#ctx0" brushRef="#br0" timeOffset="16124.939">17304 4693 254 0,'0'0'0'0,"17"0"3"16,0 0 0-16,-17 0-1 0,0 17 1 0,19-17-1 0,-19 0 0 15,0 18 0-15,18-1 0 0,-18 19 5 0,17-2 1 16,-17 20 0-16,0-18 0 0,0 16-5 15,17-16 1-15,-17 16-1 0,0 1 1 0,18 1 1 0,-18-20 0 0,0 19 0 16,0-17 0-16,18 17-3 0,-18-19 1 16,0-15-1-16,0 16 1 0,0 1-1 0,0-19 0 15,0 18 0-15,0-17 0 0,0 0-1 0,0-18 0 16,0 17 0-16,0-17 1 0,0-17-2 0,0 17 1 0</inkml:trace>
  <inkml:trace contextRef="#ctx0" brushRef="#br0" timeOffset="16314.631">17162 4957 313 0,'0'0'0'0,"0"0"3"16,18 36-1-16,-18-36 1 0,17 0 0 15,-17 17-2-15,19-17 1 0,-19 18 0 0,17-18 0 16,18 17 4-16,-17-17 0 0,17 0 0 0,1 0 0 15,-1 0-4-15,-18 0 2 0,19 0-1 0</inkml:trace>
  <inkml:trace contextRef="#ctx0" brushRef="#br0" timeOffset="16532.291">17956 4586 285 0,'0'0'0'0,"0"0"6"0,0 0-1 16,0 36 1-16,0-18 0 0,0-18-4 0,0 0 1 0,0 17 0 16,0 19 0-16,0-1 7 0,0 18 1 15,0-19-1-15,0 20 1 0,0-18-7 0,0 16 0 0,0-16 0 16,0 16 0-16,0 1 4 0,0-17 0 0,18-1-1 16,-18-1 1-16,0 2-4 0,18-18-1 0,-18 0 1 15,0 18-1-15,0-19 0 0,0-17 0 0,0 17 1 16</inkml:trace>
  <inkml:trace contextRef="#ctx0" brushRef="#br0" timeOffset="16703.034">17938 4410 216 0,'0'0'0'0,"18"36"0"16,18-1 8-16,-19-17 1 0</inkml:trace>
  <inkml:trace contextRef="#ctx0" brushRef="#br0" timeOffset="16939.335">18715 4393 185 0,'0'0'0'0,"0"0"8"0,0 0 0 16,0 0 0-16,0 0 0 0,0 0-5 0,0 0 1 16,0 0 0-16,0 0-1 0,0 34 8 0,0-34 1 0,0 19-1 15,-18-2 0-15,1 19-7 0,-19 16 0 16,19-17 0-16,-18 19 0 0,16-18 4 0,2 16 0 0,-1 1 0 16,-18 0 0-16,19 18-5 0,0-37 1 0,17 37-1 15,0-17 1-15,0-20 5 0,0 2 1 0,17-1-1 16,0-1 1-16,2-15-7 0,16-2 1 0,1 1 0 15,-1-18 0-15,-1-18 3 0,20 1 1 0,-19-2 0 16</inkml:trace>
  <inkml:trace contextRef="#ctx0" brushRef="#br0" timeOffset="26201.155">22665 7763 197 0,'0'0'0'0,"0"0"5"0,0 0 0 15,0 0-1-15,0 0 1 0,0 0-2 16,0 0-1-16,0 0 1 0,0 0-1 0,0 0 10 0,0 0-1 16,0 0 0-16,0 0 1 0,0 0-8 15,0 0 0-15,0 0 0 0,0 0 0 0,0 0 9 0,0 0-1 16,-18 17 0-16,18-17 1 0,-17 18-9 0,17-18 0 15,0 17 0-15,0 2 1 0,-18-2 0 0,36-17 1 16,-18 17 0-16,0 1 0 0,0-1-4 0,17 2 2 0,-17-2-2 16,0 0 1-16,0 0 1 0,18 2-1 0,-18-2 0 15,0 1 0-15,0-18-1 0,18 17 0 0,-18 2 0 16,0-19 0-16,-18 17 0 0,18-17-1 0,0 18 1 16,0-18-1-16,0 0 1 0,-18 0-1 0,18 0 0 15,0 17 0-15,0-17 0 0,-17 0 0 0,17 0 0 16,-18-17 0-16,1 17 0 0,17-18 0 0,-19 18 0 15,2-17-1-15,1-2 1 0,16-16 0 0,-18 18 1 16,18-2-1-16,-18-15-1 0,18 17 1 0,0-19 0 0</inkml:trace>
  <inkml:trace contextRef="#ctx0" brushRef="#br0" timeOffset="26340.377">22701 7304 238 0,'0'0'0'0,"0"0"8"15,0 0 1-15,0 0-1 0,0 0 1 0,0 0-6 16,17 0 1-16,-17 0 0 0,17 0-1 0,-17 0 9 16,0 0 0-16,0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4:56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5681 12 0,'0'0'0'0,"0"0"0"15,35 0 0 1,-35 0-1-16,0-18 1 0,0 18 1 47,17 0 0-47,-17 0 0 0,0 0 0 0,0 0 0 15,0 0 0-15,0 0 0 0,0 0 3 0,19 0 0 16,-19 0 0-16,0 0 1 0,0 0-3 16,0 0 0-16,0 0 1 0,0 0-1 0,0 0 1 0,0 0 1 15,0 0-1-15,0 0 0 16,0 0-1-16,0 0 0 0,0 0 0 0,0 0 0 0,0 0-1 0,-19 0 1 16,19 0 0-16,0 0 0 0,-17 0-1 0,0 0 0 0,17 0 0 15,-18 0 1-15,0 0-1 0,0 0 0 16,1 0 0-16,17 0 1 0,-17 0-1 0,17 0 0 0,-19 0 0 15,19 0 0-15,-17 0 0 0,17 0 1 0,0 0-1 16,-18 0 1-16,18 0-1 0,0 0 0 0,0 0 0 16,0 0 0-16,-17 0 2 0,17 0 0 0,0 0 1 15,0 0-1-15,0 0-1 0,0 0 0 0,0 0 0 16,-18 0 0-16,18 0 5 0,0 0 0 0,0 0 0 16,0 0 0-16,0 0-3 0,0 0-1 0,0 0 0 15,0 0 1-15,0 0 4 0,0 0 0 0,0 0 0 16,0 0 1-16,0 0-6 0,0 0 1 0,18 0-1 15,-18 0 1-15,17 0 4 0,-17 18-1 0,18-18 1 0,-1 0 0 16,2 18-5-16,-2-18 1 0,0 0-1 0,1 0 1 16,0 0 1-16,0 17 1 0,-1-17 0 0,0 0 0 15,2 0-3-15,-19 0 0 0,18-17 0 16,-1 17 0-16,0 0 1 0,-17 0 0 0,18 0 0 0,0 0 0 16,-18 0-2-16,18-18 0 0,-2 18 0 0,-16 0 1 0,17-18-1 15,2 18 0-15,-19 0 0 0,17-18 0 16,-17 18-1-16,18 0 1 0,-18 0-1 0,0 0 0 0,17-17 0 15,-17 17 1-15,0 0-1 0,0 0 0 0,0 0 0 16,0 0 0-16,0 0 0 0,0-18 0 16,0 18 0-16,0 0 0 0,0 0 0 15,0 0 0-15,0 0 0 0,-17-19 0 0,-1 19-1 0,1 0 1 16,17-17-1-16,-19 17 1 0,-14-17-1 16,15 17 0-16,0 0 1 0,0 0-1 0,18 0 1 0,-17 0-1 15,0 0 0-15,-1 0 1 0,-1 17-1 0,2-17 0 16,17 0 1-16,-35 0-1 0,17 0 0 0,0 17 0 0,1-17 0 15,0 19 0-15,-2-19 0 0,2 0 0 0,-1 18 0 16,1-18 1-16,-1 0-1 0,0 17 0 16,0-17 0-16,1 0 0 0,17 18 0 15,-17-18 0-15,17 0 0 0,0 18 0 16,-19-18 0-16,38 0 0 16,-19 18 0-1,17-18 0-15,0 0 0 16,1 0 0-16,18 17 1 0,-19-17-1 0,1 0 0 15,-1 0 0-15,2 0 0 0,-2 0 1 0,0 0-1 16,19 0 1-16,-18 0 0 0,-18-17-1 0,17 17 2 16,0 0-2-16,2 0 1 0,-1-18 0 0,-1 18 0 15,0-18 0-15,1 18 0 0,-18-18 1 0,18 18-1 16,0 0 0-16,-2-17 0 0,1-1 0 0,-17 18 0 16,19-19 1-16,-19 19 0 0,17 0-1 0,-17-17 1 15,0 17-1-15,0 0 0 0,0 0 0 0,0 0 0 0,0-17 0 16,0 17 0-16,0 0 0 0,0 0 0 15,0 0 0-15,0-17 0 0,0 17 0 0,-17 0 0 0,-2-18 0 16,2 18 0-16,1 0 0 16,-2 0-1-16,0 0 1 0,0 0-1 0,1 18 1 0,0-1-1 0,-1-17 1 15,-1 17-1-15,2 0 1 0,0 2-1 16,-1-1 1-16,0-1-1 0,18 1 1 0,-18 0-1 0,1 17 0 16,0-18 1-16</inkml:trace>
  <inkml:trace contextRef="#ctx0" brushRef="#br0" timeOffset="3083.957">8378 5486 3 0,'0'0'0'0</inkml:trace>
  <inkml:trace contextRef="#ctx0" brushRef="#br0" timeOffset="3588.129">7936 5628 134 0,'0'0'0'0,"0"0"1"0,0 0 0 16,0 0 0-1,0 0 0-15,0 0 0 16,0 0 0-16,0 0 1 0,0 0-1 16,0 0 0-16,0 0 0 0,0 0 8 0,0 0 0 0,0 0 0 15,0 0 0-15,0 0-6 0,0 0 1 0,36 17 0 16,-18-17 0-16,16 0-2 0,3 0 0 0,-3 0-1 15,-16 0 2-15,0 0-2 0,0 0 1 0,-1 0-1 16,0 0 0-16,2 0 2 0,-2 18-1 16,18-18 0-16,-17 0 1 0,0 18-2 15,0-18 1-15,-1 0 0 0</inkml:trace>
  <inkml:trace contextRef="#ctx0" brushRef="#br0" timeOffset="5252.673">9101 5522 84 0,'0'0'0'0,"0"0"7"16,0 0 0-16,0 0 0 0,0 0 1 0,0 0-5 15,18 0 0-15,0 0 1 0,-18 0-1 0,18-18 3 0,-18 18 1 16,17 0-1-16,-17 0 1 16,16 0-4-16,-16 0 0 0,0 0 0 0,0 18 0 0,20-18-1 0,-20 0 0 15,0 0 1-15,0 18-1 0,16-18-1 0,-16 0 1 16,0 17-1-16,0-17 1 0,18 0-1 16,-18 17 0-16,17-17-1 0,-17 0 1 15,19 0 0-15,-2 0-1 0,-17 17 0 16,18-17 0-1,-1 0 0-15,-17 0 1 16,17 19-1 0,2-19 0-16,-2 0 0 15,-17 0 1 1,18 0-1-16,-1 0 0 16,-17 18 1-1,19-18-1-15,-2 0 0 16,0 0 0-1,-17 0 1-15,18 0-1 0,-18 0 1 0,18 0 0 16,-18 0-1-16,18 0 1 16,-18 17 0-16,17-17 0 0,-17 0 0 0,0 0 0 15,18 0 0-15,-18 0 0 0,17 0 0 16,-17 0 0-16,0-17 0 0,19 17 0 0,-19 0 0 16,34 0-1-16,-16 0 1 0,-18 0 0 0,18-18 0 0,17 18-1 15,-18 0 1-15,2 0 0 0,-1 0 0 16,-18-19-1-16,17 19 1 0,0 0-1 0,1-17 1 0,0 17-1 0,0 0 0 15,-18 0 1-15,16-17-1 16,1 17 0-16,-17 0 1 0,19 0-1 0,-2-17 1 16,1 17-1-16,-1 0 0 0,-17 0 1 0,18 0-1 0,0 0 0 15,0 0 1-15,-1 0-1 16,0 0 0-16,-17 0 1 16,19 0-1-16,-2 0 1 0,1 0 0 15,-1 0 1-15,2 0-2 16,-19 17 1-16,17-17 0 0,1 0 1 0,-18 0 0 0,17 0 0 15,-17 0 1-15,17 0-2 0,2 0 0 0,-2 0 1 16,1 0-1-16,-1 0 2 0,2 0-1 0,-19 0 1 16,17 0-1-16,0 0 0 0,1 0 0 0,-18 0-1 15,18 0 1-15,0 17 0 0,-1-17 0 0,1 0 0 16,-1 0 0-16,2 0-1 0,-19 0 0 0,17 0 0 16,-1 0 1-16,2 17-1 0,0-17 0 0,0 0 1 15,-1 0-1-15,-17 0 0 0,17 0 0 0,2 0 0 16,-19 0 0-16,18 0 0 0,-1 0 0 0,0 0-1 0,1 0 1 15,0 0 0-15,0 0 0 0,-1 0 0 16,-17 0 0-16,17 0 0 0,2 0 0 0,-2 0 1 16,1 0-2-16,-18 0 1 0,17 0 0 0,1 0 0 15,0 0 0-15,0 19 1 0,-1-19-1 0,0 0 0 16,2 0 0-16,-2 0 0 0,1 0 0 0,-1 0 0 16,19 0 0-16,-18-19 0 0,-1 19-1 0,0 0 2 15,2 0-2-15,-2 0 1 0,1 0 0 0,-2 0 0 16,3 0 0-16,-2 0-1 0,0 0 1 15,1 0 0-15,0 0-1 0,-18 0 1 0,18 0-1 0,-1 0 1 0,1 0-1 16,-1 0 0-16,2 19 1 0,-2-19-1 16,-17 0 0-16,17 0 0 0,1 0 0 0,0 0 0 0,0 18 0 15,-1-18 0-15,0 0 0 16,2 0 0-16,-1 0 0 0,-1 17 0 0,0-17 0 0,1 0 0 0,0 0 0 16,0 0 0-16,-1 18 0 0,0-18 0 0,2 0 0 15,-2 0 0-15,1 0 0 0,-1 18 0 0,1-18 0 16,0 0 0-16,0 0 0 0,-1 0 0 0,-1 0 0 0,4 0 0 15,-4 0 0-15,19 0 0 0,-16 0 0 0,-2 0 0 16,1 0 0-16,-1-18-1 0,0 18 1 0,2 0 0 16,-2 0 0-16,18-18 0 0,-16 18 0 0,-2 0 0 15,18-17 0-15,-17 17 0 0,0 0 0 0,-1 0 0 16,1 0 0-16,-1 0-1 0,-17-18 1 0,19 18 0 16,-2 0 0-16,0 0 0 0,1-19 0 0,0 19 0 15,0 0 0-15,-1 0 0 0,0-17 0 0,2 17 0 16,-1-17 0-16,-1 17 0 15,0 0 0-15,-17-17 0 0,18 17 0 16,0 0 0-16,0-18 0 16,-18 18 1-16,16 0-1 15,-16 0 1-15,17 0-1 16,-17 0 1-16,19 0-1 0,-2 0 1 16,-17 0-1-16</inkml:trace>
  <inkml:trace contextRef="#ctx0" brushRef="#br0" timeOffset="11476.43">7761 6016 3 0,'0'0'0'0,"0"0"1"94,0 0 0-94,0 0 0 15,0 0 0-15,0 0 2 16,0 0 0-16,0 0-1 0,0 0 1 16,0 0-1-16,0 0 0 0,0 0-1 15,0 0 1-15,0 0-1 0,0 0 0 31,0 0 0-31,0 0 1 0,0 0 0 0,0 0-1 16,0 0 1-16,0 0-1 0,0 0 0 0,0 0 0 0,0 0 1 16,0 0 0-16,0 0 1 0,0 0-1 15,0 0-1-15,0 0 1 0,0 0-1 0,0 0 1 0,0 0 1 16,0 0 1-16,0 0-1 0,17 0 0 0,1 0-1 16,-18 17 0-16,18-17 0 0,-18 0 0 0,0 0 3 0,18 0 0 15,-18 0 0-15,0 0 0 0,17 0-3 16,-17 0 1-16,18 0 0 0,-18 0-1 0,17 0 3 0,2 0-1 15,-2 0 0-15,-1 0 0 0,-16 0-1 0,18 0-1 16,-18 0 1-16,18 0-1 0,0 0 3 16,-18 0-1-16,17 0 1 0,0 0 0 0,2 0-3 0,-19 0 1 0,18 18-1 15,-1-18 1-15,0 0 1 0,1 0 0 16,0 0-1-16,0 0 1 0,-18 0-2 0,17 0 1 0,-17 0-1 16,17 0 0-16,2 0 1 0,-2 0 1 0,-17 0 0 15,18 0-1-15,-1 0-1 0,-17 0 1 0,18 0-1 16,0 0 0-16,-18 0 1 0,0 0 1 0,18 0 0 15,-1 0-1-15,-17 0-1 0,17 0 1 0,-17 0-1 16,19 0 0-16,-19 0 0 0,17 0 0 0,-17 0 0 16,18 0 0-16,-18 0-1 0,0 0 0 0,17 0 1 15,-17 0-1-15,19 18 0 0,-19-18 1 0,17 0-1 16,-17 0 0-16,18 0 0 0,-18 0 0 0,17 0 0 0,-17 18 0 16,17-18 0-16,2 0 0 0,-19 0 0 0,17 0 0 15,1 0-1-15,-18 0 1 0,16 0 0 0,-16 0 0 16,19 0 0-16,-2 0 1 0,-17 0-1 0,0 0 1 15,17 0-1-15,1 17 0 0,-18-17 1 0,0 0-1 0,18 0 1 16,0 0 0-16,-18 0 0 0,17 17 0 16,1-17-1-16,-18 0 1 0,17 0-1 0,-17 0 0 15,19 0 1-15,-19 0 1 0,17 0-1 0,-17 0 0 0,0 0-1 16,17 0 1-16,-17 0-1 0,18 0 0 0,0 0 1 16,-18 0-1-16,18 0 1 0,-18 0-1 15,17 0 0-15,0-17 0 0,-17 17 0 0,19 0 0 0,-1 0 0 0,-18-17 0 16,17 17 0-16,0 0 0 15,1 0 0-15,0 0 0 0,-18-18 0 0,18 18-1 16,-18 0 1-16,17 0-1 0,-17 0 1 0,17-18 0 0,2 18 0 16,-2 0-1-16,1 0 1 15,-1 0-1-15,1 0 1 0,0 0-1 0,-18 0 1 16,18 0-1-16,-1 0 1 0,-1 0-1 0,20 0 1 16,-18 0 0-16,-1 0-1 15,2 0 0-15,-2 0 1 0,1 0-1 16,-1 0 1-16,0 0-1 0,2 0 0 0,-2 0 1 15,1 0-1-15,-1 0 0 0,-17 0 1 16,19 0-1-16,-2 0 0 0,0 0 1 0,1 0-1 16,0 0 0-16,0-18 0 0,-1 18 0 0,-17 0 1 15,18 0-1-15,-1 0 0 0,2 0 1 0,15 0-1 16,-16 0 1-16,0-17-1 16,0 17 0-16,-1 17 0 0,0-17 1 0,2 0-1 15,-1 0 0-15,-1 0 0 0,0 0 1 0,1 0-1 16,0 0 0-16,0 0 0 0,-18 0 1 0,16 0-1 15,1 0 0-15,19 0 1 0,-18 0-1 16,-1 0 1-16,1 0-1 0,0 0 0 0,-18 0 1 16,18 0-1-16,-1 0 0 0,0 0 1 0,2 0-1 15,-2 18 1-15,1-18-1 0,-1 0 0 0,-17 0 1 16,19 0-1-16,-19 0 1 0,17 0-1 0,1 0 1 16,-1 0-1-16,0 18 1 0,19-18 0 15,-18 18 0-15,-1-18 0 0,2 0-1 0,15 0 1 16,-16 17 0-16,0-17-1 0,0 0 1 0,-1 17 0 0,1-17 0 15,-1 0 0-15,2 0 0 0,-19 0 0 0,17 0 0 16,-1 0 0-16,2 0-1 0,-18 0 2 0,18 0-1 16,0 0 0-16,-18 0 0 0,17 0 0 0,0 0 0 15,-17 0 0-15,19 0 0 0,-1 0 0 0,-18 0 0 16,17 0 0-16,0 0 1 0,1 0-1 0,0 0 0 16,0 0 0-16,-18 0 0 0,17 0 0 0,-17 0 0 15,17 0 0-15,2 0-1 0,-19 0 1 0,17 0 0 16,1 0-1-16,-1 0 1 0,1 0 0 0,0 0-1 15,0 0 1-15,-1 0-1 0,0 0 1 0,2 0-1 16,-2 0 1-16,1 0-1 0,-1 0 0 0,2 0 1 16,-2 0-1-16,1 0 0 0,-1 0 0 0,0 0 0 15,2 0 1-15,-2 0-1 0,1 0 0 0,-2 0 0 16,3 0 0-16,-2 0 0 0,0 0 0 16,1 19 0-16,0-19 0 0,0 0 0 0,-1 0 0 15,1 0 0-15,-1 0 0 0,2 17 1 16,-2-17-1-16,0 0 0 0,1 0 0 15,0 0 0-15,0 17 0 0,-1-17 0 16,0 0 0-16,2 0 0 0,-1 0 0 16,-1 0 0-16,0 0 0 0,1 18 0 0,0-18 0 0,17 0 0 15,-18 0 0-15,2 17 0 0,-2-17 0 16,1 0 0-16,-1 0 0 0,1 0 0 0,0 19 0 16,0-19 0-16,-1 0 0 15,-1 0 0-15,4 0 0 0,-4 0 0 0,2 0 0 0,-1 0 0 16,2 0 0-16,-2 0 0 15,1 0 0-15,-1 0 0 0,0 0 0 0,19 0 0 0,-18 0 0 0,-1 0 0 16,19 0 0-16,-19 0 0 0,1 0 0 0,18 0 0 16,-19 0 0-16,1 0 0 0,-1-19 0 0,2 19 0 15,-2 0 0-15,0 0 0 0,1 0 0 0,0 0 0 16,0-17 0-16,-1 17 0 0,0 0 0 0,2 0 0 16,-1-18 0-16,-1 18 0 0,0 0 0 0,1 0 0 15,0-17 0-15,0 17 0 0,-2 0 0 0,1-17 0 16,2 17 0-16,-2 0 0 15,1 0 0-15,-1-19 0 16,1 19 0-16,0 0 0 0,0 0 0 16,-1 0 0-16,0 0 0 15,2 0 0-15,-2 0 0 16,1 0 0-16,-1 0 0 0,2 0 0 16,-2 0 0-16,1 0 0 0,-1 0 0 15,0 0 0-15,-17 19 0 0,19-19 0 16,-2 0 0-16,1 0 0 15,-1 0 0 1,2 0 0 0,-2 0 0-1,0 0 0 1,-17 0 0 93,-17-19 0-77,17 19 1-17,-17 0-1 1,17-17 0-16,-19 17 0 0,19-17 0 15,-17 17 0-15,-1-18 0 16,1 18 1 0,17-18-1-1,-19 18 0-15,2 0 0 16,17-18 0 0,0 18 1-16,-17 0-1 0,-1 0 0 15,1 0 0 1,17-17 0-1,-19 17 0-15,2 0 0 0,17 0 1 16,-18 0-1-16,1 0 0 16,-2 0 0-16,2 17 0 15,0-17 0-15,-1 0 0 16,0 0 0-16,0 18 0 0,1-18 0 0,-1 0 0 16,1 0 0-16,-2 18 0 0,2-18 1 0,1 0-1 15,-2 0 1-15,18 18-1 0,-18-18 1 0,0 0 0 16,1 0 0-16,0 0-1 15,-1 0 1-15,-1 17-1 0,2-17 1 0,0 0 0 0,-1 0-1 16,0 0 1-16,0 0 0 0,1 0-1 16,0 0 1-16,-2 0-1 0,19 0 1 0,-17 0-1 0,17 0 1 15,-18 0-1-15,18 0 1 0,-17 0-1 0,17 0 1 16,-18 0-1-16,18 0 1 0,-18 0-1 0,0 0 1 0,1 0-1 16,0 0 1-16,-2 0-1 15,19 0 1-15,-17-17-1 0,17 17 1 16,-18 0-1-16,1 0 0 0,17 0 1 15,-19 0-1-15,2 0 0 0,0 0 1 16,-1 0-1-16,1 0 0 16,17 0 1-16,-19 0-1 0,2 0 0 15,-1-18 0-15,2 18 1 0,-4 0-1 16,4 0 0-16,-1 0 0 0,-1 0 0 16,0 0 0-16,0 0 0 15,1 0 1-15,-1 0-1 0,1 0 0 16,-2 0 0-16,2 0 0 15,0 0 0-15,17 0 1 16,-18 0-1-16,0 0 0 0,0 0 0 16,1 0 0-16,0 0 0 15,-1 0 0 1,-1 0 0-16,2 0 1 16,0 0-1-16,-1 0 0 15,0 18 0 1,0-18 0-16,1 0 0 15,0 0 0 1,-2 0 0 0,2 0 0-1,-1 0 0 1,1 0 0 0,-1 0 0-16,18 0 0 15,-18 0 0 1,18 17 0-16,-18-17 0 15,1 0 0-15,0 0 0 16,-2 0 0-16,3 0 0 16,-2 0 0-1,1 0 0 1,-2 0 0 0,2 0 0-16,0 0 0 15,-1 0 0 1,1 0 0-1,17-17 0-15,-19 17 0 16,2 0 0 0,-1 0 0-16,1 0 0 15,-2 0 0 1,19-18 0 0,-17 18 0-16,0 0 0 15,-1 0 0 1,0 0 0-1,0 0 0-15,1 0 0 16,-1 0 0 0,1 0 0-1,-2 0 0-15,2 0 0 16,0 0 0-16,-1 0 0 16,0 0 0-1,0 18 0-15,1-18 0 0,0 0 0 0,-1 0 0 16,-1 0 0-16,2 17 0 0,0-17 0 0,-1 0 0 15,0 0 0-15,0 0 0 0,2 0 0 0,-1 0 0 16,-2 0 0-16,2 0 0 16,-1 0 0-16,1 0 0 15,-1 0 0-15,0 0 0 0,-17 0 0 16,18 0 0-16,-2 0 0 16,2 0 0-16,17-17 0 0,-18 17 0 0,1 0 0 15,-2 0 0-15,2 0 0 16,0-18 0-16,-1 18 0 0,1 0 0 15,-2 0 0-15,2 0 0 0,-1 0 0 16,18-18 0-16,-17 18 0 0,-2 0 0 0,2 0 0 16,0 0 0-16,-1 0 0 0,0-18 0 15,0 18 0-15,1 0 1 16,-1 0-1-16,1 0 0 0,17-17 0 16,-19 17 0-16,2 0 0 0,1-17 0 0,-2 17 0 15,0 0 0-15,0 0 0 0,1 0 1 16,0 0-1-16,-1 0 0 15,-1 0 0-15,2 0 0 0,0 0 0 0,-1 0 0 16,0 0 0-16,0 0 0 16,1 0 0-16,17 17 0 0,-17-17 0 15,-2 0 0-15,2 17 0 0,-1-17 0 16,1 0 0-16,-1 0 1 16,18 18-1-16,-18-18 0 0,0 0 1 0,1 0 0 15,0 0 0 1,-2 18 0-16,2-18 0 0,17 0 0 0,-18 0 0 15,18 0 0-15,-17 0 0 0,-2 0 0 0,2 0 0 16,0 0 1-16,17 0-1 0,-18 0 0 16,1 0 1-16,17 0-1 0,-19 0 0 0,2 0 0 15,17 0 0-15,-18 0 1 0,18 0-1 0,-16 0 1 16,16 0 0-16,-20 0-1 0,20 0 0 0,0 0 0 16,-16-18 1-16,16 18-1 0,-17 0 0 0,-1 0 0 15,18 0 1-15,-18 0-1 0,18-18 0 0,-18 18 0 16,18 0 0-16,-17 0 0 0,-1 0 0 15,18 0 0-15,-17 0 0 0,17-17 0 0,-19 17 0 16,19 0 0-16,-17 0 0 0,0-17 0 16,-1 17 0-16,0 0 0 0,0 0-1 15,18 0 1-15,-17 0-1 0,17-19 1 0,-17 19-1 16,17 0 1-16,-18 0-1 0,18 0 1 16,-19 0-1-16,19 0 1 0,-17 0-1 15,0 0 1-15,-1 0-1 16,18 0 1-16,-18 0-1 0,0 0 0 0,18 0 1 15,-17 0-1-15,0 0 0 0,17-17 0 0,-19 17 0 16,2 0 1-16,-1 0-1 16,1 0 1-16,-1 0-1 0,0 0 0 15,0 0 0 1,1 0 0-16,0 0 0 16,17-18 0-16,-19 18 1 15,3 0-1-15,-2 0 0 0,1 0 0 0,-2 0 0 16,2 0 0-16,0 0 0 15,-1 18 0-15,1-18 0 0,-2 0 0 16,2 0 0-16,-1 17 0 0,1-17 0 16,-2 0 0-16,2 0 0 0,17 19 0 15,-17-19 0-15,-1 0 0 16,18 17 0-16,-18-17 0 0,0 0 1 0,1 17 0 16,-1-17 0-16,1 0-1 0,17 0 1 15,-19 0-1-15,19 18 1 0,-17-18 0 0,0 0 0 16,17 0 0-16,-18 0-1 0,18 0 1 15,-18 0 0-15,0 0 0 0,18 0 0 0,-17 0 0 16,0 0 0-16,-1 0 0 16,-1 0 0-16,19 0 0 0,-17 0-1 0,0 0 1 15,17 0 0-15,-18 0-1 0,18 0 1 0,-18 0 0 16,0 0 0-16,2 0 0 16,16-18-1-16,0 18 1 0,-17 0-1 0,17 0 1 15,-19 0-1-15,19 0 1 0,0-17 0 16,-17 17-1-16,-1 0 0 0,18-17 1 0,-17 17-1 15,17 0 1-15,-18-19-1 0,0 19 1 16,18-17-1-16,-18 17 0 0,18 0 1 16,-17 0-1-16,17-18 0 0,-17 18 1 15,-2 0-1-15</inkml:trace>
  <inkml:trace contextRef="#ctx0" brushRef="#br0" timeOffset="29336.022">13529 10585 59 0,'0'0'0'0,"0"0"1"15,-17-17 0 1,-2-1-1-16,19 18 1 0,-17-18-1 0,-1 18 11 15,18 0 0-15,0 0-1 0,-36 0 1 16,19 0-7-16,0 0 0 0,-1 0 0 0,0 0 0 0,0 0 12 16,-17 0 0-16,18 0-1 0,-2 0 1 0,2 0-11 15,0 0-1-15,-1 0 1 0,-18 0-1 0,19 0 3 16,0 0 0-16,-1 0 0 0,-1 0 0 0,-15 0-4 0,16 0 0 16,0 0 0-16,0 0 1 0,2 0 1 0,-20 0-1 15,19 18 1-15,-1-36 0 0,-17 18-3 16,17 0 1-16,-17 0-1 0,18 0 1 0,-2 0-1 0,-16 0-1 15,18 0 1-15,-2 0-1 0,-15 0 0 0,16 0 1 0,1 0-1 16,-2 0 0-16,-16 0 0 0,18 0 1 0,-2-18-1 16,2 18 1-16,-18-18-1 0,17 18 0 0,0 0 0 15,-17-16 0-15,18 16 2 0,-2-18-1 0,-14 18 1 16,15 0 0-16,-18-18-2 0,19 18 1 0,-18 0 0 16,16-18-1-16,-15 18 1 0,16 0 1 0,-18 0-1 15,2-17 0-15,15 17-1 0,-16 0 1 0,18 0-1 16,-19 0 0-16,1 0 3 0,18 0-1 0,-19 0 0 15,18 0 1-15,-18 0-2 0,19 0 0 0,0 0 0 16,-18 0 0-16,16 0 1 0,-16 0-1 0,19 0 1 0,-20 0-1 16,1 0 0-16,-1 0-1 0,1 0 1 0,-1-18 0 15,19 18 1-15,-18 0-1 0,17 0 1 0,-17 0 0 16,0 0-1-16,16-18 0 0,2 18 0 0,-18 0 0 16,17 0 1-16,-17 0 0 0,18 0 0 0,-19 0 1 15,1 0-3-15,17 0 1 0,-18 0 0 0,2 18 0 0,15-18 3 16,-15 18 1-16,-2-18-1 0,2 17 0 15,-1-17-2-15,16 18-1 0,-16 0 1 0,-1-18 0 0,19 0 4 16,-18 18-1-16,17-18 1 0,0 16-1 16,-17-16-2-16,18 0-1 0,-2 0 0 0,-15 18 0 0,16-18 3 0,0 0 0 15,-17 0 0-15,0 0 0 0,-1 0-4 16,19 0 2-16,-19 0-1 0,18 0 0 0,-15 0 1 0,14 0 1 16,2 18 0-16,-18-18 0 0,-1 0-3 15,18 0 1-15,1 0-1 0,-19 0 1 0,19 0-1 0,-1 0 1 16,1 0-1-16,-19 0 1 0,19 18-2 0,-18-18 1 15,16 0 0-15,2 0-1 0,-1 0 1 0,1 18-1 0,-19-18 1 16,19 0-1-16,-19 17 0 0,18-17 0 0,-17 17 0 16,18-17 0-16,17 19 0 0,-19-19 0 0,2 0-1 15,-17 17 1-15,16-17 0 16,0 17-1-16,1-17 1 0,0 0-1 0,-1 18 1 0,-1-18-1 0,19 18 0 16,-17-18 0-16,0 0 0 0,-1 18 1 0,0-1-1 15,18 0 0-15,-18 2 0 16,18-2 0-1,0 1 0-15,0-18-1 0,0 17 1 16,0 1 0-16,0 0-1 0,0 0 0 16,0-2 0-16,18-16 0 15,-18 18 1-15,0 0-1 0,0 0 1 0,18-18-1 16,-18 18 0-16,0-18 0 0,18 17 0 0,-1 0 0 16,0-17 0-16,-17 19 0 0,19-2 1 15,-1-17-1-15,-1 17 0 0,0 1 0 0,1-18 0 16,0 0 1-16,0 0-1 0,-2 18 0 0,20-18 1 15,-19 0-1-15,18 0 0 0,-17 0 1 0,0 0-1 16,17-18 1-16,-18 18-1 0,2 0 1 0,16-18-1 0,-18 18 1 16,19 0-1-16,-18-17 1 0,16 17-1 0,-15-17 1 15,16 17-1-15,1-19 0 0,-19 19 1 0,18-17 0 0,1 17-1 16,-19 0 1-16,1-17-1 0,18 17 1 16,-19 0-1-16,17 0 1 0,2 0 0 0,-19-18-1 15,19 18 1-15,-18 0-1 0,16 0 1 0,2 0-1 0,-18 0 1 16,-1 0 0-16,19 0-1 0,-19 0 1 0,18 18 0 15,-17-18-1-15,18 0 1 0,-19 0 0 0,0 0 0 16,19 17-1-16,-1-17 1 0,-16 0 0 0,16 0-1 0,-18 0 1 16,19 17 0-16,-1-17 0 0,0 0-1 15,-18 19 1-15,18-19 0 0,1 0-1 0,-1 0 1 0,1 17 0 16,-2-17 0-16,2 0 0 0,-18 0-1 0,16 0 1 16,3 0 0-16,-3 17 0 0,2-17-1 0,-1 18 1 15,1-18 0-15,-19 0 0 0,18 0 0 0,1 18 0 16,-1-18 0-16,1 0-1 0,-20 18 1 0,19-18 0 15,1 0 0-15,-18 0 0 0,16 18 0 0,-15-18-1 16,16 0 1-16,1 0 0 0,-2 0 0 0,2 0 0 16,-1 0 0-16,0 0 0 0,-16 0 0 0,15 0 0 0,2 0 0 15,-18 0 0-15,16 0 0 0,3 0 0 0,-3-18 0 16,2 18-1-16,-2 0 1 0,2 0 0 0,-1 0 0 16,0 0 0-16,1 0 0 0,-19 0 0 15,19 0 0-15,-1-18 0 0,1 18 0 0,-1 0 0 0,-18 0 0 16,19 0 0-16,-19 0 0 0,18 0 1 0,-16 0-1 15,-2 0 0-15,0 0 0 0,19 0 0 0,-18 0 1 0,17 0-1 16,-18 0 0-16,2 0 1 0,14 0-1 0,3 0 0 16,-18 0 0-16,-1 0 1 0,0 0-1 0,20-18 0 0,-20 18 1 15,0 0-1-15,1 0 0 16,0 0 1-16,0-18-1 0,-1 18 0 0,0 0 1 0,2-17-1 0,-2 17 0 16,1-17 1-16,-1 17-1 15,-17-19 0-15,18 19 1 0,-18-17-1 0,18 17 0 0,0-17 0 16,-18 17 1-16,0-18-1 0,17 18 0 0,-17-18 0 15,17 18 0-15,-17-18 1 0,0 0-1 0,19 2 1 16,-19-2-1 0,0 0 0-16,0 0 0 0,0 1 1 0,0-1-1 0,0 1 1 0,0-2 0 15,0-15 0-15,0-2-1 0,0 18 1 0,-19-16-1 16,19 15 1-16,-17-15 0 0,17 16 1 0,-17 0-1 16,-1 0 1-16,0-16-2 0,0 16 2 0,18 0-1 15,-35 0 0-15,18 1 0 0,-2 17 0 0,2-18 1 16,-18 0-1-16,-1 0 0 0,19 18 0 0,-18-17-1 15,16 17 2-15,-15-17-2 0,16 17 1 0,-18 0 0 16,3 17 0-16,14-17 0 0,-16 0 0 0,18 17-1 16,-19 1 1-16,18 0 0 0,-16 0-1 0,15-1 1 0</inkml:trace>
  <inkml:trace contextRef="#ctx0" brushRef="#br0" timeOffset="32263.818">9313 13796 134 0,'0'0'0'0,"0"0"0"15,0 0 16-15,0 0 0 0,0 0 0 16,0 17 0-16,0 1-11 0,17-18-1 0,-17 0 1 0,0 0-1 16,0 0-1-16,0 0 0 0,0 0 0 0,0 0 0 15,0 18-1-15,0 0 0 0,0-1 0 0,0 17 0 16,0-15-1-16,0 16 1 0,0-17-1 0,17 18 0 15,-17-19 0-15,-17 19 0 0,17-2 0 0,0 1 1 16,0 1-2-16,0-1 0 0,0 1 0 16,0-1 1-16,-17 0-1 0,17 0 1 0,-18 1-1 0,18-1 0 0,0 1 1 15,-17-2-1-15,17 3 1 0,-19 14-1 16,19-15 1-16,0-1-1 0,-17 19 1 0,17-20-1 0,-18 20 1 16,18-37-1-16,0 36 0 0,0-18 1 0,-16 1-1 15,16-2 1-15,-20 2-1 0,20-1 0 0,0 1 1 0,-16-18-1 16,16 16 0-16,0 2 1 0,0-1-1 15,0 1 0-15,-17-1 1 0,17 1-1 0,0-1 2 0,0-19 0 16,0 20-1-16,0-1 1 0,0 2-1 16,0-3 0-16,-18-17 1 0,18 19-1 0,0-1 2 0,0-18 0 15,0 19-1-15,0-1 1 0,0 1-1 0,0-18 0 16,0 18 0-16,0-2-1 0,0 1 3 0,0 1 0 0,0-2-1 16,0 2 1-16,0 18-2 0,0-20 1 0,0 1-1 15,0 1 0-15,0 18 2 0,0-20-1 0,0 1 1 16,0 18 0-16,0-17-2 0,0-1 0 15,0 1 1-15,0-1-1 0,0-1 1 0,0 2 0 0,18-1 1 16,-18 1-1-16,0 17-1 0,0-35 0 0,0 16 0 16,17 2 0-16,-17-1 1 0,0-18 0 0,0 20-1 15,0-3 1-15,16 2-1 0,-16-19 0 0,0 18-1 16,0 1 1-16,20-19 0 0,-20 19 0 0,16-1 0 16,-16-17 1-16,0 18-2 0,18-2 0 0,-18-16 1 0,0 0-1 15,17 17 2-15,-17-18 0 0,0 2 0 0,19 15 0 16,-19-16-1-16,0-1 0 0,0 2-1 0,17-2 1 15,-17 0 1-15,18-17 0 0,-18 18 1 0,0 0-1 16,0 0-1-16,17-18 0 0,-17 17 0 0,0-17 0 16,17 18 1-16,-17-18 0 0,0 18 0 0,19-18 0 15,-19 18-2-15,17-18 1 0,-17 16 0 0,0-16 0 0,18 18 1 16,-1 0-1-16,-17-18 0 0,19 0 1 16,-2 18-2-16,-17-18 1 0,17 0-1 0,-17 0 1 15,36 18-1-15,-36-18 1 0,18 0 0 0,-1 0 0 16,1 0 0-16,-1-18-1 0,-17 18 0 0,19-18 1 0,15 18-1 0,-16-18 0 15,0 18 0-15,0-18 0 16,-1 2 0-16,0-2 0 0,2 0 0 0,-1 0 0 0,-1 1 0 0,0-1 0 16,19-18-1-16,-18 19 1 0,-2 0 0 0,1-2-1 15,19-16 1-15,-18 18 0 0,-1 0-1 0,1-19 1 16,0 19-1-16,0-1 0 0,-1 0 1 0,19 0-1 16,-19 0 0-16,1 2 1 0,-1-20-1 0,2 18 0 0,-2 1 0 15,1-1 0-15,-1 0 0 0,0 0 0 16,2 1 0-16,-2-19 0 0,1 19 0 0,-1-1 0 0,2-18 0 15,-19 19 0-15,17 0 0 0,0-18 0 0,1 16 0 16,0-16 0-16,-18-1 0 0,18 19 0 0,-1-17 0 16,1-2 0-16,-18 1 0 0,17 18 0 0,2-19 0 15,-19 1 0-15,17-1 0 0,-1 19 0 0,-16-18 0 16,18-1 0-16,-18 1 0 0,18 16 0 0,-18-15 0 0,0-2 0 16,18 1 0-16,-18 1 0 0,17-2 0 15,-17 1 0-15,0-1 0 0,0 1 0 0,0-18 0 0,0 18 0 16,17-18 0-16,-17 0 0 0,0 18 0 0,-17-18 0 15,17-1-1-15,0-17 1 0,0 19 0 0,0-1 0 16,0 0 0-16,0 0 0 0,0-17 0 0,0 17 0 16,0-1 0-16,0 2 0 0,0-1 0 0,0 0 0 0,0 18 0 15,0-19 0-15,17 3 0 0,-17-20 0 16,0 35 0-16,0-17 0 0,0 18 0 0,0-18 0 0,0 0 0 16,0 0 0-16,0 19 0 0,0-3 0 15,0-16 0-15,0 19 0 0,0-2 0 0,0-17 1 0,0 18-1 0,0 0 0 16,0-1 0-16,-17 1 1 15,17-18-1-15,0 18 0 0,0-1 1 0,0 2-1 0,-17-2 0 0,17 18 0 16,0-17 1-16,-18-1-1 0,18 2 0 0,0 16 1 16,0-18-1-16,-18 2 1 0,18 15-1 0,0-16 1 15,-18 0 0-15,18 17-1 0,0 1 1 0,0 0 0 16,-16-19-1-16,-1 18 1 0,17 1 0 0,0-1 0 16,0-18 1-16,-19 19-1 0,19 0 0 0,0-1 0 15,-17 18 0-15,17-18 0 0,-18 0 1 0,18 1-1 0,0 17 1 16,-17-17 0-16,17 17-1 0,-18-19 0 0,18 19 0 15,-18 0 0-15,18-17 1 0,-18 17-1 0,18 0 0 16,-17 0 0-16,0 0 0 0,17 0 0 0,-19 0 0 16,2 0 0-16,-1 0 0 0,18 0 0 0,-17 0-1 15,-2 0 1-15,2 0 0 0,0 0 0 0,-1 0-1 16,18 0 1-16,-17 0 0 0,-2 17-1 0,2-17 1 16,-1 0 0-16,-18 19-1 0,19-2 1 0,0-17-1 15,-19 0 1-15,18 17-1 0,1-17 1 0,-1 18-1 0,1-18 1 16,-2 18-1-16,2-18 1 0,1 18-1 0,-2-18 1 15,0 17-1-15,0-17 1 0,1 0-1 0,0 0 0 16,-1 17 1-16,-1-17-1 0,2 0 0 0,0 17 1 16,-1-17-1-16,0 0 1 0,0 19 0 0,1-19 0 15,0 0-1-15,17 0 1 0,-19 0-1 0,2 18 1 16,-1-18 0-16,18 0 0 0,-17 0-1 16,-1 0 0-16,18 17 1 0,-18-17-1 0,0 0 1 15,1 0 0-15,0 0-1 0,17 18 0 16,-19-18 1-16,2 0-1 0,-1 0 1 0,1 0-1 0,17 18 1 15,-19-18-1-15,19 0 1 0,-17 0-1 16,0 18 1-16,-1-18-1 0,1 0 2 0,-2 17-1 16,2-17 0-16,-1 0 0 0,2 17 0 15,-4-17 0-15,20 18 0 0,-16-18-1 0,-1 18 2 0,-1-18 0 16,0 17-1-16,18 1 1 0,-18-18-1 16,18 17 0-16,-17 2 0 0,17-2 1 0,-18 18-1 15,18-17 0-15,0 17 0 0</inkml:trace>
  <inkml:trace contextRef="#ctx0" brushRef="#br0" timeOffset="72741.762">6050 17007 84 0,'0'0'0'15,"0"0"2"1,0 0-1-16,0 0 0 0,0 0 1 0,0 0-1 0,0 0 0 0,0 0 0 0,-19 35 0 15,19-35 7-15,0 0-1 0,-16 0 1 16,16 18 0-16,-18-18-5 0,18 16 1 0,0-16-1 0,0 0 1 16,-17 0 5-16,17 0-1 0,-19 0 1 0,19 20 0 15,0-20-6-15,0 0 1 0,0 0 0 0,-17 0 0 16,17 16 6-16,0-16 0 0,0 0 1 0,0 0-1 16,0 0-6-16,-17 0 0 0,17 0 0 0,0 0 0 0,0 0 1 15,0 0 0-15,0 0 0 0,-18 18 0 16,18-18-3-16,0 0 1 0,0 0 0 0,0 0 0 0,0 0-1 15,0 0 0-15,0 0 0 0,0 0 0 0,0 0-1 16,0 0 1-16,0 0-1 0,0 0 0 0,0 0 1 0,0 0 0 16,0 0-1-16,0 0 1 0,0 0-1 15,0 0 0-15,0 0 1 0,18 0-1 0,-18-18 0 0,17 18 0 16,-17 0 1-16,0 0-1 16,17 0 0-16,2 0 0 0,-19 0 0 0,17-16 0 0,-17 16 1 15,0-20 1-15,18 20-1 0,-18 0 0 0,0 0 0 0,16 0-1 16,-16-16 1-16,0 16-1 0,19 0 2 0,-19 0-1 0,0 0 0 15,0 0 0-15,17 0 0 0,-17-18-1 0,0 18 1 16,17 0-1-16,-17 0 1 0,0 0 0 0,0 0-1 16,18 0 1-16,-18 0-1 0,18 0 0 0,-18 0 0 15,0 0 1-15,0 0-1 0,18 0 0 16,-18 0 0-16,0 0 0 0,17 0 0 0,-17 0 0 0,0 0 0 16,18 0 0-16,-1 0 0 0,-17 0 0 15,19 0-1-15,-19 0 1 0,17 0 0 16,0 0-1-16,-17 0 1 0,18 0-1 15,-18 18 0-15,18-18 1 0,0 0-1 16,-1 0 0 0,-17 16 0-16,17-16 0 0,2 0 1 15,-1 0-1-15,-1 0 0 16,0 0 0-16,-17 20 0 0,18-40 0 0,0 40 0 16,0-20 0-1,-1 0 0-15,0 0 0 16,2 0 0-1,-2 0 0-15,1 0 0 0,-18 0 1 16,17 0-1 0,1 0 0-16,-18 0 1 0,18 0-1 0,0 0 0 15,-18 0 1-15,17 0 0 16,-1 16-1-16,-16-16 1 0,20 0 0 16,-20 0-1-16,0 0 1 0,16 18-1 15,-16-18 1-15,18 0 0 0,-18 0 0 16,17 0 0-16,-17 0 0 0,19 0 0 15,-2 0 0-15,-17 0 0 0,18 0 0 0,-18 0 0 16,17 0 0-16,-17 0 0 0,17 0 0 16,-17 0 0-16,19 18 0 0,-19-18 0 15,0 0 0-15,17 0 0 0,-17 0 0 0,18 0 0 16,-18 0 0-16,17 0 0 0,-17 0 0 16,0 0 0-16,19 0-1 0,-19 0 1 15,0 0 0-15,17 0 0 0,-17 0 0 16,0 0 0-1,0 0 0-15,17 0-1 0,-17 0 1 16,0-18-1-16,0 18 1 16,-17 0-1-16,17-18 0 15,0 2 0-15,0 16 1 0,0-20-1 0,-17 4 0 16,-2-2 1-16,19 1-1 16,-17-1 0-16,-1 0 0 15,1 0 0-15,17 18 1 0,-19 0-1 0,19-17 0 16,-17 17 0-16,17 0 1 0,0-17-1 0,-17 17 0 0,-1 0 0 15,1-19 1-15,-2 19-1 16,2-17 0-16,-1 17 0 0,18 0 1 0,-16 0-1 0,16-18 0 16,-20 18 1-16,4 0-1 15,-1 0 1-15,-1 0-1 0,0 0 0 0,0 0 1 0,-17 0-1 0,18 0 1 16,-2-17-1-16,2 17 1 0,0 0-1 0,-1 0 1 16,0 0-1-16,0 17 1 0,1-17 0 15,0 0 0-15,-1 0 0 0,-1 0 0 0,2 0 0 16,0 18-1-16,-1-18 1 0,0 0 0 15,0 17 0-15,1-17 0 0,0 0 0 0,-2 0 0 0,2 19 0 0,-1-19 0 16,-17 0 0-16,17 17 0 0,0-17 1 0,1 0 0 16,0 17 0-16,-2-17-1 0,19 0 1 0,-34 0-1 15,17 0 0-15,-2 18 1 0,2-18 0 0,0 0 0 16,-1 0 0-16,-18 18 0 0,19-18-1 0,-1 0 0 16,-18 0 1-16,19 0 0 0,0 18 0 0,-1-18 0 15,0 0 0-15,18 0-1 0,-18 0 1 0,1 0-1 16,17 17 1-16,-18-17 0 0,18 0 0 0,0 0 0 15,-17 0 0-15,-2 0-1 0,19 0 1 0,-17 0-1 16,17 0 0-16,0 0 0 0,0 0 1 0,-17 0-1 16,17 0 1-16,0 0-1 0,0 0 0 0,0 0 0 0,-18 0 0 15,18 0 0-15,0 0 0 0,0 0 0 16,0 0 0-16,0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6:43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14710 15031 166 0,'0'0'0'0,"0"0"2"16,0 0 0-16,0 0 0 0,0 0 0 16,0 0-1-16,0 0 1 0,0 0-1 0,0 0 1 0,0 0 4 0,0 0 1 15,0-36 0-15,18 36 0 16,0-18-4-16,0 18 1 0,-18-17-1 0,34 17 0 0,-15-17 0 0,16 17 0 16,-18 0-1-16,19 0 1 0,-2 0-1 0,2 0 0 15,-1 0-1-15,0 17 1 0,1-17-1 0,17 0-1 16,-18 17 1-16,18 1-1 0,-1 0 0 0,-16 0 1 15,18-1-1-15,-20 1 1 0,20 0-1 0,-2 17 0 0,0-18 1 16,2 2-1-16,-20 16 1 0,20-18-1 16,-19 19 0-16,18-19 1 0,0 1-1 0,-18-1 1 0,1 2-1 15,16 16 1-15,-16-19-1 0,-1-16 1 0,1 18-1 16,-18 18 1-16,16-36-1 0,2 17 0 0,-2 1 0 16,-15 1 1-16,15-2-1 0,-16 0 0 0,0 0 1 15,0 2-1-15,-1-2 0 0,1 1 0 0,-1-18 1 16,-17 17-1-16,0 0 0 0,0-17 1 0,0 19-1 15,19-2 0-15,-38-17 0 0,19 18 1 0,0-1-1 16,0 2 1-16,0-2-1 0,0 1 0 16,0-1 0-16,0 2 1 0,0-2-1 0,-17 18 0 0,17-18 0 15,0 2 1-15,0-2-1 0,0 0 0 16,17 19 1-16,-17-19-1 0,0 18 0 0,19-16 0 16,-19 15 1-16,0 1-1 0,17-16 0 0,-17 16 1 15,0 1-1-15,0-2 1 0,0 1-1 0,0 1 1 16,0-19-1-16,0 19 1 0,0-1-1 0,-17 1 1 15,17-19 0-15,-19 18 0 0,19 1 0 0,-17-19 0 16,-18 18 0-16,17-16-1 0,0 15 1 0,-17-16 0 0,18 0 0 16,-18 0 1-16,17-1 0 0,-18 0 0 15,2 0-1-15,-1 2 0 0,-1-2 0 0,18 1 0 0,-18-1 1 16,2 2 1-16,-2-1-2 0,-17-1 2 0,17 0-2 16,2-17 1-16,-2 17-1 0,-16-17 1 0,15 19 0 0,3-19 0 15,-2 17 1-15,2-17-1 0,-2 18 0 16,1-18-1-16,0 17 1 0,-1-17 0 0,19 0 0 0,-19 0 0 0,1 19 0 15,18-19 1-15,-19 0-2 16,19 17 1-16,-18-17-1 0,-1 0 1 0,18 0 2 0,-18 0 0 0,19 17-1 16,0-17 1-16,-1 0-2 0,0 0 1 0,0 18-1 15,1-18 0-15,-1 0 2 0,1 0-1 0,-2 0 1 16,2 0 0-16,1 0-2 0,-2 0 1 0,18 0-1 16,-18 0 0-16,0 0 2 0,1 0 0 15,0 0 0-15,17-18 0 0,-37 18-2 0,20 0 0 0,0 0 1 16,-19-17-1-16,1 17 2 0,-1-17 0 0,1 17 0 15,0 0 0-15,-1-19-2 0,2 19 0 0,-2 0 0 16,1 0 1-16,-1 0 0 0,-16 0 1 0,-2 0 0 16,18 0-1-16,3 0-1 0,-21 0 1 0,19 0-1 15,-1 0 0-15,-16 19 2 0,16-19-1 0,2 17 1 16,-3-17 0-16,3 17-3 0,16 1 2 0,0 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37:12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30057 5557 163 0,'0'0'0'0,"0"0"5"32,0 0 0-32,0 0 1 0,0 0-1 0,0 0-2 0,0 0 0 0,0 0 0 15,-19 34 0-15,38-15 5 0,-19-19 0 0,0 0 0 16,18 18 1-16,-1 17-6 0,-17-17 1 0,17 0-1 15,1 16 1-15,-18-15 0 0,18-2 0 0,0 0-1 16,-18-17 1-16,16 18-2 0,-16-18 1 0,0 0-1 16,17 0 0-16,2 0 4 0,-19 0-1 0,17 0 1 15,1-18 0-15,-1 1-3 0,1 0 0 0,0-2 0 16,0 2 0-16,-18-18-1 0,17 17 1 0,-17 0-1 0,17 1 1 16,2-1-1-16,-19-1-1 0,17 2 1 0,-17-17 0 15,18 16-1-15,-18 18 1 0,17-18-1 0,-17 18 1 16,19-18-1-16,-19 18 0 0,0 0 0 0,0 0 0 15,17 0 0-15,-17 0 0 0,0 0 0 0,0 36 0 16,0-1 0-16,18 18 0 0,-18-18 0 0,0 36-1 16,0-18 1-16,-18 18 0 0,18-19-1 0,0 19 1 15,-17-1-1-15,17-34 1 0,-19 16-1 0,19-16 1 16,-17-1-1-16,-1-18 1 0,1 19 0 0,-2-19 0 0,2 1-1 16,0 0 1-16,-19-18-1 0,18 18 1 0,-17-18 1 15,18 17 0-15,-19-17 0 0,2 0 0 0,-2-17-1 0,19 17 0 16,-18 0 0-16,16 0 1 0,-15-18 0 0,16 18 0 15,0 0 1-15,0 0-1 0,1-18 0 0,0 18-1 16,-2-18 1-16,19 18-1 0,0 0 2 0,0-17-1 16,0 17 0-16,0-17 1 0,0 17-2 0,19-19 1 15,-19 2-1-15,34-1 1 0,2-16-1 0,-18 15 1 0,35 2 0 16,-18 0-1-16,-18-19 0 0,19 36 0 0,-2-18 1 16,2-16-1-16,-1 15 0 0,0 2 0 0,1-1-1 15,-19 18 2-15,19-17-2 0,-1-1 1 0,1 18 0 16</inkml:trace>
  <inkml:trace contextRef="#ctx0" brushRef="#br0" timeOffset="31932.324">7056 5416 62 0,'0'0'0'0,"0"0"1"16,0 0 1-16,0 0 0 0,0 0-1 16,0 0 0-16,0 0 0 0,0 0 1 0,0 0-1 0,0 0 3 0,0 0 0 15,0 0 1-15,0 0-1 0,0 0-1 16,0 0-1-16,0 0 1 0,0 0-1 0,17-35 15 0,-17 35 0 15,17 0 0-15,-17-19 0 0,0 19-13 0,18-17 1 16,-18 0-1-16,18 17 1 0,0-17 6 0,-18-1 1 0,17 18-1 16,0-18 1-16,2 0-9 0,-1 0 2 0,-1-18-1 15,18 19 0-15,-17 0 1 0,0-18 0 0,15 17-1 16,-14-17 1-16,16 18-2 0,0-19-1 0,-17 1 1 16,17-1 0-16,1 2-1 0,-1-2 1 0,1 0 0 15,-1 0-1-15,-1-15 0 0,2 32 0 0,-18-16 0 16,18 1-1-16,-2-2 1 0,-16 18-1 0,18-18 1 15,-1 1-1-15,-18-1 0 0,19 20 0 0,-20-2 0 16,20-17 0-16,-1 16 2 0,-18 2 0 0,20 0-1 16,-20 0 1-16,18-2-1 0,-17 2 0 0,0 17-1 0</inkml:trace>
  <inkml:trace contextRef="#ctx0" brushRef="#br0" timeOffset="33659.179">8996 3705 182 0,'0'0'0'0,"0"0"20"16,0 0 1-16,0 0 0 0,0 0 0 15,0 0-16-15,0 0-1 0,0 0 1 0,-18-35-1 0,18 35 7 16,-18 0-1-16,18 0 1 0,-18 0 0 0,18 0-7 15,-17 0 0-15,0 17 0 0,-1-17 0 0,-1 18 3 0,2 16-1 16,17-15 0-16,-17-2 1 0,-1 18-4 0,0 1 0 16,0-2 0-16,1 2 0 0,0 0 0 0,-2 0 0 15,19-2 0-15,-17 2 0 0,17-1-1 0,-18-1 0 16,18-15-1-16,0 16 1 0,0 1-1 0,0-1-1 0,0-18 0 16,0 2 1-16,0-2-1 0,18 0 0 0,-18 1 1 15,17-1-1-15,-17-17 1 0,19 0 0 16,-2 0 0-16,0 0 0 0,1-17-1 0,0-1 1 15,0 1 0-15,-1-19-1 0,0 1 0 0,2 18 0 16,-1-37 0-16,-1 18 0 0,0 19 0 0,1-18 0 16,-18-1 0-16,18 2 0 0,0-2 0 0,-1 1 0 15,-17-1 0-15,0 2 0 0,17-1 0 0,-17 16 0 0,0-16 0 16,19-1 0-16,-19 19 0 0,0 0 0 0,0-1 0 16,0 1 0-16,0-2 0 0,0 2 0 15,0 17-1-15,-19 0 1 0,2 17 0 31,17 2-1-31,-17 16 1 0,-1-18 0 0,18 36 0 16,-18 1 0-16,0-3 0 0,18 3-1 0,0-19 1 16,0 18 0-16,0-17 0 0,0 16 0 0,0-16 0 15,0-1 0-15,18 1 0 0,0-19 0 0,-18 18 0 0,18 1 0 16,-1-19 1-16,0 1-1 0,2-1 0 16,-2-17 0-16,1 0 0 0,-1 19 0 0,19-38 1 0,-18 19-1 0,-1 0 0 15,19-17 1-15,-20 17-1 0,19-18 1 16,-16-16-1-16,16 15 0 0,-18-16 1 15,19 18 0-15,-19-19-1 0,1 1 1 0,18 16 0 0,-19-15 0 0,0-1 0 16,1 16-1-16</inkml:trace>
  <inkml:trace contextRef="#ctx0" brushRef="#br0" timeOffset="33958.378">9737 3528 200 0,'0'0'0'0,"0"0"3"0,0 0 0 15,0 0 0-15,0 0 0 0,0 0-1 0,-19-36 0 0,19 36 0 16,0 18 0-16,0-18 4 0,0 0-1 0,-17 0 1 16,17 0 0-16,0 0-3 0,-17 18 0 0,17-18-1 15,-18 18 2-15,18 17-1 0,-18-16 1 0,18-2 0 16,-18 17 1-16,18 2-3 0,0-1 0 0,0 1 0 0,-17-1 1 16,17 1 0-16,0-1 0 0,-17-1-1 15,17 20 2-15,0-18-3 0,0-2 1 0,0-17 0 0,17 19 0 16,-17-1 1-16,0 1 1 0,17-19-1 0,-17 18 0 15,18-16-1-15,-18-2 0 0,18-17 0 0,0 18 0 16,-1-1-1-16,-17-17 0 0,17 19-1 0,2-19 1 16,-1 17 0-16,-1-17-1 0,0-17 1 0,1 17-1 0,0-19 2 15,0 2-1-15,-2-1 1 0,1 1-1 16,19-2 0-16,-18-16 0 0,-1 18 0 0</inkml:trace>
  <inkml:trace contextRef="#ctx0" brushRef="#br0" timeOffset="34649.911">10284 2682 200 0,'0'0'0'15,"-19"17"0"-15,19-17 7 0,0 0 0 16,-17 0-1-16,17 0 1 0,-18 0-4 0,18 0 0 16,0 17 0-16,-17-17 1 0,17 0 5 0,-19 0 0 0,19 0 0 15,-17 0 0-15,0 0-6 0,17 0 1 16,0 18 0-16,-18-18 0 0,18 18 4 0,-17 0 0 15,17 0 0-15,-19-2 0 0,19 4-4 0,0-4-1 0,0 19 1 16,0-17 0-16,0 18-2 0,0-2 1 0,0 2-1 16,0-1 1-16,19 1-2 0,-19-2 1 0,17 20-1 15,-17 0 1-15,18-3 0 0,-1 3 1 0,0-1-1 16,2 18 1-16,16-20-2 0,-18 3 1 0,2 0-1 16,-19-20 1-16,34 19-1 0,-16-18 0 0,0 1 0 15,0-1 0-15,-18 1 0 0,17-19-1 0,1 1 1 0,-1-2 0 16,-17-16 0-16,0 18 0 0,0-18 0 15,0 0 0-15,0 0 0 0,0 0-1 0,0 0 1 0</inkml:trace>
  <inkml:trace contextRef="#ctx0" brushRef="#br0" timeOffset="34851.625">9825 3722 292 0,'0'0'0'0,"0"0"5"0,0 0 1 16,0 0 0-16,18 0 0 16,-2 0-4-16,1-17 1 0,2 17 0 0,16 0 0 0,0-35 6 0,1 16 0 15,-2 2 0-15,2 0 0 0,-1 0-5 16,1-2 0-16,-1-16-1 0,18 17 1 0,-18 0 2 0,18 0-1 16,-17 1 1-16</inkml:trace>
  <inkml:trace contextRef="#ctx0" brushRef="#br0" timeOffset="35681.171">10653 3299 257 0,'0'0'0'0,"0"0"6"16,-18 35 0-16,18-18 0 16,-17 19 0-16,17-18-3 0,-17 18 0 0,17-2 0 15,0 1 0-15,-18 1 5 0,18-1 0 0,0 1 0 16,0-2 0-16,-19 2-4 0,19-1 0 0,0 1-1 0,0-1 1 15,0-18 0-15,19 2 0 0,-19-2 0 0,0-17 1 16,18 18-3-16,-18-2 1 0,0-16-1 16,0 0 1-16,17 0-2 0,-17 0 0 0,0 0 0 0,0 0 0 15,17-16 0-15,-17 16 0 0,0-18 0 0,18-18-1 16,0 19 0-16,0-18 1 0,-1 16-1 16,-17-15 0-16,17 16 1 0,-17 1-1 0,19-2 0 0,-19 2 1 15,17 0-1-15,-17 0 0 0,18 17 0 16,-18-19 1-16,0 19-1 0,17 0 0 0,-17 0 1 0,18 0-1 0,0 0 0 15,0 0 0-15,-1 0 0 16,0 19 1-16,2-19-1 0,16 0 0 0,1 17 0 16,-1-17 0-16,-1-17 0 0,-15 17 1 0,16-19-1 15,-19 2 0-15,3-1 0 0,15 0 0 0,-16-18 0 0,0 19 1 16,0 0-1-16,-1-19 0 0,1 19 0 16,-18-1 0-16,17 1 0 0,-17-2 0 0,19 2 0 0,-19 0 1 15,0-1-1-15,0 18 1 16,-19 0-1-1,19 18 0-15,-17-18 0 16,-1 34 0-16,-17 2 0 0,17 18 0 0,0-20 0 16,1-17 1-16,0 19-1 0,17-18 0 0,-19 0 0 15,19-1 0-15,0 2 1 0,0-19-1 16,19 0 0 0,-19 0 1-16,17-19-1 0,0 2 1 15,-17-1-1-15,18 18 1 0,-18-18-1 16,0 0 0-16,0 18 1 0,18 0 0 0,-18-18-1 0,0 18 1 15,0 0 0-15,0 0 0 0,-18 18-1 16,18-18 2-16,0 18-1 0,0-18 0 0,-18 36 1 16,18 0-1-16,-17 15 0 0,17-32 0 0,0 16 0 15,17-1 0-15,-17-15 1 0,0-19-1 0,18 17 0 16,-18 1 0-16,18-18 0 0,-18-18 0 0,18 18 0 0,-1-17 1 16,-17 17-1-16,18-19 1 0,-1-15-1 15,19-20 1-15,-19 20-1 0,1-19 0 0,0-1 0 0,0 2 0 16,-1 16 1-16,0-16-1 0,2-19 1 0,-19 18-1 15,18 0 0-15,-18 0 1 0,17 0-1 0,-17 17 0 0,17-16 0 16,-17 16 0-16,0-16 0 16,0 16 0-16,0 1 0 0,0 19 0 0,0-20 0 0,0 0 0 0,0 18 0 15,0 0 0-15,0 18 1 0,0 0-1 16,0 0 0-16,0-17 0 0,0 17 0 0,0 0 0 16,0 0 0-16,0 17 0 0,0 1-1 0,18 0 1 15,-18 0 0-15,0 70 0 0,18-17-1 0,0-1 1 0,-18 1 0 16,0-1 0-16,17 2-1 0,0-38 1 0,-17 19-1 15,19-18 1-15,-2 1 0 0,1-1 0 0,17-18-1 16,-17 19 1-16,0-19 0 0,-1-17 0 0,19 0-1 16,-20 17 1-16,2-17 1 0,18-17-1 0</inkml:trace>
  <inkml:trace contextRef="#ctx0" brushRef="#br0" timeOffset="36190.971">12876 2824 348 0,'0'0'0'0,"0"0"6"16,0 0-1-16,0 0 1 0,-35 0 0 0,35 16-3 16,-17-16 0-16,17 18 0 0,-19-1 0 0,-16 19 4 15,-1-1 0-15,19 18 0 0,0-1 1 0,-18 1-5 0,16 1 0 16,2 17 1-16,-1-19-1 0,18 1 0 0,-17-17 1 16,17 16 0-16,-19-16-1 0,19-2-1 15,0 2 1-15,0 0-1 0,19-19 0 0,-19 2-1 0,17-2-1 16,1-17 1-16,-1 0-1 0,-17-17 1 15,19 17-1-15,-2-19 1 0,1-16-1 0,-1-1 1 0,19 1-1 16,-19-18 1-16,1 18-1 0,-1-18 1 0,2 0-1 0,-2 1 0 16,-17-1 1-16,17-1-1 0,1 2 1 0,-18-1-1 15,18-1 1-15,-18 2-1 0,0 16 0 0,-18 1 0 16,18-17 1-16,-18 16-1 0,18 0 1 0,-17 2-1 16,17 15 0-16,-17-15 1 0,-2 16-1 0,2 18 0 15,17 0 1-15,-18 0-1 0,18 0 0 0,-36 18 1 16,19-1-1-16,0 19 0 0,-1-2 1 15,1 2-1-15,-2 0 0 0,19 0 1 0,0-2-1 0,0 1 1 16,-17 1-1-16,17-19 1 0,0 19-1 0,17-36 1 16,2 0 0-16,-2 0-1 0,1 0 1 0,-1-19-1 15,19 19 1-15,-1-17-1 0</inkml:trace>
  <inkml:trace contextRef="#ctx0" brushRef="#br0" timeOffset="36739.147">13175 2646 238 0,'0'0'0'0,"36"36"0"0,-36-36 5 15,0 17 0-15,0-17 0 0,0 35 0 16,18 1-2-16,-1 18 0 0,-17-20 0 0,0 19-1 0,17-18 7 16,-17 18-1-16,0-18 0 0,0 1 0 0,19-2-4 15,-2-16-1-15,-17 0 1 0,18 0 0 16,-1 0 1-16,1-1 0 0,-18-17 0 0,18 0 0 0,-18 0-2 0,0 0-1 16,18 0 1-16,-18-17 0 0,17-19-1 0,0 18 1 15,2-17-1-15,-2-1 0 0,-17-16 0 0,0 16 0 16,18 2-1-16,-18-2 1 0,17 1 1 0,-17 1 0 15,0-2 0-15,0 0 1 0,0 0-2 0,0 2-1 0,0 15 1 16,0-15 0-16,0 16-1 0,0 1-1 0,0-2 1 16,0 2-1-16,-17 17 1 0,17-17-1 0,0 17 1 15,0 0 0-15,0 0 1 0,0 0-1 16,0 17 1-16,0 0-1 0,0 2 0 0,0-19 0 16,0 35 0-16,17 18 1 0,2-36 0 0,-19 18 0 15,17-35 0-15,-17 18 0 0,18-18-1 0,-18 0 1 16,17 0-1-16,0 0 2 0,2 0 0 0,-2-18-1 15,1 0 1-15,17 1-1 0,-1-19-1 0,-16 2 1 16,0-1 0-16,17-1 1 0,0-17-1 0,1 18 1 0,-19-19 0 16,1 20-2-16,18-20 1 0,-19 20 0 0,19-19-1 15,-18-1 2-15,-1 20 1 0,0-20-1 0,-17 19 0 16,18-18-1-16,0 18 0 0,-18-1 0 0,18-17 1 16,-18 19-2-16,0 16 1 0,0 0 0 0,17 0 0 15,-17 0-1-15,0 18 1 0,0-17-1 0,0 17 0 0,0 0 1 16,0 0-1-16,0 0 0 0,0 17 0 15,0 1 0-15,0 36 0 0,0-20 0 0,-17 55 0 0,17-1-1 16,0-17 1-16,0 17 0 0,0-17 0 16,0-1 0-16,0 0-1 0,0-17 1 0,0 18 0 0,0-18-1 0,0-18 0 15,0-18 1-15,17 19-1 0,-17-1 0 16,0-17 1-16,0 0-1 0,0-18 1 0,0 18-1 16,17-18 0-16,-17-18 1 15,-17 18-1-15,17 0 0 0</inkml:trace>
  <inkml:trace contextRef="#ctx0" brushRef="#br0" timeOffset="36906.544">13899 2205 310 0,'0'0'0'0,"0"0"7"16,0 0 0-16,0 0 0 16,18 0 0-16,-1 18-4 0,0-18 0 0,2 0 0 15,-1 0 1-15,16 18 6 0,-16-18-1 0,18 0 1 16,-2 17 0-16,-15-17-6 0,16 0 0 0,0 0 0 15,1 0 0-15,17-17 0 0,-19 17 0 0,2-18 1 16</inkml:trace>
  <inkml:trace contextRef="#ctx0" brushRef="#br0" timeOffset="37123.347">14798 1835 226 0,'0'0'0'0,"0"0"7"16,-34 18 0-16,34 16 1 0,-18-15-1 16,0 15-4-16,0 2 1 0,1-1-1 0,0 0 1 0,-19 18 6 15,18-17-1-15,18 16 1 0,-17-16 0 16,-1 16-6-16,0-16 0 0,0 17 0 0,18-1 0 0,-17 2 2 0,17-19-1 16,-17 18 1-16,34-17 0 15,-17-1-4-15,0-18 1 0,17-17 0 0,1 17 0 0,-18-17-2 0,18 0 0 16</inkml:trace>
  <inkml:trace contextRef="#ctx0" brushRef="#br0" timeOffset="38009.529">15010 2046 182 0,'0'0'0'0,"0"36"0"16,0-19 4-16,-18 1 0 0,18 0 0 15,0 16 1-15,-17 20-3 0,17-2 0 0,-19 19 1 16,19-18 0-16,-17-18 3 0,17 18 1 0,0-17 0 15,0 16 0-15,0-16-4 0,0-1 0 0,17-18 1 16,2 19-1-16,-2-19 2 0,-17 1 1 0,18-18-1 16,-1 0 0-16,1 0-2 0,0-18 0 0,-18 18 0 0,18-34-1 15,16-19 1-15,-15 18 0 0,-2-18-1 0,1 17 1 16,-18-17-1-16,17 17-1 0,2-16 1 0,-19 16 0 16,0-17-1-16,17 19 1 0,-17-2 0 0,-17-16-1 15,17 16 0-15,-19 18 1 0,19-35-1 0,-17 18 0 16,-1 0 0-16,1 17 0 0,-2-17 0 0,19 18-1 15,-17-2 1-15,0 2 0 0,-1 17-1 0,18 0 1 16,-18 0 0-16,0 0 0 0,18 0 0 16,0 17-1-16,-17-17 1 0,17 19 0 0,0-2 0 15,0 0 1-15,0 1-1 0,0 0 0 0,0-18 0 16,0 0 0-16,17 0 0 0,-17 18 0 0,18-18 1 16,-18 0 0-16,18 17 0 0,0-17 0 0,-1 17-1 0,19 19 0 15,-19-18 0-15,1-1 1 0,-1 19-1 0,2-18 0 16,-2 16 1-16,-17 2-1 0,18-18 0 0,-1 16 0 15,-17-15 0-15,17 15 0 0,-17-16 0 0,19-18 0 16,-2 18 0-16,-17 0 0 0,18-18-1 0,-18 0 1 0,0 0 0 16,17 0 0-16,2-18-1 0,-19 0 0 15,17 0 1-15,0-16-1 0,-17-2 1 0,18 1-1 16,-18-1 0-16,18 2 0 0,-18-2 0 0,0 1 0 16,18-1 0-16,-18 1 0 0,0 0 0 0,0-1 0 15,-18 2 0-15,18 15-1 0,18-15 0 0,-18 16 1 16,0 0-1-16,0 0 0 0,0 0 0 15,-18 18 0-15,18 0 0 16,18 0 0-16,-18 0 0 0,0 0 0 0,0 0 0 16,0 0 0-16,0 0 0 0,0 0 0 0,17 0 1 15,1 18-1-15,-1-18 0 0,2 18 1 0,-2-18-1 16,-1 18 1-16,2-18 0 0,0 18 0 0,0-18 0 16,-1 0 0-16,0 0 0 15,-17 17 1-15,19-17-1 0,-19 0 1 0,18 17-1 16,16 2 1-16,-16-19-1 0,0 17 1 0,0-17-1 0,-1 17 2 15,0-17 0-15,19 0 0 0,-18 0 0 16,-1 0-1-16,1-17 0 0,18 0 0 0,-19 17 1 0,19-19 2 16,-19 2 0-16,1 0 0 0,-1-1 0 15,19 0-2-15,-18 0 0 0,-1 0 0 0,0 1 1 16,2 0 3-16,-19-1 0 0,17 0 1 0,1-17-1 0,-18 17-3 16,16 0 1-16,-16 1-1 0,0 0 0 15,19-2 3-15,-19 2 0 0,0 17 0 0,0-18 1 0,0 1-4 0,-19 17 0 16,19-17 0-16,0-2 1 0,0 19-1 0,0-17 2 15,-16 17-1-15,16 0 0 0,-18 0-2 0,18 0 1 16,-17 0-1-16,-2 17 1 0,2 19 0 0,0-1 1 16,-1 1-1-16,1-2 1 0,17 20-2 0,-19-19 0 0,19 17 0 15,-17-16 0-15,17 17 1 0,0-17 0 0,0-2 0 16,17 20-1-16,-17-20 0 0,19 2 0 0,-2-1-1 16,1-17 1-16,-1 0 1 0,0 0-1 0,19-2 0 15,-18 2 1-15,17 0-2 0,-1-18 1 0,-16 0-1 16,18 0 1-16,-19-18 0 0,18 0-1 0</inkml:trace>
  <inkml:trace contextRef="#ctx0" brushRef="#br0" timeOffset="100950.556">3298 8327 3 0,'0'0'0'0,"-17"17"0"15,-2-17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6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0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helly94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y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ir_vp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oi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2589-6A48-4F0E-9BDE-29969C4C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D4B0-8FC1-4157-89FA-F16678A6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</a:t>
            </a:r>
            <a:r>
              <a:rPr lang="en-US" dirty="0"/>
              <a:t> — the true outcome of the data we seek to predict</a:t>
            </a:r>
          </a:p>
          <a:p>
            <a:pPr lvl="1"/>
            <a:r>
              <a:rPr lang="en-US" dirty="0"/>
              <a:t>Called </a:t>
            </a:r>
            <a:r>
              <a:rPr lang="en-US" b="1" dirty="0"/>
              <a:t>ground truth</a:t>
            </a:r>
          </a:p>
          <a:p>
            <a:r>
              <a:rPr lang="en-US" b="1" dirty="0"/>
              <a:t>Score</a:t>
            </a:r>
            <a:r>
              <a:rPr lang="en-US" dirty="0"/>
              <a:t> — our prediction score (logistic: estimated probability)</a:t>
            </a:r>
          </a:p>
          <a:p>
            <a:r>
              <a:rPr lang="en-US" b="1" dirty="0"/>
              <a:t>Decision</a:t>
            </a:r>
            <a:r>
              <a:rPr lang="en-US" dirty="0"/>
              <a:t> — our binary decision</a:t>
            </a:r>
          </a:p>
          <a:p>
            <a:pPr lvl="1"/>
            <a:r>
              <a:rPr lang="en-US" dirty="0"/>
              <a:t>Usually done by thresholding score</a:t>
            </a:r>
          </a:p>
          <a:p>
            <a:pPr lvl="1"/>
            <a:r>
              <a:rPr lang="en-US" dirty="0"/>
              <a:t>Some models </a:t>
            </a:r>
            <a:r>
              <a:rPr lang="en-US"/>
              <a:t>&amp; software directly </a:t>
            </a:r>
            <a:r>
              <a:rPr lang="en-US" dirty="0"/>
              <a:t>output predictions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297F3-29A4-415F-A86C-1EDE66E31C27}"/>
                  </a:ext>
                </a:extLst>
              </p14:cNvPr>
              <p14:cNvContentPartPr/>
              <p14:nvPr/>
            </p14:nvContentPartPr>
            <p14:xfrm>
              <a:off x="1174320" y="533520"/>
              <a:ext cx="9798840" cy="247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297F3-29A4-415F-A86C-1EDE66E31C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960" y="524160"/>
                <a:ext cx="9817560" cy="24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9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309" y="365125"/>
            <a:ext cx="5763490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309" y="1825625"/>
            <a:ext cx="57634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linear models allow linear predictions of other quantities.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regression lets us use linear models for binary classification.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Michèle Eckert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DBBAA-383C-4F52-BDA2-F03436B12D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Compute a logistic regression to predict a binary value</a:t>
            </a:r>
          </a:p>
          <a:p>
            <a:r>
              <a:rPr lang="en-US" dirty="0"/>
              <a:t>Understand generalizing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Vishnu Prasad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8E669-E38E-4F7A-B80C-7BCEC2DA75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3ED4-BA1F-47D3-A1D7-0AF036CA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transform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(full version of this is called a </a:t>
                </a:r>
                <a:r>
                  <a:rPr lang="en-US" i="1" dirty="0"/>
                  <a:t>general additive model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A01F3B-3732-4D51-AADA-BD2C92BA0859}"/>
                  </a:ext>
                </a:extLst>
              </p14:cNvPr>
              <p14:cNvContentPartPr/>
              <p14:nvPr/>
            </p14:nvContentPartPr>
            <p14:xfrm>
              <a:off x="4584240" y="2712240"/>
              <a:ext cx="3213720" cy="247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A01F3B-3732-4D51-AADA-BD2C92BA0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4880" y="2702880"/>
                <a:ext cx="3232440" cy="24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0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E933-1B63-41A1-ADAF-ACCEA679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381C4-4976-4F0A-8C0E-42EB432BB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0/1 logical variable</a:t>
                </a:r>
              </a:p>
              <a:p>
                <a:pPr lvl="1"/>
                <a:r>
                  <a:rPr lang="en-US" dirty="0"/>
                  <a:t>1 = is admitted, is spam,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predictor variables (as in linear model)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(just like LM!)</a:t>
                </a:r>
              </a:p>
              <a:p>
                <a:r>
                  <a:rPr lang="en-US" dirty="0"/>
                  <a:t>One way: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381C4-4976-4F0A-8C0E-42EB432BB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92485-530F-49E2-B355-420C6A8A2554}"/>
                  </a:ext>
                </a:extLst>
              </p14:cNvPr>
              <p14:cNvContentPartPr/>
              <p14:nvPr/>
            </p14:nvContentPartPr>
            <p14:xfrm>
              <a:off x="4463640" y="5157000"/>
              <a:ext cx="807120" cy="2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92485-530F-49E2-B355-420C6A8A2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4280" y="5147640"/>
                <a:ext cx="825840" cy="2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1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C15-FCAF-427E-AF92-89D33D23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Linear Models (GLMs)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D5382-6398-4A58-BFB5-1ADD56254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link function</a:t>
                </a:r>
                <a:endParaRPr lang="en-US" dirty="0"/>
              </a:p>
              <a:p>
                <a:r>
                  <a:rPr lang="en-US" dirty="0"/>
                  <a:t>Counts: Poisson regression, log link</a:t>
                </a:r>
              </a:p>
              <a:p>
                <a:r>
                  <a:rPr lang="en-US" dirty="0"/>
                  <a:t>Binary: Logistic regression, logit link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D5382-6398-4A58-BFB5-1ADD56254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64C67-8ADE-4483-BB9C-ED7620A32D83}"/>
                  </a:ext>
                </a:extLst>
              </p14:cNvPr>
              <p14:cNvContentPartPr/>
              <p14:nvPr/>
            </p14:nvContentPartPr>
            <p14:xfrm>
              <a:off x="1199880" y="2698920"/>
              <a:ext cx="9753840" cy="320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64C67-8ADE-4483-BB9C-ED7620A32D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0520" y="2689560"/>
                <a:ext cx="9772560" cy="32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51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B7FC-EF68-421A-8010-C347D348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00D8E-6A4C-456A-B1B6-C2285412B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logi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— admitted to grad school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— GRE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— GPA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— school rank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00D8E-6A4C-456A-B1B6-C2285412B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1CCBF0-FC41-41C0-A514-080C646DBEB5}"/>
                  </a:ext>
                </a:extLst>
              </p14:cNvPr>
              <p14:cNvContentPartPr/>
              <p14:nvPr/>
            </p14:nvContentPartPr>
            <p14:xfrm>
              <a:off x="3828600" y="1581480"/>
              <a:ext cx="4356360" cy="15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1CCBF0-FC41-41C0-A514-080C646DB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240" y="1572120"/>
                <a:ext cx="4375080" cy="15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334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187A-A4D5-4D6E-8990-4E052C84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GLM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6BA143-9182-44B9-8C45-454F9C4F46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825624"/>
            <a:ext cx="4298270" cy="43513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9A7892-BF05-4C30-8796-2F5D93CB2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Generalized linear model</a:t>
            </a:r>
          </a:p>
          <a:p>
            <a:pPr marL="0" indent="0">
              <a:buNone/>
            </a:pPr>
            <a:r>
              <a:rPr lang="en-US" dirty="0"/>
              <a:t>Binomial </a:t>
            </a:r>
            <a:r>
              <a:rPr lang="en-US" i="1" dirty="0"/>
              <a:t>family</a:t>
            </a:r>
            <a:r>
              <a:rPr lang="en-US" dirty="0"/>
              <a:t> (logit link)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-values test significance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C13F9B-9592-4163-AF1A-FFBD20D0EBA8}"/>
                  </a:ext>
                </a:extLst>
              </p14:cNvPr>
              <p14:cNvContentPartPr/>
              <p14:nvPr/>
            </p14:nvContentPartPr>
            <p14:xfrm>
              <a:off x="2012760" y="1974960"/>
              <a:ext cx="2858040" cy="435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C13F9B-9592-4163-AF1A-FFBD20D0E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400" y="1965600"/>
                <a:ext cx="287676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3FD6-670E-493F-AB07-27247357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with GLM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CA60A-A5AE-4744-9DEA-635DA3AE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scores = </a:t>
            </a:r>
            <a:r>
              <a:rPr lang="en-US" dirty="0" err="1">
                <a:latin typeface="Consolas" panose="020B0609020204030204" pitchFamily="49" charset="0"/>
              </a:rPr>
              <a:t>lg_res.predict</a:t>
            </a:r>
            <a:r>
              <a:rPr lang="en-US" dirty="0">
                <a:latin typeface="Consolas" panose="020B0609020204030204" pitchFamily="49" charset="0"/>
              </a:rPr>
              <a:t>(test)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 in </a:t>
            </a:r>
            <a:r>
              <a:rPr lang="en-US" b="1" dirty="0"/>
              <a:t>predicted scores</a:t>
            </a:r>
            <a:r>
              <a:rPr lang="en-US" dirty="0"/>
              <a:t> (estimated probabilities)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Convert to binary class w/ threshold: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decisions = </a:t>
            </a:r>
            <a:r>
              <a:rPr lang="en-US" dirty="0" err="1">
                <a:latin typeface="Consolas" panose="020B0609020204030204" pitchFamily="49" charset="0"/>
              </a:rPr>
              <a:t>preds</a:t>
            </a:r>
            <a:r>
              <a:rPr lang="en-US" dirty="0">
                <a:latin typeface="Consolas" panose="020B0609020204030204" pitchFamily="49" charset="0"/>
              </a:rPr>
              <a:t> &gt; 0.5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70EA86-0AAE-4411-9B4F-0EC9EF161C3A}"/>
                  </a:ext>
                </a:extLst>
              </p14:cNvPr>
              <p14:cNvContentPartPr/>
              <p14:nvPr/>
            </p14:nvContentPartPr>
            <p14:xfrm>
              <a:off x="4997160" y="5379480"/>
              <a:ext cx="902160" cy="74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70EA86-0AAE-4411-9B4F-0EC9EF161C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7800" y="5370120"/>
                <a:ext cx="920880" cy="7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1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16317</TotalTime>
  <Words>298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Cambria Math</vt:lpstr>
      <vt:lpstr>Consolas</vt:lpstr>
      <vt:lpstr>Oswald</vt:lpstr>
      <vt:lpstr>Calibri</vt:lpstr>
      <vt:lpstr>Arial</vt:lpstr>
      <vt:lpstr>Office Theme</vt:lpstr>
      <vt:lpstr>CS 533 INTRO TO DATA SCIENCE</vt:lpstr>
      <vt:lpstr>LOGISTIC REGRESSION</vt:lpstr>
      <vt:lpstr>Learning Outcomes</vt:lpstr>
      <vt:lpstr>Linear Regression</vt:lpstr>
      <vt:lpstr>Classification Setup</vt:lpstr>
      <vt:lpstr>General Linear Models (GLMs)</vt:lpstr>
      <vt:lpstr>Logistic Regression</vt:lpstr>
      <vt:lpstr>Training a GLM</vt:lpstr>
      <vt:lpstr>Predicting with GLM</vt:lpstr>
      <vt:lpstr>Terms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2020-10-23T00:58:37Z</dcterms:modified>
</cp:coreProperties>
</file>