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notesSlides/notesSlide5.xml" ContentType="application/vnd.openxmlformats-officedocument.presentationml.notesSlide+xml"/>
  <Override PartName="/ppt/ink/ink2.xml" ContentType="application/inkml+xml"/>
  <Override PartName="/ppt/notesSlides/notesSlide6.xml" ContentType="application/vnd.openxmlformats-officedocument.presentationml.notesSlide+xml"/>
  <Override PartName="/ppt/ink/ink3.xml" ContentType="application/inkml+xml"/>
  <Override PartName="/ppt/notesSlides/notesSlide7.xml" ContentType="application/vnd.openxmlformats-officedocument.presentationml.notesSlide+xml"/>
  <Override PartName="/ppt/ink/ink4.xml" ContentType="application/inkml+xml"/>
  <Override PartName="/ppt/notesSlides/notesSlide8.xml" ContentType="application/vnd.openxmlformats-officedocument.presentationml.notesSlide+xml"/>
  <Override PartName="/ppt/ink/ink5.xml" ContentType="application/inkml+xml"/>
  <Override PartName="/ppt/notesSlides/notesSlide9.xml" ContentType="application/vnd.openxmlformats-officedocument.presentationml.notesSlide+xml"/>
  <Override PartName="/ppt/ink/ink6.xml" ContentType="application/inkml+xml"/>
  <Override PartName="/ppt/notesSlides/notesSlide10.xml" ContentType="application/vnd.openxmlformats-officedocument.presentationml.notesSlide+xml"/>
  <Override PartName="/ppt/ink/ink7.xml" ContentType="application/inkml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ink/ink8.xml" ContentType="application/inkml+xml"/>
  <Override PartName="/ppt/notesSlides/notesSlide13.xml" ContentType="application/vnd.openxmlformats-officedocument.presentationml.notesSlide+xml"/>
  <Override PartName="/ppt/ink/ink9.xml" ContentType="application/inkml+xml"/>
  <Override PartName="/ppt/notesSlides/notesSlide14.xml" ContentType="application/vnd.openxmlformats-officedocument.presentationml.notesSlide+xml"/>
  <Override PartName="/ppt/ink/ink10.xml" ContentType="application/inkml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8"/>
  </p:notesMasterIdLst>
  <p:sldIdLst>
    <p:sldId id="256" r:id="rId2"/>
    <p:sldId id="298" r:id="rId3"/>
    <p:sldId id="303" r:id="rId4"/>
    <p:sldId id="309" r:id="rId5"/>
    <p:sldId id="308" r:id="rId6"/>
    <p:sldId id="310" r:id="rId7"/>
    <p:sldId id="311" r:id="rId8"/>
    <p:sldId id="312" r:id="rId9"/>
    <p:sldId id="313" r:id="rId10"/>
    <p:sldId id="314" r:id="rId11"/>
    <p:sldId id="315" r:id="rId12"/>
    <p:sldId id="317" r:id="rId13"/>
    <p:sldId id="318" r:id="rId14"/>
    <p:sldId id="319" r:id="rId15"/>
    <p:sldId id="320" r:id="rId16"/>
    <p:sldId id="307" r:id="rId17"/>
  </p:sldIdLst>
  <p:sldSz cx="12192000" cy="6858000"/>
  <p:notesSz cx="6858000" cy="9144000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Cambria Math" panose="02040503050406030204" pitchFamily="18" charset="0"/>
      <p:regular r:id="rId23"/>
    </p:embeddedFont>
    <p:embeddedFont>
      <p:font typeface="Lato" panose="020F0502020204030203" pitchFamily="34" charset="0"/>
      <p:regular r:id="rId24"/>
      <p:bold r:id="rId25"/>
      <p:italic r:id="rId26"/>
      <p:boldItalic r:id="rId27"/>
    </p:embeddedFont>
    <p:embeddedFont>
      <p:font typeface="Lato Black" panose="020F0A02020204030203" pitchFamily="34" charset="0"/>
      <p:bold r:id="rId28"/>
      <p:boldItalic r:id="rId29"/>
    </p:embeddedFont>
    <p:embeddedFont>
      <p:font typeface="Oswald" pitchFamily="2" charset="0"/>
      <p:regular r:id="rId30"/>
      <p:bold r:id="rId3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78" d="100"/>
          <a:sy n="78" d="100"/>
        </p:scale>
        <p:origin x="72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495979f9a431ddb0" providerId="LiveId" clId="{3E26DC48-25C3-417A-B948-5A262A93F977}"/>
  </pc:docChgLst>
  <pc:docChgLst>
    <pc:chgData userId="495979f9a431ddb0" providerId="LiveId" clId="{EC940225-F2D2-42FC-972A-BCF820585412}"/>
    <pc:docChg chg="custSel modSld">
      <pc:chgData name="" userId="495979f9a431ddb0" providerId="LiveId" clId="{EC940225-F2D2-42FC-972A-BCF820585412}" dt="2021-10-21T22:49:30.958" v="123"/>
      <pc:docMkLst>
        <pc:docMk/>
      </pc:docMkLst>
      <pc:sldChg chg="addSp delSp">
        <pc:chgData name="" userId="495979f9a431ddb0" providerId="LiveId" clId="{EC940225-F2D2-42FC-972A-BCF820585412}" dt="2021-10-21T22:49:30.958" v="123"/>
        <pc:sldMkLst>
          <pc:docMk/>
          <pc:sldMk cId="682133987" sldId="308"/>
        </pc:sldMkLst>
        <pc:inkChg chg="add">
          <ac:chgData name="" userId="495979f9a431ddb0" providerId="LiveId" clId="{EC940225-F2D2-42FC-972A-BCF820585412}" dt="2021-10-21T22:49:30.958" v="123"/>
          <ac:inkMkLst>
            <pc:docMk/>
            <pc:sldMk cId="682133987" sldId="308"/>
            <ac:inkMk id="2" creationId="{324D7678-182C-4283-8660-3E05E8760A90}"/>
          </ac:inkMkLst>
        </pc:inkChg>
        <pc:inkChg chg="del">
          <ac:chgData name="" userId="495979f9a431ddb0" providerId="LiveId" clId="{EC940225-F2D2-42FC-972A-BCF820585412}" dt="2021-10-21T19:39:06.390" v="34" actId="478"/>
          <ac:inkMkLst>
            <pc:docMk/>
            <pc:sldMk cId="682133987" sldId="308"/>
            <ac:inkMk id="2" creationId="{57A6845A-A414-495A-9F07-7EA92C6B6807}"/>
          </ac:inkMkLst>
        </pc:inkChg>
      </pc:sldChg>
      <pc:sldChg chg="addSp delSp">
        <pc:chgData name="" userId="495979f9a431ddb0" providerId="LiveId" clId="{EC940225-F2D2-42FC-972A-BCF820585412}" dt="2021-10-21T22:49:30.958" v="123"/>
        <pc:sldMkLst>
          <pc:docMk/>
          <pc:sldMk cId="3884712764" sldId="309"/>
        </pc:sldMkLst>
        <pc:inkChg chg="del">
          <ac:chgData name="" userId="495979f9a431ddb0" providerId="LiveId" clId="{EC940225-F2D2-42FC-972A-BCF820585412}" dt="2021-10-21T19:39:10.919" v="35" actId="478"/>
          <ac:inkMkLst>
            <pc:docMk/>
            <pc:sldMk cId="3884712764" sldId="309"/>
            <ac:inkMk id="4" creationId="{698FED09-6A44-45C4-A017-ADC6F4C25BFA}"/>
          </ac:inkMkLst>
        </pc:inkChg>
        <pc:inkChg chg="add">
          <ac:chgData name="" userId="495979f9a431ddb0" providerId="LiveId" clId="{EC940225-F2D2-42FC-972A-BCF820585412}" dt="2021-10-21T22:49:30.958" v="123"/>
          <ac:inkMkLst>
            <pc:docMk/>
            <pc:sldMk cId="3884712764" sldId="309"/>
            <ac:inkMk id="4" creationId="{C86C96D6-748F-498E-B6AF-D7931CB096F4}"/>
          </ac:inkMkLst>
        </pc:inkChg>
      </pc:sldChg>
      <pc:sldChg chg="addSp delSp modSp">
        <pc:chgData name="" userId="495979f9a431ddb0" providerId="LiveId" clId="{EC940225-F2D2-42FC-972A-BCF820585412}" dt="2021-10-21T22:49:30.958" v="123"/>
        <pc:sldMkLst>
          <pc:docMk/>
          <pc:sldMk cId="832153966" sldId="310"/>
        </pc:sldMkLst>
        <pc:spChg chg="mod">
          <ac:chgData name="" userId="495979f9a431ddb0" providerId="LiveId" clId="{EC940225-F2D2-42FC-972A-BCF820585412}" dt="2021-10-21T19:38:20.764" v="17" actId="20577"/>
          <ac:spMkLst>
            <pc:docMk/>
            <pc:sldMk cId="832153966" sldId="310"/>
            <ac:spMk id="3" creationId="{B3BF961B-EC2F-4EED-BC33-033E00395FFD}"/>
          </ac:spMkLst>
        </pc:spChg>
        <pc:inkChg chg="add">
          <ac:chgData name="" userId="495979f9a431ddb0" providerId="LiveId" clId="{EC940225-F2D2-42FC-972A-BCF820585412}" dt="2021-10-21T22:49:30.958" v="123"/>
          <ac:inkMkLst>
            <pc:docMk/>
            <pc:sldMk cId="832153966" sldId="310"/>
            <ac:inkMk id="2" creationId="{950D4AE3-D2EB-4979-B9D5-4843D0A9EA0D}"/>
          </ac:inkMkLst>
        </pc:inkChg>
        <pc:inkChg chg="del">
          <ac:chgData name="" userId="495979f9a431ddb0" providerId="LiveId" clId="{EC940225-F2D2-42FC-972A-BCF820585412}" dt="2021-10-21T19:39:04.019" v="33" actId="478"/>
          <ac:inkMkLst>
            <pc:docMk/>
            <pc:sldMk cId="832153966" sldId="310"/>
            <ac:inkMk id="2" creationId="{B6E2BBC3-9DB2-4D71-87F5-A2D0E28FB3C2}"/>
          </ac:inkMkLst>
        </pc:inkChg>
      </pc:sldChg>
      <pc:sldChg chg="addSp delSp modSp">
        <pc:chgData name="" userId="495979f9a431ddb0" providerId="LiveId" clId="{EC940225-F2D2-42FC-972A-BCF820585412}" dt="2021-10-21T22:49:30.958" v="123"/>
        <pc:sldMkLst>
          <pc:docMk/>
          <pc:sldMk cId="599481140" sldId="311"/>
        </pc:sldMkLst>
        <pc:spChg chg="mod">
          <ac:chgData name="" userId="495979f9a431ddb0" providerId="LiveId" clId="{EC940225-F2D2-42FC-972A-BCF820585412}" dt="2021-10-21T19:38:52.742" v="31" actId="20577"/>
          <ac:spMkLst>
            <pc:docMk/>
            <pc:sldMk cId="599481140" sldId="311"/>
            <ac:spMk id="3" creationId="{B3BF961B-EC2F-4EED-BC33-033E00395FFD}"/>
          </ac:spMkLst>
        </pc:spChg>
        <pc:inkChg chg="del">
          <ac:chgData name="" userId="495979f9a431ddb0" providerId="LiveId" clId="{EC940225-F2D2-42FC-972A-BCF820585412}" dt="2021-10-21T19:38:58.438" v="32" actId="478"/>
          <ac:inkMkLst>
            <pc:docMk/>
            <pc:sldMk cId="599481140" sldId="311"/>
            <ac:inkMk id="2" creationId="{09BABCA9-1FE7-4712-88CB-2E69C15AD881}"/>
          </ac:inkMkLst>
        </pc:inkChg>
        <pc:inkChg chg="add">
          <ac:chgData name="" userId="495979f9a431ddb0" providerId="LiveId" clId="{EC940225-F2D2-42FC-972A-BCF820585412}" dt="2021-10-21T22:49:30.958" v="123"/>
          <ac:inkMkLst>
            <pc:docMk/>
            <pc:sldMk cId="599481140" sldId="311"/>
            <ac:inkMk id="2" creationId="{ACC47D6F-3B23-4EF2-85E1-37A7A79C9E6C}"/>
          </ac:inkMkLst>
        </pc:inkChg>
      </pc:sldChg>
      <pc:sldChg chg="addSp delSp modSp">
        <pc:chgData name="" userId="495979f9a431ddb0" providerId="LiveId" clId="{EC940225-F2D2-42FC-972A-BCF820585412}" dt="2021-10-21T22:49:30.958" v="123"/>
        <pc:sldMkLst>
          <pc:docMk/>
          <pc:sldMk cId="3254199796" sldId="312"/>
        </pc:sldMkLst>
        <pc:spChg chg="mod">
          <ac:chgData name="" userId="495979f9a431ddb0" providerId="LiveId" clId="{EC940225-F2D2-42FC-972A-BCF820585412}" dt="2021-10-21T19:39:31.726" v="49" actId="6549"/>
          <ac:spMkLst>
            <pc:docMk/>
            <pc:sldMk cId="3254199796" sldId="312"/>
            <ac:spMk id="3" creationId="{B3BF961B-EC2F-4EED-BC33-033E00395FFD}"/>
          </ac:spMkLst>
        </pc:spChg>
        <pc:inkChg chg="del">
          <ac:chgData name="" userId="495979f9a431ddb0" providerId="LiveId" clId="{EC940225-F2D2-42FC-972A-BCF820585412}" dt="2021-10-21T19:39:35.023" v="50" actId="478"/>
          <ac:inkMkLst>
            <pc:docMk/>
            <pc:sldMk cId="3254199796" sldId="312"/>
            <ac:inkMk id="2" creationId="{628D22F6-BE66-47E3-AF7F-A20E3C3422B1}"/>
          </ac:inkMkLst>
        </pc:inkChg>
        <pc:inkChg chg="add">
          <ac:chgData name="" userId="495979f9a431ddb0" providerId="LiveId" clId="{EC940225-F2D2-42FC-972A-BCF820585412}" dt="2021-10-21T22:49:30.958" v="123"/>
          <ac:inkMkLst>
            <pc:docMk/>
            <pc:sldMk cId="3254199796" sldId="312"/>
            <ac:inkMk id="2" creationId="{F2356623-6711-4994-9A58-572572316CC0}"/>
          </ac:inkMkLst>
        </pc:inkChg>
      </pc:sldChg>
      <pc:sldChg chg="addSp delSp">
        <pc:chgData name="" userId="495979f9a431ddb0" providerId="LiveId" clId="{EC940225-F2D2-42FC-972A-BCF820585412}" dt="2021-10-21T22:49:30.958" v="123"/>
        <pc:sldMkLst>
          <pc:docMk/>
          <pc:sldMk cId="2497650374" sldId="313"/>
        </pc:sldMkLst>
        <pc:inkChg chg="del">
          <ac:chgData name="" userId="495979f9a431ddb0" providerId="LiveId" clId="{EC940225-F2D2-42FC-972A-BCF820585412}" dt="2021-10-21T19:39:45.943" v="51" actId="478"/>
          <ac:inkMkLst>
            <pc:docMk/>
            <pc:sldMk cId="2497650374" sldId="313"/>
            <ac:inkMk id="4" creationId="{AC1E0DCA-A08B-40DE-ADF2-F76790E5F6C6}"/>
          </ac:inkMkLst>
        </pc:inkChg>
        <pc:inkChg chg="add">
          <ac:chgData name="" userId="495979f9a431ddb0" providerId="LiveId" clId="{EC940225-F2D2-42FC-972A-BCF820585412}" dt="2021-10-21T22:49:30.958" v="123"/>
          <ac:inkMkLst>
            <pc:docMk/>
            <pc:sldMk cId="2497650374" sldId="313"/>
            <ac:inkMk id="4" creationId="{B296E4C9-4694-4A91-840F-414C6E640473}"/>
          </ac:inkMkLst>
        </pc:inkChg>
      </pc:sldChg>
      <pc:sldChg chg="addSp">
        <pc:chgData name="" userId="495979f9a431ddb0" providerId="LiveId" clId="{EC940225-F2D2-42FC-972A-BCF820585412}" dt="2021-10-21T22:49:30.958" v="123"/>
        <pc:sldMkLst>
          <pc:docMk/>
          <pc:sldMk cId="1329746603" sldId="314"/>
        </pc:sldMkLst>
        <pc:inkChg chg="add">
          <ac:chgData name="" userId="495979f9a431ddb0" providerId="LiveId" clId="{EC940225-F2D2-42FC-972A-BCF820585412}" dt="2021-10-21T22:49:30.958" v="123"/>
          <ac:inkMkLst>
            <pc:docMk/>
            <pc:sldMk cId="1329746603" sldId="314"/>
            <ac:inkMk id="4" creationId="{098DC296-D9FD-4B9F-9CBF-DCE4E55965D1}"/>
          </ac:inkMkLst>
        </pc:inkChg>
      </pc:sldChg>
      <pc:sldChg chg="addSp delSp modSp">
        <pc:chgData name="" userId="495979f9a431ddb0" providerId="LiveId" clId="{EC940225-F2D2-42FC-972A-BCF820585412}" dt="2021-10-21T22:49:30.958" v="123"/>
        <pc:sldMkLst>
          <pc:docMk/>
          <pc:sldMk cId="1291474772" sldId="317"/>
        </pc:sldMkLst>
        <pc:spChg chg="mod">
          <ac:chgData name="" userId="495979f9a431ddb0" providerId="LiveId" clId="{EC940225-F2D2-42FC-972A-BCF820585412}" dt="2021-10-21T19:42:04.188" v="122" actId="114"/>
          <ac:spMkLst>
            <pc:docMk/>
            <pc:sldMk cId="1291474772" sldId="317"/>
            <ac:spMk id="3" creationId="{B3BF961B-EC2F-4EED-BC33-033E00395FFD}"/>
          </ac:spMkLst>
        </pc:spChg>
        <pc:inkChg chg="del">
          <ac:chgData name="" userId="495979f9a431ddb0" providerId="LiveId" clId="{EC940225-F2D2-42FC-972A-BCF820585412}" dt="2021-10-21T19:39:53.654" v="52" actId="478"/>
          <ac:inkMkLst>
            <pc:docMk/>
            <pc:sldMk cId="1291474772" sldId="317"/>
            <ac:inkMk id="2" creationId="{2E2468E7-2B1B-43D7-820F-3ACB384AF619}"/>
          </ac:inkMkLst>
        </pc:inkChg>
        <pc:inkChg chg="add">
          <ac:chgData name="" userId="495979f9a431ddb0" providerId="LiveId" clId="{EC940225-F2D2-42FC-972A-BCF820585412}" dt="2021-10-21T22:49:30.958" v="123"/>
          <ac:inkMkLst>
            <pc:docMk/>
            <pc:sldMk cId="1291474772" sldId="317"/>
            <ac:inkMk id="2" creationId="{48E89578-1B0B-467C-BB77-799F374B6165}"/>
          </ac:inkMkLst>
        </pc:inkChg>
      </pc:sldChg>
      <pc:sldChg chg="addSp modSp">
        <pc:chgData name="" userId="495979f9a431ddb0" providerId="LiveId" clId="{EC940225-F2D2-42FC-972A-BCF820585412}" dt="2021-10-21T22:49:30.958" v="123"/>
        <pc:sldMkLst>
          <pc:docMk/>
          <pc:sldMk cId="1095986894" sldId="318"/>
        </pc:sldMkLst>
        <pc:spChg chg="mod">
          <ac:chgData name="" userId="495979f9a431ddb0" providerId="LiveId" clId="{EC940225-F2D2-42FC-972A-BCF820585412}" dt="2021-10-21T19:41:59.960" v="121" actId="114"/>
          <ac:spMkLst>
            <pc:docMk/>
            <pc:sldMk cId="1095986894" sldId="318"/>
            <ac:spMk id="3" creationId="{B3BF961B-EC2F-4EED-BC33-033E00395FFD}"/>
          </ac:spMkLst>
        </pc:spChg>
        <pc:inkChg chg="add">
          <ac:chgData name="" userId="495979f9a431ddb0" providerId="LiveId" clId="{EC940225-F2D2-42FC-972A-BCF820585412}" dt="2021-10-21T22:49:30.958" v="123"/>
          <ac:inkMkLst>
            <pc:docMk/>
            <pc:sldMk cId="1095986894" sldId="318"/>
            <ac:inkMk id="2" creationId="{398BF7EE-CC23-4320-9191-D9631DF57401}"/>
          </ac:inkMkLst>
        </pc:inkChg>
      </pc:sldChg>
      <pc:sldChg chg="addSp modSp">
        <pc:chgData name="" userId="495979f9a431ddb0" providerId="LiveId" clId="{EC940225-F2D2-42FC-972A-BCF820585412}" dt="2021-10-21T22:49:30.958" v="123"/>
        <pc:sldMkLst>
          <pc:docMk/>
          <pc:sldMk cId="826383986" sldId="319"/>
        </pc:sldMkLst>
        <pc:spChg chg="mod">
          <ac:chgData name="" userId="495979f9a431ddb0" providerId="LiveId" clId="{EC940225-F2D2-42FC-972A-BCF820585412}" dt="2021-10-21T19:41:26.494" v="116" actId="20577"/>
          <ac:spMkLst>
            <pc:docMk/>
            <pc:sldMk cId="826383986" sldId="319"/>
            <ac:spMk id="3" creationId="{B3BF961B-EC2F-4EED-BC33-033E00395FFD}"/>
          </ac:spMkLst>
        </pc:spChg>
        <pc:inkChg chg="add">
          <ac:chgData name="" userId="495979f9a431ddb0" providerId="LiveId" clId="{EC940225-F2D2-42FC-972A-BCF820585412}" dt="2021-10-21T22:49:30.958" v="123"/>
          <ac:inkMkLst>
            <pc:docMk/>
            <pc:sldMk cId="826383986" sldId="319"/>
            <ac:inkMk id="2" creationId="{10DBADF3-0A6D-4638-ACA8-3E6CDF1A9669}"/>
          </ac:inkMkLst>
        </pc:inkChg>
      </pc:sldChg>
    </pc:docChg>
  </pc:docChgLst>
  <pc:docChgLst>
    <pc:chgData userId="495979f9a431ddb0" providerId="LiveId" clId="{51C22EE9-D629-4494-99F1-CBC7298AAFD3}"/>
  </pc:docChgLst>
  <pc:docChgLst>
    <pc:chgData userId="495979f9a431ddb0" providerId="LiveId" clId="{A55A7CA3-261C-4296-9348-6341F7728D4F}"/>
  </pc:docChgLst>
  <pc:docChgLst>
    <pc:chgData userId="495979f9a431ddb0" providerId="LiveId" clId="{F1D6DB5E-62BE-4A48-994A-E441472368C5}"/>
  </pc:docChgLst>
  <pc:docChgLst>
    <pc:chgData userId="495979f9a431ddb0" providerId="LiveId" clId="{10A0F5F5-EA52-4D0C-9A1D-45E0C823B913}"/>
  </pc:docChgLst>
  <pc:docChgLst>
    <pc:chgData userId="495979f9a431ddb0" providerId="LiveId" clId="{6B41455F-ED0D-4224-8868-6AB1574267AA}"/>
  </pc:docChgLst>
  <pc:docChgLst>
    <pc:chgData userId="495979f9a431ddb0" providerId="LiveId" clId="{E260A076-1821-4D13-BD88-20768EC4A992}"/>
  </pc:docChgLst>
  <pc:docChgLst>
    <pc:chgData userId="495979f9a431ddb0" providerId="LiveId" clId="{05C63909-6AD5-45E6-9C17-EF8EA57FABD5}"/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0" units="cm"/>
          <inkml:channel name="Y" type="integer" max="320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1259.84253" units="1/cm"/>
          <inkml:channelProperty channel="Y" name="resolution" value="1890.1358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0-21T22:36:55.75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19244 6563 72 0,'0'0'0'0,"0"0"2"0,0 0 0 16,0 0 0-16,0 0 0 0,0 0 0 0,0 0-1 15,0 0 1-15,0 0-1 0,0 0 6 0,0 0-1 16,0 0 1-16,0 0 0 0,17-18-4 16,1 18 0-16,-18 0 0 0,0 0 1 0,0 0 2 0,18 0 1 0,-18 0 0 15,0 0-1-15,18 0-3 0,-18 0 1 0,17 0-1 16,-17 0 0-16,16 0 7 0,-16 0-1 0,20 0 1 16,-20 0-1-1,16 18-5-15,2-18 0 0,-1 0 0 0,2 17 0 0,-2-17-1 0,1 0 0 0,-1 0 1 16,19 19-1-16,-19-19-1 0,1 17 1 0,-1-17-1 15,2 18 0-15,15-18 0 0,-16 0 0 16,0 0 0-16,17 16 0 0,-17-16-1 16,-1 0 0-16,2 0 1 0,-2 0-1 0,0 0 1 15,1 0-1-15,0 0 0 0,0 0 1 0,-1 0-1 16,-17-16 0-16,17 16 0 0,-17 0 0 0,19 0 0 0,-19 0 0 16,0 0 0-16,0 0 0 0,18 0 0 0,-18 0 0 0,0 0 0 15,0 0 1-15,0 0 1 0,0 0-1 0,0-18 1 16,-18 18-2-16,18 0 1 0,0 0 0 0,-19 0-1 15,-15 0 4-15,-2 0-1 0,1-17 1 0,-1 17-1 16,1 0-1-16,18 0-1 0,-19 0 1 0,18-19-1 16,-16 19 4-16,15 0 0 0,-16 0 1 0,18 0-1 0,-19 0-3 15,19-17 0-15,-1 17 0 0,1 0 0 0,-19 0 2 16,18 0 0-16,2-18 0 0,-4 18 0 0,-13 0-2 0,15 0 0 16,-18 0-1-16,19 0 1 0,-1-17 1 0,-18 17 1 15,19 0-1-15,0 0 0 0,-1 0-1 0,0 0-1 0,0-19 1 16,1 19-1-16,0 0 2 0,17 0 0 0,-18 0 0 15,-1 0 0-15,19 0-2 0,0 0 0 0,-17 0 1 16,17 0-1-16,-17 0 2 0,17-17-1 0,0 17 1 16,0 0-1-16,0 0-1 0,0 0 1 0,0 0-1 15,0 0 0-15,0 0 1 0,0 0 0 0,0 0 0 16,0 0 0-16,0 0-2 16,0-17 1-16,17 17 0 0,0 0 0 0,20 0 1 0,-3 0-1 0,-16 0 1 15,35 0-1-15,-17 0 0 0,-1 0-1 0,0 17 1 16,1-17 0-16,-3 0 0 0,3 0 0 0,-18 0 0 15,18 0 0-15,-1 17-1 0,-1-17 0 0,2 0 1 16,-1 19-1-16,1-19 1 0,-1 17 0 0,1-17-1 16,-19 18 1-16,18-1-1 0,-16-17 0 0</inkml:trace>
  <inkml:trace contextRef="#ctx0" brushRef="#br0" timeOffset="19006.275">15610 8098 43 0,'0'0'0'0,"0"0"1"15,0-18 0-15,0 1-1 0,0 17 1 16,0-19 0-16,-18 19-1 0,18 0 1 0,0-17-1 0,0 17 4 15,0 0-1-15,0 0 0 0,0 0 1 16,0 0-2-16,0 0 0 0,0-18 0 0,0 18 0 0,-18 0 2 16,18 0 1-16,-18 0-1 0,18 0 0 0,0 0-1 15,0 0-1-15,0 0 1 0,-16-17-1 0,16 17 10 0,0 0 1 16,0 0-1-16,0 0 1 0,0 0-9 16,0 0 0-16,0 0 0 0,0 0 0 0,0 0 0 0,0 0 0 15,0 0 0-15,0 0 1 0,0 17-3 16,0-17 0-16,0 0 1 0,16 0-1 15,-16 18 0-15,18-18 1 0,0 17-1 16,-18-17 1-16,18 19-2 0,-1-2 1 0,0-17 0 0,2 18-1 16,-1-1 1-16,-1-17 0 0,0 0-1 0,1 17 1 0,18-17-1 15,-19 0 0-15,19 19 1 0,-19-19-1 16,1 0 1-16,17 0 0 0,-17 0 1 0,17-19-1 16,-18 38 0-16,19-19-1 0,-18 0 1 0,-1-19-1 15,2 19 2-15,16 0 1 0,-18 0-1 0,0 0 0 0,2-17-1 0,-2 17 0 16,1 0 0-16,-18 0 0 0,16-17 1 0,-16 17 0 0,0 0 1 15,0 0-1-15,0 0-1 0,0 0 0 0,0 0 0 16,0 0 0-16,0 0 1 0,-16 0 0 0,16 0 0 16,-18 0 1-16,-18 0-2 0,2 0 0 15,-1 0 0-15,-1 0 0 0,1 0 2 0,16 0 0 0,-15 0 0 16,-2-18 0-16,18 18-2 0,-17 0 1 0,18 0-1 16,-19 0 0-16,19 0 4 0,-1 0-1 0,0 0 0 15,-17 0 1-15,18 0-3 16,-1 0-1-16,-1 0 1 0,-15 0 0 0,16 0 1 0,0 18 0 0,0-18 0 15,18 0 0-15,-16 0-1 16,-1 0-1-16,17 0 0 0,-19 0 1 0,19 0 1 0,-17 0 0 0,17 0 0 0,0 0 0 16,-18 0-2-16,18 0 0 15,0 0 0-15,-17 17 1 0,17-17 0 0,0 0 1 0,0 0 0 0,0 0-1 16,0 0-1-16,0 0 1 0,0 0-1 16,0 0 0-16,0 0 1 0,0 0-1 15,0 0 1-15,17 0-1 0,1 0 0 0,18 0 0 0,-19 0-1 0,35 0 1 16,-17 0 0-16,1 0 0 0,-1 0 0 0,0 0 0 15,1 0 0-15,-19 17-1 0,19-17 1 0,-1 0-1 16,-18 0 1-16,19 0 1 0,-18 19-1 0,-1-19 1 16,19 0-2-16,-19 0 1 0,1 17 0 0,-1-17-1 15,2 0 1-15,-2 0 0 0,1 18 0 0</inkml:trace>
  <inkml:trace contextRef="#ctx0" brushRef="#br0" timeOffset="47628.617">19348 6563 3 0,'0'0'0'0,"20"0"0"0,-4 17 0 0,2-17 0 15,-1 0 0-15,2 0 0 16,-2 19 0-16,1-19 0 0,-1 0 0 0,0 0 0 16,2 0 0-1,-2 0 0-15,1 0 0 0,-18-19 0 16,-18 19 0 15,18-17 0-31,-17 17 0 0,-2-18 0 0,2 1 0 16,-18 17 0-16,18-19 0 0,-2 2 0 15,2 17 0-15,-1-17 1 0,2 17-1 0,16-18 0 0,-20 18 0 16,4-18 1-16,-1 18-1 0,-1 0 0 16,0 0 0-1,18-18 0 16,18 18 0-31,-18 0 1 0,18 0-1 32,-1 0 1-17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0" units="cm"/>
          <inkml:channel name="Y" type="integer" max="320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1259.84253" units="1/cm"/>
          <inkml:channelProperty channel="Y" name="resolution" value="1890.1358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0-21T22:46:19.254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12788 9738 298 0,'0'0'0'0,"-35"36"0"0,16-18 4 0,2-1 0 15,17 19 0-15,-17-19 1 0,17 18-3 0,0-17 1 16,-18 17-1-16,18 0 1 0,0 1 3 0,0-2 0 0,0 19 0 16,0-17 0-16,0 17-3 0,0 0 1 0,0 0-1 15,0 17 0-15,0-17 1 0,0 17 1 0,0 2-1 16,0 15 1-16,0-16-3 0,0 17 1 0,0 0-1 0,-17 0 1 15,17 19-1-15,0-19 0 0,0 0 0 0,0 36 0 32,-19-18-1-32,19-19 0 0,0 20 1 0,0-2-1 0,0 1 0 0,0-17 1 0,0 16-1 15,19 0 0-15,-19 3 0 16,0-21 0-16,17 19 0 0,-17 1 0 0,18-2 0 0,-1-17-1 0,0 17 1 0,-17-15 0 16,19 15-1-1,-19-17 1-15,17 17-1 0,1 2 1 0,-18-19 0 0,17 0-1 16,2 18 1-16,-19 0-1 0,17-1 0 0,-17-16 1 0,0 0 0 0,17 16-1 0,-17 1 0 15,18-36 1-15,-18 18-1 16,18 2 1-16,-18-21-1 0,0 20 0 0,18-19 1 16,-1 19-1-16,-17-18 1 0,18-2-1 15,-18-16 0-15,17 18 1 0,2-18-1 0,-2-1 0 0,-1 2 1 0,2-1-1 16,0-1 1-16,0-16 1 0,-1 18-1 0,0-3 0 16,20-15 0-16,-20-1 0 0,0 1-1 0,19-1 1 15,-1 1 2-15,1-1-1 0,-1-18 1 0,0 2-1 16,1 15 0-16,-2-16 0 0,20-18-1 0,-18 17 1 15,16 2 1-15,-16-2 0 0,15-17 0 0,2 0 1 0,1 0-2 16,-2 0 0-16,19 0 0 0,-18-17 0 0,18 17 2 16,0-19 0-16,-1 2 1 15,1-18-1-15,0 18-1 0,-1-2 0 0,18-16-1 0,0-1 1 0,0 19 1 16,-17-18 1 0,17-18-1-16,0 18 1 0,-1-1-3 0,-16-17 1 0,17 0-1 0,2 17 1 0,-2-15-1 0,-17-3 0 0,-1 1 1 15,0 1-1-15,0-1 0 0,0-1 0 0,1-17-1 16,0 1 1-16,-18-1 0 0,0 19-1 0,17-18 1 15,-34-19 0-15,18 19-1 0,-2-1 0 0,-16 1 0 16,-1-19 0-16,17 1 1 0,-17-1-1 0,1 1 0 16,-19-17 0-16,18 17 0 0,-16 0 0 0,-2-19 0 0,0 2 0 15,1 17 0-15,0 0 0 0,0-19 0 16,-18 19 0-16,17-17 0 31,-17-2-1-31,0 19 1 0,0-18 0 0,0 0 0 0,0 17 0 0,0 2-1 16,-17-19 1-16,-1-70 0 0,0 87 0 0,18-16-1 0,-18 17 1 0,1-1 0 0,0 2 1 15,-19-20-1-15,18 19-1 0,-17 0 1 0,-1 17 0 16,2-34 0-16,-1 16 0 0,0 0 0 0,-18 19 0 0,18-18 1 16,-1-1-1-16,-18 19-1 0,20-18 1 0,-2 17 0 15,-17-16 1-15,17 15-1 0,2 2 0 0,-20-1 0 16,20 1 0-16,-3 18 0 16,3-19 0-16,-2 0 0 0,2 18 1 0,-2-18-1 0,1 19 0 0,0-1 0 0,-18 0 0 0,17-1 0 15,1 2-1-15,-18 16 1 0,18 2 0 0,-1-2 0 16,-16-16 0-16,-1 16 0 15,-1 1 0-15,2-1 0 0,0 18-1 0,-2-16 1 0,-17 15 0 0,19-16 0 16,-18 18 0-16,-1 0 0 0,0 17-1 0,18-19 1 16,-18 19-1-16,0-17 1 0,0 17 1 0,2 0 0 15,-1 17-1-15,-19 2 1 0,19-19-1 16,-1 17 1-16,-18 18-1 0,1-18 0 0,1 19 1 16,16-1 1-16,-17 1 0 0,0-1-1 0,17 1-1 0,0-2 1 15,0 2 0-15,0-1-1 0,19 1 2 0,0 16-1 0,-1-16 1 16,0-1-1-16,17 1-1 0,2-2 1 0,15 20 0 15,-16-2-1-15,18 1 1 16,17 0 0-16,-19-18 0 0,19 19 1 16,0-1-2-16,19-1 0 0,-19 1 1 0</inkml:trace>
  <inkml:trace contextRef="#ctx0" brushRef="#br0" timeOffset="1410.665">15134 12913 336 0,'0'0'0'0,"-36"19"0"0,1-19 0 0,17 0 23 0,-17 17 0 16,17-17 0-16,-18 0 0 0,19 0-19 0,1 0 1 16,-2 0-1-16,-18 0 0 0,19 0 16 0,0-17 0 0,-1 17 1 15,-1 0-1-15,2 0-16 0,0-19 1 0,-1 19-1 16,0-17 1 0,0-1-2-16,-16 18 1 0,15-17 0 0,2 0 0 0,-18-2-2 0,17 2 0 0,-18 17 1 15,2-18-1-15,15 1-2 0,2-2 0 0,-18 2 0 16,-1 0 0-16,1 0 0 0,-1-2 1 0,1 2-1 15,-1-1 0-15,3 1-1 0,-3 0 1 0,1-3 0 16,-19 4 0-16,20-2-1 0,-20 1 1 16,20-2-1-16,-20 19 1 0,19-17 0 0,-1 17 0 0,-17-18 0 15,18 18 0-15,-18 0 0 0,18 0 0 0,-1 0 0 0,-15 18 0 16,-2-18-1-16,18 17 1 0,-1 2 0 0,-18-2 0 16,2 1 0-16,16 18 0 0,-16-19 0 0,-1 18 0 15,-1 1 0-15,20-19 0 0,-20 36 0 0,19-18 0 16,-17 18 0-16,16-1 0 0,-16-16 0 0,16 18 0 15,-16-2 0-15,16 1 0 0,1-19 0 0,-1 20 0 16,19 0 0-16,-18-20 0 0,35 19 0 0,-19-18 0 0,19 18 0 16,-17 1 0-16,34-3 0 0,-17-14 0 15,0 34 0-15,0-37 0 0,19 19 0 16,-2 18 1-16,1-18-1 0,-1-1 1 16,0 19-1-16,2-17 1 0,16 16-1 0,1-18 1 0,-19 19 0 0,18-18-1 0,1 0 1 15,-1 0 1-15,1 0-1 0,-3 0 0 0,3 18 0 16,16-19 0-16,-15 1 0 0,15 1 0 0,1-2 1 0,-17-16-1 15,16 17 1-15,2-1 0 0,-1 1-1 16,-1-18 0-16,19 1 0 0,-18 17 0 0,0-1 1 0,-1-16-1 16,1 16 1-16,18-16 0 0,0 18-1 15,-18-19 1-15,17-1-1 0,0 19 0 0,-16-16 1 16,17-3-1-16,-18 2 0 0,17-1 1 0,-1-1-1 16,-15-15 0-16,16 16 0 0,1 1 0 0,0-19 0 0,-18 1 0 0,-1-1 0 15,19 2 0-15,-1-19 0 0,-17 17 0 0,0-17 0 16,17 0 0-16,1 0-1 0,-17 0 1 15,-1-17 0-15,-1-2 0 0,1 2-1 0,1-1 1 16,-2-18-1-16,0 1 1 0,2-1 0 0,-20-16 0 0,20-1-1 16,-1 19 1-16,-1-38-1 0,-16 20 1 0,-1-19 0 15,19 0-1-15,-20 0 1 0,2 19-1 0,18-19 1 0,-19-16 0 16,18 16-1-16,-18-18 1 0,0 19-1 16,17-19 1-16,-16 1-1 0,-1 0 1 0,1 17-1 15,-19-17 1-15,18 0-1 0,1 0 0 16,-19 0 1-16,0-2-1 0,20 21 1 0,-20-20-1 0,0 19 0 0,1-18 1 15,0-1-1-15,-18 19 0 0,18-1 1 0,-18-17-1 16,0 18 0-16,0-2 0 0,0-15 1 0,-18-1-1 16,18 17 0-16,0-17 0 0,-18 17 0 0,0-17 1 15,1 0-1-15,0 17 0 0,-1 1 0 0,-18-1 0 16,19 1 0-16,-19-2 0 0,1 21 0 0,-1-3 0 0,1 18 0 16,0 2 0-16,-1-1 0 0,-33 16 0 0,34 2 0 15,-18 0 0-15,-18 0 0 0,17 17 1 0,-34 17-1 0,17 0 0 16,1 0 0-16,-36 2 0 0,35 16 0 15,-16 18 0-15,-18-1 0 0,15 18 0 0,-15 2 0 0,17-2 0 16,-1 1 0-16,2-1 0 16,17 1 0-16,-1 0 0 0,0 0 0 0,18 16 0 0,0-16 0 0,17 0 0 15,2 0 0-15,15-19 1 0,19 18-1 0,-17-17 0 0,34 1 0 16,-17-2 0-16,36 1 0 0,-19 1 1 16</inkml:trace>
  <inkml:trace contextRef="#ctx0" brushRef="#br0" timeOffset="2779.185">16828 13214 380 0,'0'0'0'0,"0"0"4"0,0 0 1 0,16-18 0 16,2 18 0-16,-18 0-2 0,17 0 0 0,-17 0-1 15,19 0 1-15,-2 0 0 0,1 0 1 0,-1 0-1 16,0 0 1-16,2 18-2 0,-2-18 0 0,18 18 0 16,-16-18 0-16,-2 18-1 0,0-2 0 0,19 2 0 15,-18-1 0-15,-1 2 0 0,18-19 0 0,-16 17 0 16,-2-17 0-16,0 18-1 0,1-18 0 0,0 0 0 0,0 0 0 16,-1 0 0-16,0-18 0 0,2 1-1 15,-19-2 1-15,18 2 0 0,-18-35 0 16,0 16 0-16,17 1 0 0,-17-18-1 15,0 0 1-15,0 1 0 0,0 16 0 0,0-35 0 0,-17 19 0 16,17-19-1-16,0 18 1 0,-18-18 0 16,-1 1 0-16,2-1 0 0,17 0 0 15,-17 0 0-15,-1-16 0 0,18 15-1 0,-18 2 1 0,18-1 0 0,0 2 0 0,0-20 0 16,-18 18 0-16,18 2 0 0,0-2 0 16,0-17-1-16,0 34 1 0,0-16 0 0,0-1 0 0,0 1 0 15,0 16 0-15,0-16 0 0,0-19 0 16,0 19 0-16,0 18 0 0,0-19 0 0,18 17 0 0,-18-16 1 0,0 18-1 15,18-1 0-15,-18-18 1 0,0 1-1 0,0 16 0 16,0-16 0-16,18 17 1 0,-18-17 0 0,17 16 0 16,-17 1 0-16,17 1 0 0,2-2 0 15,-19 1 0-15,18 1 0 0,-18-1 0 0,17-18 1 16,0 18 0-16,-17 19 1 0,18-20-1 16,-18 2 0-16,18 16-1 0,-18-17 1 15,18-17 0-15,-18 17 1 0,16-1 0 0,-16 1 0 0,17 1 0 0,2-1-1 16,-19 0 0-16,0 18 0 0,17-18 0 0,1 0 1 0,-18 17 1 0,17-17-1 15,1 1 1-15,0-1-3 16,-18 0 2-16,18 1-1 0,-1-2 0 0,0 1 1 16,2 1 1-16,-2-2-1 0,1-16 1 0,-1 35-2 0,2-19 0 15,-2 1 0-15,1 0 0 0,16 18 1 0,-15-18 1 0,-2 18-1 16,18-18 1-16,1 18-2 16,-1-1 0-16,1-16 0 0,-1 16 1 0,1 2 0 0,-3-2 1 0,3-16-1 15,16 16 1 1,2 1-2-16,-19-1 0 0,18 1 0 0,0-1 0 0,0 1 1 0,-17-1 0 0,34 2-1 0,-16-2 1 15,-2 18-1-15,1-16 0 0,17 15 0 0,-17-15-1 16,0 16 1-16,0 1 0 0,0-19 0 0,-1 18 0 16,2 1-1-16,-1-2 1 0,-1 2-1 0,-16 0 0 0,17-1 1 15,-17 1-1-15,-3 17 1 0,3-19-1 16,-1 2 0-16,1 17 0 0,-18-17 0 0,16 17 0 16,-15-18 0-16,16 18 0 0,-18 0 0 0,2 0 0 15,-2 0-1-15,0 0 1 0,1 0 0 0,0 0 0 16,0 0 0-16,-18 0 0 0,0 0 0 15,0 0 0-15,0 0 0 16,0 0 0-16,0 0 0 0,0 0 0 16,0 0 0-16,-18 0-1 0,18 0 1 0,-36 0-1 15,-17 0 1-15,18-18-1 0,-18 18 1 0,18-18-1 16,-1 18 1-16,1 0-1 16,-17 0 0-16,17-17 1 0,-1 17-1 0,1 0 1 0,-1 0-1 0,-16 0 1 0,16 0-1 15,2 0 0-15,16 0 1 0,-18 0-1 0,19-18 0 16,-19 18 1-16,18 0-1 0,1 0 0 15,0 0 1-15,-2 0-1 0,19 0 0 16,0-18 0-16,19 18 0 16,-2 0-5-16,0-17 1 0,1 17 0 15,35-17 0-15,1-1 1 0,-2 1 1 0,1 17-1 16,0-19 1-16,-18 2-3 0,19 17 1 0,-21-18-1 16,21 1 1-16,-18-2 2 0,16 19-1 0,-16-17 1 0,-1 17-1 15,1 0-11-15,-2 0-1 0,2 0 1 0,-18-17 0 16,17 17 9-16,-18 17 1 0,-17-17-1 0,19 0 1 15,-19 0-5-15,0 17 0 0,17-17-1 0,-17 19 1 16,-17 16 5-16,17-18 1 0,-19 19-1 0,-16 34 0 16,0-17 0-16,-1 17 0 0,-17 1 0 0,18 0 0 15,-18 0 1-15,1-1 1 0,-2 1 0 0,18-1-1 0,-15 18 1 16,15-17 0-16,-16 0-1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0" units="cm"/>
          <inkml:channel name="Y" type="integer" max="320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1259.84253" units="1/cm"/>
          <inkml:channelProperty channel="Y" name="resolution" value="1890.1358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0-21T22:38:06.87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3810 17448 307 0,'0'0'0'0,"0"0"-2"0,0 0 0 16,0 0 0-16</inkml:trace>
  <inkml:trace contextRef="#ctx0" brushRef="#br1" timeOffset="7240.473">10389 10074 279 0,'0'0'0'0,"-35"0"0"0,17-19 0 0,-17 19 3 0,18 0 1 0,-19 0-1 16,1-17 1-16,-1 17-2 0,19 0 0 0,-18 0 0 16,-1 0 0-16,18 17 7 0,-18-17 1 0,19 0-1 0,-18 0 0 15,-1 0-5-15,1 0 0 0,-1 0 0 0,3 0 0 16,-3 0 7-16,1 19 0 0,18-2 0 0,-20 0 0 15,3 1-7-15,-2 0 1 0,18 0-1 0,-16 17 0 16,-2 1-1-16,1-2-1 0,-1 2 1 0,1-1-1 16,-1 18 0-16,1-18 0 0,-1 1-1 0,2 16 1 0,-1 2 1 15,-1-1 0-15,2-19 0 0,-2 20 0 16,1-1-1-16,17-1 0 0,0 2-1 0,1-2 1 16,-1 1 0-16,1 0-1 0,17 0 0 0,0-17 0 15,0 16 0-15,0-17 0 0,0 19 0 0,17-1 0 16,-17-1 0-16,18 1 0 0,-18 0 0 0,17-1 0 15,1-16 0-15,0-1 0 0,17 19 0 0,-19-20-1 0,20 2 3 0,-18-1-1 16,18 1 0-16,-1-2 1 0,-1 20-2 0,-15-36 1 0,16 18-1 16,1-2 1-16,-2-17 0 0,2 19 1 0,-1-18-1 15,0 16 1-15,1-15-2 0,-1-2 1 16,18 1 0-16,-17-1-1 0,16 2 2 0,2-19-1 16,15 17 0-16,-16 0 1 0,0-17-2 15,-17 0 1 1,16 17 0-16,2-17-1 0,-1 19 1 0,-1-19 0 0,19 0-1 0,-18 0 1 0,18 0 0 15,-19 0-1-15,19 0 0 0,-19 0 0 0,2-19 1 0,-1 19-1 0,-1-17 0 16,2 17 1-16,-1-17-1 0,-1 17 0 0,2-17 0 16,-1-2 0-16,-2 19 0 0,-15-17-1 15,17-1 1-15,-18-18 0 0,19 19 0 0,-20 0 0 0,2-1-1 0,16-18 1 16,-15 19-1-16,-3 0 1 0,2-19 0 0,-1 19-1 16,18-19 1-16,-18 18-1 0,1 0 1 0,-1-16-1 15,17-2 0-15,-17 1 0 0,1 18 0 0,-18-19 1 16,16 1-1-16,2 18 0 0,-1-19 0 0,1 2 0 15,-1-2 0-15,-17 0 0 0,17 0 0 16,0 2 0-16,1-2 0 0,-19 1 0 0,19-1 0 16,-18 2 0-1,16-20 0-15,-15 19-1 0,-1-1 1 0,-1 2 0 0,0-2 0 0,1 1 0 0,0-1-1 0,0 2 1 16,-18-20 0-16,16 20 0 0,-16-2-1 16,17 1 1-16,-17-19 0 0,0 20 0 0,0-2-1 0,0 1 1 15,0-18 0-15,0 36-1 0,0-19 1 0,0 0 0 0,-17 2 0 16,17-2-1-16,-16 1 1 0,-2-1 0 0,0 2 0 0,0-2 0 0,-16 1 0 15,16-1 0-15,-18 2 0 0,19-2 0 16,-19 18 0-16,-16-17 0 0,16 18 0 0,1-19 0 0,-1 19 0 16,-16-1 0-16,16 0 0 15,-18 0 0-15,20 1 0 0,-20 0 0 0,3-1 1 0,-2 0-1 16,-1 18 1-16,2-18-1 0,-1 18 1 0,-1-17-1 0,2 0 0 16,-1 17 1-16,-1-19 0 0,1 19 0 0,1 0 0 15,-19 0-1-15,19 0 1 0,-19 0 0 16,19 0-1-16,-19 0 1 0,0 19 0 0,18-19 0 0,-1 17 0 15,-16 0 0-15,18-17-1 0,-19 18 1 0,17 18 0 16,-15-19-1-16,16 0 2 0,0 1 0 0,0 0 0 16,-1 0 0-16,2-1-1 0,16 0 0 15,-16 2 1-15,16-2-1 0,1 0 2 0,-1 1-1 0,1 0 0 0,-1-18 1 16,19 18-2-16,-17 0 1 0,16-18-1 0,0 17 1 16,1-17 0-16,0 0 1 0,17 0 0 15,-18 0 0-15,18 0-1 0,0 17 0 0,0-17-1 0,0 0 1 0,-19 0 2 16,19 0-1-16,0 0 1 0,0 0 0 15,0 0-3-15,0 0 2 0,0 0-1 0,0 0 0 16,0 0 2-16,0 0 0 0</inkml:trace>
  <inkml:trace contextRef="#ctx0" brushRef="#br1" timeOffset="18609.962">14887 12825 197 0,'0'0'0'0,"0"0"4"0,0 0 1 0,-18-17-1 0,18-1 1 16,0 18-3-16,0 0 0 0,0 0 1 0,0-17-1 16,0 17 4-16,0 0 0 0,0 0-1 0,-17-19 1 15,17 19-3-15,0-17 0 0,0 17 0 0,-17-17 0 16,-1 0 5-16,-1-2 1 0,19 19 0 0,-17-17 0 15,0 17-6-15,-1 0 1 0,0 0-1 16,-17 0 1-16,-1 0 0 0,19 17 0 0,-18-17 0 0,-1 19 0 16,1-19-2-16,-1 17 0 0,1 0 1 0,-18 0-1 15,18-17 0-15,-1 19 1 0,-15-2-1 0,-2 1 0 32,17-1 0-32,-17 2-1 0,0-2 1 0,-18 0 0 0,19 18-1 0,-1-16 0 0,-1-2 0 0,-16 18 0 15,17 1 0-15,0-19 0 0,17 19 0 16,-15-1 0-16,-2-1 0 0,18 2 0 0,-1 0-1 0,-18 0 2 15,20-2-2-15,-2 2 1 0,1-1 0 0,0 1-1 0,16-2 2 16,2 2-1-16,-18 16 1 0,17 2 0 0,0-19-1 0,18 18 0 0,-17 0 0 16,0 18 0-16,17-19 1 0,-18 1 1 15,18 0-1-15,0 18 0 0,0-19-1 0,0-16 1 16,18 16-1-16,-18 1 1 0,0 18 0 16,17-35 1-16,0 16-1 0,1 2 1 15,0-1-1-15,0-19-1 0,-1 3 1 0,0 14 0 16,2-15 1-16,16-1 0 15,0 1 0-15,-17-1 0 0,17 0-2 0,-18 18 1 0,19-17 0 0,-1-19 0 0,-16 18 1 0,16 1-1 16,-1-2 0-16,2 2 1 0,-2-18-2 0,2-1 1 16,17 1-1-16,0 0 1 0,-17 0-1 0,16-1 1 0,1 0-1 15,18 2 1-15,-18-2-1 0,-18-17 0 16,18 18 0-16,0-18 0 0,16 17 0 0,-15-17 0 0,-1 0-1 16,18 0 2-16,-19 0-2 0,19 0 1 0,-18-17 0 15,18 17 0-15,-18-18-1 0,18 1 0 0,-19-2 1 16,18 2 0-16,1 0-1 15,0-19 0-15,-1 18 1 0,-16-17-1 0,15-1 0 0,-15 2 1 0,-1-2-1 16,0 1 0-16,0-18 0 0,0 36 0 0,17-37 0 0,-17 20 0 0,-1-2 0 16,2-17 0-16,-20 17 0 15,20 2 1-15,-1-20-1 0,-18 1 0 0,1 19 0 0,16-37 0 0,-16 36 0 16,-1-18 0-16,1 17 0 0,-1-16 0 0,0-2 0 16,-18 1 0-16,0 19 0 0,1-20 0 0,0 19 0 0,-18-18 0 15,0 0 0-15,0 18 0 0,0-18 0 0,0 0 0 16,0 1 0-16,-18-2 0 15,18 0 0-15,-18 3 0 0,18-3 0 0,-17 1 0 0,-19 18 0 16,20-18 0-16,-2 1 0 0,-18-2 0 16,2 1 0-16,16 19 0 0,-18-2 0 0,1-16 0 15,-18 16 0-15,18 1 0 16,-1-19 0-16,-16 20 1 0,-1-20-1 0,-1 18 0 0,2 2 0 16,-19 17 0-16,2-19 0 0,15 1 1 0,1 18-1 0,-18-3 0 0,0 4 0 0,19-2 1 0,-36 18-1 15,17 0 1-15,0 0-1 0,2 0 0 16,-19 18 0-16,17-2 1 0,-17 21 0 0,17-20 0 0,-17 18 0 0,-2 1 0 15,2 17 0-15,17-1 0 0,-16 1-1 16</inkml:trace>
  <inkml:trace contextRef="#ctx0" brushRef="#br1" timeOffset="25239.462">14975 10162 3 0,'0'0'0'0,"-19"-18"0"0,19 36 0 0,-17-18 0 0,17-18 0 31,-16 18 0-31,-2-18 8 31,18 18 0-31,-18 0 1 0,0-18-1 16,-16 18-5-16,16-17 1 0,-1 17 0 0,-15 0-1 15,16-17 22-15,0 17 0 0,-17 0-1 0,-1-19 1 0,19 19-20 0,-18 0-1 16,-1 0 0-16,-16-17 0 0,16 17 0 0,-18 0 0 0,20 0-1 16,-20 0 1-1,19-17-1-15,-1 17-1 0,-15 0 0 0,-2 0 0 0,-1 17 1 0,20-17 0 0,-20 17 0 16,-17-17 0-16,19 19-1 0,-1-2 0 0,0 0 0 16,0 1 0-16,0 0 1 0,1 0 1 0,-2 17 0 0,-15-18-1 15,15 19-1-15,1-19 0 0,0 1 1 0,-17 18-1 16,17-2 2-16,-1-16 0 0,2 18 1 0,-1-19-1 15,17 19-2-15,-15-18 1 0,15 16-1 0,1 2 0 16,-19-18 7-16,20 16-1 0,15-15 1 0,-16 15-1 16,-1 2-4-16,19-1 0 0,0-18-1 0,-1 19 1 15,18-1 4-15,-17 1 0 0,17-2 0 0,0 2 1 16,17 0-6-16,-17-19 1 0,0 19-1 0,18-2 1 16,-1 2 2-16,19 0 0 0,-19-1 0 0,1 0 1 15,18 0-4-15,-19 1 0 0,0-2 0 0,19 2 0 0,-18-1 1 16,17 1-1-16,-18-2 1 0,19 20 0 15,-20-20-2-15,20-14 0 0,-18 14 0 0,16 2 1 0,3-1 0 0,-20-1 0 16,18 2 0-16,1-1 0 16,-2 1-1-16,2-19 0 0,-1 18 0 15,-17 1 0-15,18-18 1 0,-2 18 0 0,2-19-1 0,-1 17 2 16,-16-15-3-16,16 16 1 0,-1-18 0 0,2 0 0 0,-2 2 0 0,-15-2 1 0,15 1-1 16,2-1 1-16,17 2-2 0,-17-19 1 0,-2 17-1 15,2-17 1-15,-1 17 0 0,19-17 1 0,-20 0-1 16,2 0 0-16,-1 0-1 0,-18 0 1 0,19 0 0 15,-1 0-1-15,1 0 1 0,-1 0 0 0,1-17 0 16,-2 17 1-16,2 0-2 0,-1-17 0 0,18 17 1 16,-18 0 0-16,18-19-1 0,-18 19 1 0,1-17 0 0,16-1 0 15,-16 18-1-15,17-17 0 0,-18-2 1 16,1 2-1-16,16 0 0 0,-16 17 0 0,-2-18 0 0,19 1 0 16,-18 17 0-16,1 0 0 0,-1-19 0 0,18 2 0 15,-18 0 0-15,1 0-1 0,-1-2 1 0,1 2 0 16,-1-1 0-16,1 18-1 0,-2-18 1 0,2 0 0 15,17 0-1-15,-17 1 0 0,-3 0 0 0,3 0 1 16,16 17-1-16,-15-19 0 0,-3 2 1 0,2-1-1 0,16 1 0 16,-16-19 0-16,-18 19 0 0,17-1 1 15,1 1-1-15,-2-2 0 0,2 2 0 0,-18-17 0 0,18 14 0 16,-1 4 1-16,-18-2-1 0,19-18 0 16,-19 18 0-16,1 1 0 0,17-17 0 0,-18 15 0 15,0-16 0-15,19 18 1 0,-36-2-1 0,18-15 0 0,-1-2 0 16,1 18 0-16,-1-17 0 0,2-1 0 0,-19 20 0 0,17-20 0 15,0 18 0-15,-17-17 1 0,18-1-1 16,-18 19 0-16,0-18 0 0,18-1 0 0,-18 2 0 0,0-2 0 16,0 18 0-16,0-34 1 0,0 16-1 15,0 19 0-15,0-19 0 0,0 1 1 0,-18-1-1 0,18 2 0 0,-18 16 0 16,1-18 1-16,0 2-1 0,-2-2 0 0,-16 18 0 16,18-17 1-16,-19-1-1 0,1 19 0 0,18-18 1 15,-18 17-1-15,0-17 0 0,16 18 0 0,-15-19 1 16,-1 19-1-16,-1-19 0 0,18 36 1 0,-18-18-1 15,19 0 0-15,-18 1 0 16,-1 0 0-16,1-2 1 0,18 2-1 0,-19 0 0 16,1 17 0-16,-1-18 1 0,-16 18-1 0,16-18 0 0,1 18 0 0,-17-18 0 15,-1 18 1-15,0 0-1 0,0 0 0 0,0 0 1 16,-18 0-1-16,19 18 1 0,-19-18-1 0,0 18 0 16,18 0 1-16,-18-1 0 0,19 0-1 0,-18 2 1 0,17-2 0 15,-1 0 0-15,20 1-1 0,-20 0 1 0,19 0 0 16,17 17 1-16,0-18-1 0,-16 2 1 0,34-2 0 15,-19 18-1-15,19-17 0 0,0 0 0 0</inkml:trace>
  <inkml:trace contextRef="#ctx0" brushRef="#br1" timeOffset="26082.883">16439 10691 292 0,'0'0'0'0,"-36"0"10"15,36 0 0-15,-17 0 1 0,17 0-1 0,-17 0-6 0,17 0 0 0,0 0 0 16,-19 18 0-16,19-18 1 0,-17 0 0 0,17 0 0 0,-18 0 0 15,18 17-2-15,0-17-1 0,-17 0 1 0,17 0 0 16,0 17-1-16,0-17 0 0,0 0 1 0,0 0-1 16,0 0-1-16,0 19 1 0,17-19-1 0,1 0 1 0,18 0-2 15,16 17 1-15,-16-17-1 0,17-17 1 16,-1 17-1-16,2-19 0 0,-1 2 1 0,17 17-1 0,-17-17 0 16,17-1 0-16,-17 0 0 0,18 18 0 0,-19-18 0 0,1 1 0 15,1 0 0-15,-2 17 0 16,-16-19 0-16,-1 19 0 0,1-17 0 0</inkml:trace>
  <inkml:trace contextRef="#ctx0" brushRef="#br1" timeOffset="47843.941">10476 12703 317 0,'0'0'0'0,"-33"-36"0"0,14 36 3 0,2-18 1 0,-1 1 0 0,1 0-1 0,-1-3-1 0,0 4 1 0,0-2-1 0,-16 18 0 0,15-17 5 0,2-2 1 15,-18 19-1-15,-1 0 1 0,19 0-5 16,-18 0 0-16,-19-17 1 0,18 34-1 0,2-17 8 0,-20 0-1 0,2 19 1 16,0-2 0-16,-2 1-7 15,2-2 0-15,-19 21-1 0,1-2 2 0,16 1-2 0,-34-19 0 0,17 36 0 16,-17-18 1-16,1 18-2 16,16-18-1-16,0 18 1 0,-17 1 0 0,35-2 0 0,-18 1 1 0,18 17-1 15,1-16 0-15,-2-2-1 0,19-16 1 0,-1 16-1 16,19 1 0-16,0 1 0 0,-2-3 0 0,19 21 1 15,0-19-1-15,0 0-1 0,19-1 1 0,-2 1 0 16,0 1 0 0,19-3 0-16,-1 3 0 0,19 0 0 0,-20-1-1 0,20-1 1 0,-1 1-1 15,-1-18 1-15,19 18 0 0,0 0-1 0,-18-18 1 0,34 19 0 16,2-20 0-16,-19 19-1 0,1-16 1 0,17-3-1 16,-17 1 1-16,17-17 0 0,0 17 1 15,18 1-1-15,0-1 1 0,-18-18-2 0,0 1 2 0,19 0-2 16,-19 0 1-16,16-1 1 0,3 0-1 0,-1-17 0 15,-18 19 0-15,17-2 0 0,2-17 0 0,-19 0 0 0,17 0 0 16,2 18 0-16,-37-18 0 0,19 0 0 0,-1 0 0 16,0-18 0-1,-17 18 0-15,-18-17 0 0,17-2-1 0,-18 2 1 0,1 17 0 0,1-17 0 0,-20-19 0 16,2 1-1-16,-1 18 1 0,0-19-1 0,1 1 1 16,-19-19 0-16,1 20-1 0,0-2 1 0,0-16-1 15,-1-1 1-15,0-1-1 0,-17-16 1 16,19-1-1-16,-19 0 1 0,18 2-1 0,-18-2 0 0,0-19 0 0,0 21 1 15,-18-1-1-15,18-19 0 0,-19 19 1 16,2-20-1-16,17 21 0 0,-17 16 0 16,-1-18 0-16,-18 0 0 0,19 1 0 0,0 16 0 0,-19 3 0 31,1-3 0-31,-1 1 0 0,1 1 0 0,-18-19 0 0,-1 18 0 0,20 18 0 0,-20-18 0 16,3 17 0-16,-2-16 0 0,-1 15 0 0,2 3 0 0,-1-2 0 0,-1 19 0 0,2-1 0 15,-1 1 0-15,-1-19 0 0,-16 36 0 0,17-17 0 16,-17 17 0-16,17 0 1 0,-17 0-1 0,-1 0 0 0,0 17 0 15,-17 0 0-15,17 19 0 0,-17-18 1 0,0 18-1 16,1-1 0-16,-2 1 0 16,0-2 0-16,1 1 1 0,-18 18-1 15,0 0 1-15,36 1 1 0,-18-2-1 0,-1 1 1 0,1 18-2 0,18 0 1 16,-19-1 0-16,19 1 0 0,-1-2 2 0,0 21 0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0" units="cm"/>
          <inkml:channel name="Y" type="integer" max="320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1259.84253" units="1/cm"/>
          <inkml:channelProperty channel="Y" name="resolution" value="1890.1358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0-21T22:39:26.969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12136 9755 323 0,'0'0'0'0,"-36"-17"0"0,1-1 0 0,-1 18 5 0,1-17 1 0,-1 17-1 0,1-17 1 0,-1 17-4 15,2-19 1-15,-1 19 0 0,-1 0 0 0,-18-17 16 16,21 17-1-16,-21 0 1 0,2 0 0 16,-1 0-14-16,17 0-1 0,-16 0 1 0,-2 0-1 0,1 17 0 0,1-17 0 0,-2 19-1 15,1-2 1-15,-18-17-2 0,20 17 0 0,-2 1 1 16,-18-1-1-16,17 20 1 0,-16-20 1 0,17 19 0 0,-17-2 0 15,16-16-2-15,-17 18 1 0,1-2-1 0,-17 20 0 16,16-20 0-16,19 2 0 0,-38 17-1 0,21 0 1 16,-2-17-1-16,0 16 0 0,0-16 0 15,-16-2 1-15,17 20-1 0,16-19-1 0,1 1 1 16,1-2 0-16,-2 20 0 0,1-20 0 0,1 2 0 0,16-1-1 16,-18 1 1-16,20-2-1 0,-1 20 1 0,-1-19-1 15,2 1 1-15,-2 16-1 0,1-16 1 0,17-2-1 16,0 19 0-16,1-17 1 0,-1 16-1 0,-18 2 1 15,19-19-1-15,0 18 0 0,-1 0 1 0,0 1-1 16,0-3 0-16,1-15 1 0,17 16-1 0,-35 2 1 0,16-1-1 16,2-18 0-16,17 18 0 0,-17 1 1 0,-1-3-1 0,0-15 0 15,18 17 0-15,-35 0 1 0,35-17-1 16,-17 16 0-16,-2 1 0 0,2 1 0 0,-1-20 0 0,18 19 0 16,0-17 0-16,-17 17 1 0,17-19-1 0,0 2 0 15,-18 16 0-15,18 2 0 16,0-1 0-16,0-19 0 0,0 20 1 0,0 0-1 0,18-20 0 0,-18 19 0 15,0-18 0-15,0 18 1 0,17 1-1 0,-17-2 0 16,18 1 0-16,-18 1 0 16,17-3 0-16,2 3 0 0,-19 0 0 0,17-3 1 0,0 3-1 0,1-18 1 0,0 16-1 15,0 1 1-15,-1 0-1 16,0-18 1-16,2 19-1 0,-1-2 1 0,16 1 0 0,-16 0 0 0,18 0 0 16,-2-1 0-16,2-16 0 0,-1 17 0 0,1-17 0 15,15-2 0-15,-15 2 0 0,18-1 1 0,-2 1 0 16,1 16-1-16,-18-16 0 0,18 17 0 0,1-18 1 15,-2 18-1-15,1-18 1 0,1 1 0 0,-1 16 0 0,17-16 0 16,-18-2-1-16,19 2 1 0,-18-1-1 0,-1 1 0 16,19-1 1-16,-17-18 0 0,-1 19-1 0,18-1 1 15,-1 1-1-15,-17-19 0 0,16 18 0 0,-15 1 1 16,17-19-1-16,-19 18 0 0,18-17 0 16,-16 17 0-16,17-17 0 0,-18 0 0 0,18 0-1 15,-2-1 1-15,1 19 0 0,1-19 0 0,0 1-1 0,-18 16 1 16,35-15 0-16,-34-2-1 0,16 18 1 0,18-16-1 15,-17-2 1-15,-20 1-1 0,20-2 0 16,0 20 0-16,0-18 0 0,-18-1 1 0,18-17-1 16,0 18 0-16,-1 1 0 0,1-19 0 0,-19 17 0 0,18 0 0 15,1-17 0-15,0 0 0 0,-1 17 0 0,1-17 0 16,17 19 0-16,-34-38 0 0,16 19 0 0,19 0 0 16,-20 0 0-16,2 0 0 0,-1-17 0 0,19 0 0 0,-19 17 0 0,0-17 0 0,20-20 0 15,-21 20 0-15,20-1 0 16,-19 0 0-16,19-16 0 0,-1-1 0 0,0 16-1 0,-17-16 1 0,-1-1-1 15,19 19 1-15,-20-18-1 0,2-1 1 16,0 2 0-16,17-2 0 0,-17 1-1 0,0 17 0 0,-1-18 0 16,1-15 1-1,-1 15-1-15,-1 1 1 0,2-1-1 0,0 1 1 16,0-18-1-16,-18 18 0 0,18-1 1 0,-19 1-1 0,19-1 1 16,-35 2-1-16,16-2 1 0,0 1-1 0,2-1 1 15,-1 2-1-15,-1-2 1 0,2 1-1 0,-1-18 1 16,-18 18 0-16,18-19-1 0,-18 1 1 0,18 1-1 0,-35 16 1 0,35 2 0 15,-18-20 0-15,-18 0-1 16,19 3 1-16,-2 15 0 0,2-16 0 0,-19-2-1 0,19 1 1 16,-18 1-1-16,-1-1 1 0,1-1 0 15,-1 2 0-15,2-1-1 0,-2 0 1 0,0-1-1 0,-17 3 1 0,18-3-1 0,-18-17 0 16,18 19 1-16,-18-1-1 0,0-18 0 16,0 0 1-16,-18 1-1 0,18-1 1 0,0 1-1 0,-18-18 0 15,18 17 1-15,-17-17-1 0,17 0 1 0,-17-1-1 0,17 2 1 16,-19 16-1-16,2-17 1 0,17-1-1 15,-18 0 1-15,1 2 0 0,-1 16-1 0,0-17 1 0,0 18 0 16,1-2 0-16,0 21 0 0,-2-39 0 0,3 20-1 16,-2 0 1-16,1 17 0 0,-2-18 0 0,-15 1 0 0,34 16 1 15,-18 2-1-15,-18-19 0 16,19 18 0-16,-1 0 0 0,1-18 0 0,-19 19 1 0,1-2 0 16,17 2 0-16,-17-1 0 0,0 0 0 0,-1 18 0 15,1-18 0-15,-1 17 0 0,-16 2-1 0,16-20 3 16,1 36-1-16,-17-16 0 0,16-19 0 15,-16 35 0-15,-2-18 0 0,20 19-1 0,-20-18 1 16,1 17-1-16,1 0 1 0,16 1-1 0,-18 0 1 16,2-2-1-16,-1 2 0 0,18 0 0 0,-17 17 0 0,-2 0 1 15,2-18-1-15,16 18 1 0,-17 0-1 0,1 18 1 0,-2-18-1 16,1 0 0-16,1 0 0 0,-2 0 0 0,1 17 0 16,1-17 0-16,-18 17 0 0,17 2 0 0,-1-19 0 15,-17 17-1-15,19 0 1 0,-18 1 0 0,-1-18 0 16,17 18 0-16,-16 0 0 0,-1-1-1 0,19 0 1 0,-18 1 0 0,-1 0 0 15,18 0 0-15,-1-1 1 0,2 0 0 16,-1 19-1-16,-1-19 1 0,20 1-1 0,-20 0 0 16,20 18 0-16,16-19 1 0,-18 0-1 0,19 19 1 0,-1-1-1 15,0-17 1-15,0 17-1 0,2 0 0 0,-1 1 0 16,17-1 0-16,-19 1 1 0,2-2-1 16,17 20 1-16,-18-20-1 0,1 19 0 0,-1-35 0 15,-18 18 1-15,19-2-1 0,-19 2 0 0,1-18 1 16,-1-1-1-16,2 19 0 0,-1-18 0 15,-1-18 1-15,1 16-1 0,-1 2-1 0,19-18 2 0,-1 0-2 16,0 0 2-16,0-18-2 0,1 18 1 0,-1 0 0 16,18-16 0-16,-17 16 0 0,17-18 0 0,17 0 0 15,-17 18 0-15,0 0 0 16,0-18 0-16,0 18 0 16,18 0-1-16,-18-17 0 0,0 17 1 0,17 0-1 15,-17-18 0-15,0 18 1 16,18 0-1-16,-18-17 0 15,0-2 0-15,0 2-1 16,0 0 1-16,-18-1 0 0,18-18 0 16,0 19 0-16,0-19 0 0,0 19 0 0,-17-18 0 0,17 17-1 15,-18-18 1-15,18 20 0 0,-17-20 0 0,17 18 0 16,-19-17 0-16,19 17 0 0,-17 0 0 0,1 1-1 0,-2 0 1 16,18-1 0-16,-18 0 0 15,0 0 0-15,1 1 0 0,0 0 0 0,-1-2 0 0,-1 2-1 0,2 0 1 16,0-1 0-16,-1 18 0 0,-18-18 0 0,19 0 0 0,0 18 0 15,-2-18 0-15,2 1 0 0,-1 17 0 0,1-17 0 0,-19 17 0 16,18-19 0-16,-16 19 1 0,15-17-1 0,-16 0 1 16,18 17-1-16,-19-18 0 0,19 0 1 0,-18 18-1 15,-1-18 2-15,18 1-1 0,-34 17 1 0,17-17 0 16,-1-1-1-16,19 18 0 0,-18-18 0 0,-1 18 1 16,19 0-1-16,-1 0 1 0,-18 0 0 0,2-18 0 15,16 18-1-15,-1 18 0 0,-15-18 1 0,16 0-1 16,0 0 1-16,0 18 0 0,18-18 0 0,-17 18 0 15,0-1-1-15,17-17 1 0,0 17-1 0</inkml:trace>
  <inkml:trace contextRef="#ctx0" brushRef="#br0" timeOffset="843.156">16140 11061 320 0,'0'0'0'0,"0"0"13"0,0 0 0 0,0 0 0 16,0 0 0-16,-19-18-9 0,19 18 0 0,0 0 0 15,0 0 1-15,0-17 8 0,0 17 1 0,0 0 0 16,0-17 0-16,0-2-10 0,19 19 1 16,-19-17-1-16,17 0 0 0,17-19 0 0,-15 0 0 0,15 20 0 15,-16-20 1-15,18 1-3 0,-19 0 0 0,18-1 1 31,1-17-1-31,17 18-1 0,-18-1-1 0,19-16 1 0,-2-2 0 0,1 2 0 0,0-1-1 16,18 0 1 0,16-35-1-16,-16 18 0 0,0 16 0 0,17-17 0 0,0-17 1 0,18 18-1 15,-17-1 0-15,17-17 0 0,-2 0 0 0,3 0 0 0,-1 0 0 16,18 0 0-16,-19 0 1 0,0-1-1 0,2 1 0 0,-2-1 0 16,19 1 0-16,-18 18 0 0,-18 17 0 0,-1-19 0 15,2-15 1-15,-19 35-1 0,1-19 0 0,18 18 0 0,-19-1 0 16,-17 19 0-16,0-1 0 0,0 2 0 0,0-19 0 15,-17 18 0-15,-2 18 0 0,2-19 0 0,-1 18 1 0,-1-18-1 16,-15 19 0-16,-2 17 0 0,1-35 1 16,-1 35-1-16,2-17 0 0,-2-2 1 15,-17 19 0-15,0 0 0 0,0 0 0 16,0 0 0-16,0 0 0 0,0 0 0 0,0 0 1 0,0 0 1 16,0 0-1-16,0 0 0 15,-17 0 0-15,17 0 0 0</inkml:trace>
  <inkml:trace contextRef="#ctx0" brushRef="#br0" timeOffset="1132.243">18414 7815 386 0,'0'0'0'0,"0"0"0"0,36 0 10 0,-36 19 0 0,18-19 0 16,16 0 0-16,20-19-6 0,17 19 0 0,-18-17 0 15,17-1 0-15,-18 1 8 0,19-2-1 0,-1-16 1 16,1 18-1-16,0-19-7 16,0 19 0-16,-1-1 1 0,19-18-1 0,-20 19-1 0,-15 0 0 0,15 0 0 0,2-2 0 15,-18 1-1-15,1 1 0 0,-2 17 0 16,-16 0 0-16,17 0-2 0,-35 17 0 0,16 1 1 0,-15 1-1 16,-1 15 0-16,-18 2 1 0,0 16-1 15,0 1 0-15,-18 18 1 0,-18 0 0 0,19 17 0 16,-37 0 0-16,20 17 0 0,-2-15 0 0,-17 15 0 0,-17 19 0 15,16-19-1-15,1 1 0 0</inkml:trace>
  <inkml:trace contextRef="#ctx0" brushRef="#br0" timeOffset="5783.173">8590 10321 128 0,'0'0'0'0,"0"0"7"16,0 0 0-16,17 17 0 0,0 0 1 0,-17-17-5 15,18 18 0-15,0-18 1 0,-18 0-1 0,18 18 1 16,-1-18-1-16,1 18 1 0,-1-1 0 0,2 1-2 0,-2 0 0 16,0 0 0-16,1-2 0 0,0 2 6 15,-18 0 0-15,18 0-1 0,-18 0 1 0,17-1-5 0,0 19 1 16,-17-2-1-16,19-16 1 0,-19 18 0 0,18-19 1 16,-18 19-1-16,0-1 1 0,0 0-3 0,17 1 1 15,-17-2-1-15,17 2 1 0,-17-1-1 16,18-18 0-16,-18 19 0 0,0-1 0 0,18 1-1 0,-18-2 1 0,18 2-1 15,-1-1 0-15,-17-17 1 0,0 18-1 0,17-2 0 16,2 2 1-16,-19-1-2 0,17 1 2 16,-17-19-2-16,18 18 1 0,-1 1 0 0,-17-2 0 15,18 2 0-15,0-1 0 0,0-16 0 0,-1 16 0 0,-1-18 0 16,4 19-1-16,-4-19 2 0,2 18-1 0,-1 1 0 16,2-2 1-16,-2-16-1 0,1 18 0 15,-1-18 0-15,0 18 0 0,19-19 3 16,-18 17 0-16,-1-15 0 0,2-2-1 0,15 18 0 0,-16-18-1 0,0 2 0 15,17-2 1-15,-17 18 2 0,-1-16 1 0,2-2 0 16,15 0-1-16,-16 0-2 0,18 2 0 0,-19-2 0 16,19 1 0-16,-1 0 6 0,-18-18 1 0,19 17-1 0,-2 2 1 15,2-2-6-15,-19 0 0 0,18-17 0 16,1 17 0-16,-1 2 4 0,-18-2 2 0,19 1-1 0,-1-18 0 16,1 17-5-16,-18 0 0 0,16 2-1 0,2-19 1 0,-1 17 2 15,-16 1 0-15,15-1 0 0,2 2 0 16,-18-2-3-16,17 1 0 0,1-2 0 0,-3 4 0 0,-15-3 1 15,18 0 1-15,-2 1-1 0,-15-1 0 16,16 2-1-16,0-2-1 0,-17 0 1 0,17 0 0 16,-18 2-1-16,19-2 1 0,-1 1 0 15,1-1 0-15,-1 2-2 0,1-19 1 0,-19 17 0 0,18 0 0 16,1 1 0-16,-1-1 1 0,1 2-1 0,-1-2 1 16,0-17-2-16,-18 18 1 0,18-1-1 15,1 2 1-15,-1-2 0 0,-18 0 0 0,19 1 1 0,-1-18-1 0,-17 18-1 16,17 0 1-16,1-1-1 0,-18 17 1 15,16-15-1-15,2-2 1 0,-18-17 0 0,16 36 0 16,2-18-1-16,-18 0 0 0,17-18 0 0,1 16 1 0,-3 2-1 0,-13-1 0 16,14 2 0-16,2-2 0 0,-19 1 0 15,1-18 0-15,16 17 0 0,2 2 0 0,-1-2-1 0,-16 0 1 16,15 1 0-16,2 0 0 0,-18 0-1 0,17-18 1 0,-18 17 0 16,19 0-1-16,-1 0 1 0,-17 2 0 0,17-1-1 0,1-1 1 15,-18 1-1-15,16 0 1 0,-16 0-1 16,18-1 0-16,-3 0 0 0,-14 1 1 15,-2 0-1-15,18-1 0 0,1 18 0 0,-18-16 0 0,16-2 0 0,-15 0 1 16,16 1-1-16,-18 0 0 0,19 0 0 0,-1-1 0 16,1 0 0-16,-1 0 0 0,1 2 0 0,-19-1 0 15,18-1 0-15,1 1 0 0,-1 0 0 0,-18 17 1 16,19-18-1-16,-20 2 0 0,20-2 0 0,-18 0 0 16,16 1 0-16,3-1 0 0,-20 2 0 0,18-2 0 15,-17 18 0-15,17-35 0 0,1 36 0 16,-19-19 0-16,18 1 0 0,-17 0 0 0,18-1 0 15,-19 1 0-15,19-1 0 0,-19 1 0 0,1 0 0 0,-1 0 1 16,19-1-1-16,-18 0 0 0,-1 2 1 0,19-2-1 16,-19 0 0-16,17-17 0 0,2 18 1 0,-19-18-1 0,19 19 0 15,-1-19 1-15,-17 17-1 0,18 0 1 0,-2-17-1 16,2 17 1-16,-1-17-1 0,1 18 1 0,-18-18-1 0,16 18 0 16,2 0 1-16,-1-18 0 0,-18 17-1 15,19 1 0-15,-1-18 1 0,1 18-1 0,-18 0 1 16,15-1-1-16,3-17 0 0,-1 17 1 0,1-17-1 0,-1 18 0 15,1-18 1-15,-1 0-1 16,1 18 0-16,-2-18 0 0,2 0 1 0,17 0-1 16,-17 0 0-16,-2 0 0 0,2 0 0 0,-1 0 1 0,1 18-1 0,-1-18 0 15,0 0 0-15,1 0 0 0,-3 0 0 0,3 0 0 0,-1 0 0 16,1 17 0-16,16-17 0 0,-16 0 0 0,-1 0 0 16,1 17 0-16,-1-17 0 0,1 0 0 0,-1 19 0 15,18-19 0-15,-18 0 0 0,1 17 0 0,-1-17 0 0,1 18 0 16,-3-18 0-16,3 17 0 0,-18-17 0 15,16 0 0-15,3 19 0 0,-3-19 0 0,2 0 0 16,-1 0 0 0,-18 0 0-16,19 0 0 0,-18 0 0 0,17-19 0 0,1 19 0 0,-19 0 0 15,19-17 0-15,-19 17 0 16,18-18 0-16,1 18 0 0,-1-17 0 0,1-2 0 0,-1 2 0 0,0 17 0 0,-1-17 0 16,2-1 0-16,-18 0-1 15,17 0 1-15,1 1 0 0,-2 0 0 0,-16-1 0 16,18 0 0-16,-19 0 0 0,0 1 0 0,20-1 0 0,-20 0 0 0,0 0-1 0,1 1 1 15,0 0 0-15,0 0 0 0,-1-2 0 0,0 1 0 16,2 1 0-16,-2 0 0 0,1-2-1 0,-1 2 1 0,-17-18 0 0,18 17 0 16,-18 0 0-16,0 1 0 47,0-18-1-47,0 17 1 0,0-17 0 0,0-1 0 0,0 18 0 0,0-16 0 0,-18-2 0 0,1 18 0 0,-1-16-1 0,18 15 1 0,-17-15 0 0,-2-2 0 15,2 18 0-15,0-17 0 0,-1 16 0 0,-18-15 0 0,19 17-1 16,0-1 1-16,-1-18 0 15,-18 2 0-15,19 15 0 0,-19-16 0 0,18 0 0 0,-16 17 0 0,-2-16 0 16,1-2 0-16,17 1 0 0,-35-2 0 0,17 3 0 0,2-1 0 16,17 17 0-16,-36-17 0 0,35 18 0 0,-18-19 0 0,1 18 0 15,-1-18 0-15,2 19 2 0,-2-1-1 0,1-16 0 16,0 16 0-16,-1-18 0 0,1 19 0 0,-1-2 0 16,-16 2 0-16,16-17 0 0,1 16 1 0,-1 0-1 15,3 0 0-15,-3 1 0 0,1 0 0 0,-1 17 1 16,-16-19-1-16,16 2 0 0,18-1 0 0,-35 1 0 0,18-2 0 15,-1 2 0-15,1-1 0 0,-1 1 0 16,-16 0 0-16,16-19 0 0,1 18 0 0,-1 1 0 0,3-2 1 16,-3 19-1-16,1-17 0 0,0 0-1 15,-1 0 2-15,1-2-2 0,-1-16 1 0,2 18 0 16,-20 0 0-16,19-3 0 0,-1 4 0 0,2-2 0 0,-20 1 0 16,18-2-1-16,2 2 1 0,-1-18 0 0,-1 16 0 15,2 2-1-15,-2 0 1 16,1-1 0-16,-1 1 0 0,1-2-1 0,-1 2 1 0,2 0-1 15,-20 0 1-15,20-19-1 0,-3 18 1 0,3 0 0 16,-20 1-1-16,20-2 1 16,-20 2-1-16,19 0 1 0,-1-19 0 0,2 19-1 15,-1-1 1-15,-19 1-1 0,20-2 1 0,-1 2-1 0,-1 0 1 0,-18-18-1 0,2 16 1 16,16 2-1-16,-16 0 1 0,16 0-1 0,-17-19 1 16,18 18-1-16,0 0 1 0,-18 0 0 0,17 0-1 0,2-16 0 0,-2 17 1 15,1-19 0-15,-18 18-1 0,18-18 1 0,-1 2-1 16,-16 16 1-16,16-18-1 0,1 1 1 0,-1 19-1 15,1-20 1-15,-18 0-1 16,18 0 1-16,-1 2-1 0,1-2 1 0,-1 1 0 0,3-1-1 0,-3 19 1 0,1-36-1 16,0 18 1-16,-1 0-1 15,19 16 1-15,-37-15-1 0,20-2 1 0,-2 1 0 0,18-1-1 16,-17 2 1-16,-1-2-1 0,2 0 1 0,15 2-1 16,-16-2 1-16,-1 1 0 0,19 18-1 0,0-19 1 15,-18 1-1-15,16-1 1 0,-16 2-1 0,19-2 1 0,-20 19 0 16,19-19 0-16,-1 0-1 15,-18 20 1-15,19-20 0 0,-18 1-1 0,16-1 1 16,2 18-1-16,0-16 1 0,-19 16 0 0,18-18-1 0,1 2 0 16,0-2 1-16,-20 19 0 0,20-1-1 0,0-18 1 0,-19 18-1 15,18 1 1-15,1-19-1 0,-19 19 1 16,19 0-1-16,-18-1 1 0,-1-18-1 0,1 19 1 0,18 0-1 0,-18-1 1 16,0 0-1-16,-1 0 0 0,1 1 1 0,-1 0-1 15,1 17 0-15,-1-19 1 0,2 2-1 0,-2 0 1 16,1 17-1-16,17-18 0 0,-18-1 0 0,2 2 1 15,-20 17-1-15,20-18 0 0,-3 1 1 0,3 0-1 16,-20-2 0-16,21 19 0 0,-21-17 1 0,19 0-1 0,-1-1 0 16,-17 18 0-16,18-18 0 0,-1 0 1 15,2 18-1-15,-20 0 0 0,19-17 0 16,-1 17 1-16,-16-17-1 0,16 17 0 0,-16 0 0 0,0-18 0 16,-2 18 0-16,20 0 1 0,-20 0-1 0,37 0 0 15,-19 0 0-15,1 0 0 0,-1 0 0 0,1 0 1 16,0 0-1-16,-1 0 0 0,2 0 0 15,-2 0 0-15,1 0 0 0,-18 18 0 0,18-18 0 16,-19 0 1-16,18 17-1 0,-15-17 0 0,15 17 0 0,1 1 0 0,-1 0 0 16,2 0 0-16,-2-1 0 0,1 0 1 15,0 2-1-15,16-2 0 0,-15 0 0 0,-20 18 0 0,20-16 0 0,-2-1 0 0,1 16 0 16,-1-15 0-16,1 15 0 16,18-16 0-16,-18 18 0 0,17-19 0 0,1 0 0 0,-2 19 0 0,2-18 0 15,0 16 0-15,-1 2 0 16,1-19 0-16,17 19 0 0,-19 0 0 0,2-2 0 15,17 2 0-15,-18-1 0 0,18 1 0 0,0-2 0 16,0 20 0-16,-17-19 0 0,17 1 0 0,17-2 0 0,-17 2 0 16,0-1 0-16,0 1 0 0,0-2-1 15,18 2 1-15,-18-1 0 0,17 1 0 0,-17-1 0 0,0 0 0 0,19 1 0 0,-19-2 0 16,17-16 0-16,-17 18 0 0,18-19 0 16,-18 0 0-16,0 19-1 0,17-19 1 0,-17 1 0 0,17 0 0 15,2 0 0-15,-19 0 0 0,0-2 0 0,17 3 0 0,1-2-1 16,-18-17 1-16,16 18 0 0,-16-1 0 15,0-17-1-15,19 0 1 0,-19 18 0 16,17-18 0-16,0 18 0 0,1-18 0 0,0 0-1 0,17 18 1 16,19-18 0-16,-20-18 0 0</inkml:trace>
  <inkml:trace contextRef="#ctx0" brushRef="#br0" timeOffset="7381.996">9983 9686 310 0,'0'0'0'0,"-36"17"0"0,19-17 14 0,-1 0 0 0,18 0 0 0,-17 0 0 0,17 0-10 0,-19 0 1 0,19 0-1 15,0 0 0-15,0 0 2 0,0 0 1 0,0 0-1 16,0 0 1-16,0 0-4 0,0-17 0 0,0 17 0 16,0 0 0-16,19-19 0 0,-19 2 0 0,17 0 0 0,1-19 0 15,-1 18-2-15,1-16 1 0,0 16 0 16,0-18 0-16,-1 1-2 0,0 17 1 0,2 0-1 0,-2-16 1 16,18-2-1-16,-16 18 1 0,-2-16-1 0,1-2 1 15,-1 1-1-15,0-1 0 0,2 2 0 0,16-2 0 16,-18 1 0-16,19-1 0 0,-19-16 0 0,19 16 0 15,-18-18 0-15,-1 20 0 0,18-19 0 0,1 1 0 16,-2 16 0-16,-16-17 0 0,17 17 0 0,1-17 0 16,-18 1 0-16,16 16 0 0,2 2 0 15,-1-20 0-15,-18 0 0 16,19 3 0-16,-1-3 0 0,1 1 0 0,-1 18 0 0,1-18 0 0,16 18 0 0,-16-18 0 16,-1-1 0-16,18 20 0 0,-35-2 0 0,34-16 0 15,-17-1 0-15,1 18 0 0,-1-19 0 0,1 19 0 0,16-18 0 16,-16 17 0-16,17-15 0 0,-18 14 0 0,18-16 0 0,-18 19 0 15,18-1 0-15,0-1 0 0,-17 1 0 16,17-1 0-16,-19-16 0 0,19 16 0 0,-1 1 0 0,-16-1 0 16,18-17 0-16,-2 19 0 0,1-1 0 0,-18-1 0 15,18-18 0-15,1 20 1 0,17-2 0 0,-19 1 0 0,0 0 0 16,1-1 0-16,0 1 0 0,0-1 0 16,0 2 0-16,1-2 0 15,15-16 0-15,-15 16 0 0,-1 1 1 0,18-1-1 0,-19 2 0 16,0-2 0-16,19-17 0 0,-17 17 0 0,16 2 1 0,-18-2-1 15,19 1 0-15,-17-1 1 0,16 2-1 0,-16-2 0 0,15 1 0 16,-15-18 0-16,15 0 0 0,-15 17 0 0,17 2 0 0,-1-20 0 16,1 1 0-16,-19 19 0 0,19-20 0 0,0 19 0 15,-18-1 0-15,18 2 0 0,-1-2 0 16,-1-16 0-16,-15 16 0 0,16 1-1 0,1-1 1 16,0-16 0-16,0 16 0 0,-18 1 0 0,17-1 0 0,-1 2-1 15,2-2 1-15,-17 1 0 0,16-1-1 0,1 1 1 16,0 18 0-16,-19-19 0 0,1 18 0 0,18-16 0 15,0 16 0-15,-19-18 0 0,0 19 0 0,19-19 0 16,0 2 0-16,0 15 0 0,-18 2 0 0,18-1 0 16,-19-16-1-16,2 15 1 0,16 2 0 0,0-1 0 0,-17 1 0 15,0-2 0-15,17 19-1 0,-16-17 2 16,17-1-2-16,-19 18 1 0,-16-17-1 16,34-2 1-16,-17 19 0 0,-17 0-1 0,17 0 1 0,17 0 0 15,-18 0-1-15,1 0 1 0,1 0 0 0,-2 0-1 16,1 0 0-16,1 19 1 0,-2-19-1 0,1 17 1 0,1-17-1 15,-2 18 1-15,0-18-1 32,1 0 1-17,18 17-1-15,-36 2 0 0,36-19 0 0,-35 17 1 0,16 1-1 0,107 35 0 0,-52-18 0 32,-56-18 0-32,2 2 1 0,1-2-1 0,-20 0 0 0,2 0 0 0,16 2 0 0,-16-2 0 0,-1 1 0 0,19 0 0 0,-20 0 0 0,2 0 0 0,18-18 0 0,-19 16 0 15,-1 2 0-15,20-1 0 0,-19 2 0 16,-1-19 0-16,2 17 0 0,-1 1 0 0,19-18 0 15,-20 17 0 1,2 2 0-16,-1-19 0 0,1 17 0 0,-1-17 0 0,0 17 0 0,1 1 0 0,-2-18 0 0,2 18 0 16,-1-18 0-16,1 18 0 0,-1-18 0 0,1 17 0 15,-20-17 0-15,19 17 0 0,1 0 0 0,-18 2 0 16,16-19 1-16,2 0-1 0,-18 17 0 0,18-17 0 0,-2 18 0 16,2-18 0-16,-18 18 0 0,17-18 0 0,1 18 1 15,-19 0-1-15,18-1 0 0,-17-17 0 16,17 17 1-16,1 0-1 0,-18-17 1 0,16 19-1 0,-16-2 0 15,18 1 1-15,-3-18 0 0,-14 17-1 0,16 2 1 16,-18-2 0-16,1 0-1 0,18-17 1 0,-19 18 0 16,0 0 0-16,19-18 0 0,-18 18 0 0,-1-1 0 15,2-17-1-15,-2 17 1 0,1 0 0 0,16-17 0 16,-15 19 0-16,16-1 0 0,-18-18 0 0,2 0 0 31,-2 17-1-31,0-17 1 0,1 18 0 0,0-18 0 0,0 0 0 0,-1 18 0 0,1-18 0 0,-18 18 0 16,17-18 0-16,-17 0 0 0,0 0 0 15,19 0-1-15,-19 17 2 0,0-17-1 0,17 0 0 16</inkml:trace>
  <inkml:trace contextRef="#ctx0" brushRef="#br0" timeOffset="7996.19">19526 5557 304 0,'0'0'0'0,"0"0"6"0,0 0 1 0,0 17-1 0,17-17 0 15,-17 17-3-15,0-17 0 0,0 0 0 0,0 0 0 0,18 19 1 16,-18-19-1-16,0 0 0 0,17 0 1 16,-17 18-2-16,0-18 0 0,19 0 0 15,-19 17 0-15,34-17-1 0,-34 18 0 0,18 0 0 0,0-18 0 16,0 18-1-16,-1-18 1 0,18 17-1 0,-16 0 1 0,15 19-1 15,2-19 0-15,-18 18 0 0,16-16 0 16,3-2-1-16,-3 18 1 0,2-17 0 0,-2 17 0 16,2-17-2-16,-1-1 0 0,0 19 1 0,18-19-1 0,-17 1 0 15,-1 0 1-15,18 0 0 0,-18-18 0 0,1 17 0 0,-1-17 1 16,1 0-1-16,-2 0 1 0,2-17-1 16,-18 17 1-16,17 0 0 0,1-18-1 0,-3 0 1 15,-15 0 0-15,18 1-1 0,-19 0 1 16,0-19-1-16,2 18 1 0,-1-17 0 0,-1-1-1 15,0 2 1-15,1 15 0 0,0-16 0 0,-18 1-1 16,18-2 1-16,-18 1 0 0,0-18-1 0,0 16 1 0,0-14 0 0,0 15 0 16,0-16-1-16,-18 16 1 0,0-18 0 0,0 20 0 0,1-19-1 15,0 0 1-15,-1 0 1 0,-1 18-1 0,2-18 0 0,-18 17 1 16,17 1-1-16,0-1 0 0,2 1 0 0,-1 19 0 16,-2-20 3-16,19 36 1 0,-17-18-1 15,17 0 0-15,-18 1-1 0,18 17 0 0,0 0 0 0,0 0 0 16,-17 0 4-16,17 0 1 0,0 0-1 0</inkml:trace>
  <inkml:trace contextRef="#ctx0" brushRef="#br0" timeOffset="16187.23">22612 15631 3 0,'0'0'0'0,"-17"-19"0"31,17 19 1-15,0-17-1 0,17 17 17-16,-17 0-1 0,18 0 1 15,-1-17-1-15,1 17-11 0,18-18-1 0,-19 1 1 16,0 17-1-16,19 0 12 0,-18 0 0 0,-1-19 0 16,2 19 0-16,-2 0-12 0,1 0 1 0,16 0-1 15,-15 0 1-15,16 0-2 0,-18-17 1 0,19 17 0 16,-1 0 1-16,-17 0-3 0,17 0 0 15,-17 0 0-15,18 0 1 0,-3-17-1 0,3 17 1 0,16 0 0 16,-15-17-1-16,-3 17 0 0,2 0 0 0,-1-19-1 0,1 19 1 16,16 0 1-16,-16-18 0 0,-1 18-1 15,1 0 1-15,16 0-1 0,-16 0-1 0,-1 0 1 16,1 18 0-16,15-18 0 0,-15 0 1 0,-1 0-1 0,1 0 1 16,-1 19-2-16,1-19 1 0,-2 0-1 0,-16 17 1 15,18-17 1-15,-2 17 1 0,3-17 0 0,-20 17 0 16,18-17-2-16,-17 19 1 0,17-19-1 0,-18 17 0 15,19 1 2-15,-1-18 0 0,1 17 1 0,-18 0-1 16,15 2-2-16,-13-19 1 0,14 0-1 0,2 17 0 0,-1 1 2 16,-18-18 0-16,19 17 0 0,-19-17 0 15,18 19-1-15,1-19-1 0,-19 17 0 0,19-17 1 0,-1 18-1 16,-17-18 1-16,18 17 0 0,-2-17 0 16,2 19-2-16,-1-19 1 0,1 0 0 0,-1 17 0 0,-18-17 0 0,19 0 1 15,-2 0-1-15,2 0 0 0,-1 0 0 0,-18 0-1 16,19 0 1-16,-1 17 0 0,1-17 1 15,-1 0 0-15,1 0 0 0,-1 0 0 0,-1 0-1 16,2 0 0-16,-18 0 0 0,18 0 0 0,-2 0 1 0,2 0 1 0,-1 0-1 16,0 0 1-16,-16 0-2 0,14-17 0 0,-15 17 0 15,18 0 1-15,-2 0 0 0,-15 0 1 16,16 0-1-16,-18-17 1 0,1 17-2 0,18 0 0 0,-19 0 0 16,19 0 1-16,-1 0 0 0,-18-19 0 0,19 19 0 15,-18 0 1-15,-1 0-2 16,19 0 0-16,-19 0 0 0,1 0 0 0,18 0 0 0,-19 0 1 0,1 0 0 15,16 0 0-15,-15 0-2 0,-2 0 1 16,1 0 0-16,17 0 0 0,-18 0 0 0,-17 0 0 0,17 0 0 0,1 0 0 16,0 0 0-1,-18 0-1-15,18 0 0 0,-18 0 1 0,17 0 1 0,-17 0 0 0,18 0 0 16,-18 0 1-16,17 0-2 0,2 0 0 0,-19 0 0 0,0 0 0 0,17 0 1 16,0 0 1-16,-17 0-1 0,0 0 1 15,18 0-2-15,-18 0 1 0,0 0-1 0,0 0 0 16,0 0 2-16,18 0-1 0,-18 0 1 0,0 0 0 15,0 0-2-15,0 0 0 0,0 0 0 0,0 0 0 16,0 0 1-16,0 0 1 0,0 0-1 0,0 0 1 16,0 0-2-16,0 0-1 0,0 0 1 0,0 0 1 0,0 0-1 15,0 0 0-15,0 0 0 0,0 0 0 16,0 0 0-16,-18 19-1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0" units="cm"/>
          <inkml:channel name="Y" type="integer" max="320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1259.84253" units="1/cm"/>
          <inkml:channelProperty channel="Y" name="resolution" value="1890.1358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0-21T22:40:04.491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22455 10868 213 0,'0'0'0'0,"0"0"5"16,0 0 0 0,0 0 0-16,0 0 1 0,0 0-4 0,0 0 1 0,0 0 0 0,0 0 0 0,0 0 4 0,0 0 0 15,0 0 1-15,0 0-1 0,0 0-3 16,0 0-1-16,0 0 0 0,0 0 1 0,0 0 6 0,0 0 0 15,0 0 0-15,0 0 1 0,0 0-7 16,0 0 0-16,0 0 0 0,0 0 0 0,0 0 1 0,0 0 0 16,0 0 0-16,34 0 0 15,-16 16-3-15,-18-16 1 0,36 0 0 0,-20 0 0 16,1 18-2-16,2-18 1 0,-2 0 0 0,1 0-1 16,-1 0 1-1,1 0-1-15,-18 0 0 0,18 0 0 0,0 0 0 0,-1 0 0 0,0 0 0 0,2 0 0 0,-2 0 0 16,1-18 0-16,18 18 0 0,-19 0 0 15,1 0 0-15,-1-16 0 0,19 16 0 16,-19 0 1-16,18 0-2 0,-16 0 1 0,15-18 0 0,-16 18 0 0,18-18 1 0,-19 18 0 0,18 0 0 16,-16 0 0-16,14 0 0 0,3 0-1 15,-1-18 1-15,1 18-1 16,-18 0 3-16,16 0-1 0,-16 0 1 0,18 0 0 16,-2 0-2-16,2 0 0 0,-18 0 0 0,17 0 1 0,-17 0 1 0,17 0 1 15,-18 0 0-15,19 0 0 0,-18 18-2 0,18-18-1 0,-1 0 1 16,-18 0 0-16,19 0 2 0,-1 0 0 0,0 0-1 0,-1 0 1 15,2 0-2-15,-18 0-1 0,17 0 1 0,1 0 0 16,-2 0 1-16,2 0 1 0,-1 0-1 16,1 0 1-16,-1 0-2 0,0 0-1 0,-17 0 1 0,17 18-1 15,1-18 2-15,-1 0 0 0,0 0-1 0,18 0 1 16,-17 0-2-16,-2 0 1 0,2 0-1 0,16 0 0 16,-16 0 1-16,-1 0 0 0,18 0 1 0,-18 0-1 15,1 0-1-15,-1 0 0 0,1 0 0 0,16 0 0 16,-16 0-1-16,-2 0 1 0,3 0 0 0,-3 0 0 15,2 0-1-15,-2 0 1 0,2 0-1 0,16 0 0 16,-16 0 1-16,-1 0-1 0,1 0 0 0,-1 0 1 16,-18 0-1-16,19 0 0 0,-1 0 0 0,1 18 0 0,-1-18 0 15,18 0 1-15,-36 0 0 0,19 0-1 16,-1 0 1-16,0 0-1 0,-16 0 0 0,32 0 0 16,-33 0 0-16,17 0 0 0,1 0 1 0,-1 0-1 0,0 16-1 0,1-16 1 15,-2 0 0-15,2 0 0 0,-1 18 0 0,1-18 0 16,-1 0 0-16,1 0 1 0,-1 18-2 15,1-18 1-15,16 0 0 0,-16 18 0 0,-1-18 0 0,0 0 0 0,-1 0-1 16,2 0 1 0,17 18 0-16,-36-18-1 0,19 0 1 0,-1 0 0 0,1 0 0 0,-2 17-1 15,3-17 1-15,-3 0 0 0,2 0 0 0,-1 0 0 16,1 0-1-16,-1 0 1 0,0 0 0 16,1 0 0-16,-3 17-1 0,3-17 1 0,-1 0 0 0,1 0-1 0,-18 0 1 15,16 0 0-15,2 0-1 0,-18 0 1 0,18 0 0 16,-19 0 0-16,18 0-1 0,1 0 1 15,-1-17 0-15,1 17-1 0,-2 0 1 0,-16 0 0 0,18-17-1 0,17 17 1 16,-18-18-1-16,0 18 1 0,-17 0-1 0,16 0 1 16,2-18-1-16,-1 18 1 0,0-18-1 0,1 18 1 15,-2 0-1 1,2-18 1-16,-1 18-1 0,19 0 1 0,-20-16-1 0,2 16 1 31,-1 0-1-31,1 0 1 0,-1 0-1 16,1-18 1-16,-1 18-1 0,70 0 1 0,-70 0 0 0,1 0-1 0,-1 18 0 0,0-18 1 0,-17 0-1 0,17 0 1 0,1 0-1 0,-1 0 0 15,0 0 1-15,1 0 0 16,-2 0-1-16,2 0 0 0,-1 0 0 0,1 0 1 0,-1 0-1 16,1 0 1-16,-1 0-1 0,0 0 0 15,-1 0 1-15,2 0-1 0,-1 16 0 16,0-16 0-16,1 0 1 0,-1-16-1 0,1 16 1 0,17 0-1 16,-18 0 0-16,0 0 1 0,1 0-1 0,17 0 1 0,-36 0-1 0,18 0 0 15,1 16 0-15,-1-16 1 0,-19 0-1 0,20 0 1 16,-18 0-1-16,18 18 0 0,-1-18 0 0,-18 0 1 15,19 0-1-15,-1 0 0 0,-18 0 1 16,19 18-1-16,-19-18 0 0,1 0 1 0,18 0-1 0,-19 0 0 16,1 0 1-16,-1 0-1 0,2 18 1 0,-2-18-1 15,0 0 0-15,1 0 1 0,0 0 0 0,-18 18-1 16,18-18 1-16,-1 17-1 0,0-17 1 16,2 0-1-16,-1 17 1 0,-1-17 0 15,0 19-1-15,-17-19 1 16,18 0-1-16,-18 0 1 0,18 17-1 0,-18-17 1 0,18 0-1 15,-18 0 1-15,0 17-1 16,0-17 1-16,16 0-1 0,-16 0 1 0</inkml:trace>
  <inkml:trace contextRef="#ctx0" brushRef="#br0" timeOffset="5942.97">15115 9897 213 0,'0'0'0'15,"-17"0"0"-15,-18 0 0 0,-1 0 2 0,19 0 0 16,-18 0 0-16,-1 0 0 0,20 0 0 0,-20 0-1 16,1 0 0-16,0 0 1 0,16 0 7 0,-15 0 1 15,-2 0-1-15,1 0 0 0,-1-18-5 16,1 18 0-16,0 0 0 0,-1 0 0 0,2-17 6 0,-2 17 1 16,1 0-1-1,-18-17 0-15,18 17-6 0,-19 0 0 0,18 0 0 0,-15-19 0 0,15 19 7 16,-16 0 0-16,-1 0 0 0,-1 0 0 15,2-17-7-15,-1 17 0 0,-1 0 0 16,-16 0 0-16,17 0 0 0,0-17 0 0,1 17 1 0,-2 0-1 0,-15 0-2 16,15 0 1-16,1-18-1 0,-18 18 1 0,19-19-1 0,-1 19 1 0,-1-17-1 15,-17 17 1-15,19-18-2 16,-17 18 1-16,15-17-1 0,-34 17 1 0,35-17-1 0,-18 17 0 0,19-19 1 16,-19 19-1-16,0 0 0 15,18-17 0-15,-18 17 0 0,1 0 0 0,-1 0 1 0,1 0-1 16,18 0 0-16,-19-17 1 0,0 17-1 15,18 0 0-15,-18 0 0 0,0 0 0 0,20 0 1 16,-20 0 0-16,0 0 0 0,1 0 0 0,16 0-1 16,2 0 0-16,-19 17 1 0,1-17-1 0,16 0 3 0,-17 17-1 0,18-17 1 0,-17 19 0 15,1-19-3-15,15 17 2 0,-16-17-1 0,16 17 0 0,2-17 2 16,-1 18 0-16,-1-18 0 0,-17 17 1 16,19 2-3-16,0-1 0 0,-19-18 1 0,18 17-1 0,1 0 2 15,-2 2 0-15,1-2 1 0,1 0-1 16,-2 1-2-16,1 0 1 0,0 0-1 0,-17-1 1 0,18 0 0 15,16 1 0-15,-16 0 1 0,-2 0-1 16,19-1-1-16,-1 0 0 0,-17 2 0 0,18-2 0 16,0 0 1-16,-18 1 0 0,17 0 0 31,-16 0 0-31,16 0-1 0,1-1 0 0,-18-17 0 16,19 17 0-16,-55 36 5 0,54-35-5 15,0-18-1-15,16 18 1 0,-15 0-1 0,-2 16 1 0,1-16-1 0,18 0 1 0,-20 0-1 0,3-1 0 0,-20 19 0 0,20-18 0 16,-2 16 0-16,1-16 0 0,-1 18 0 0,1-19 0 15,-1 0 0-15,2 2 0 0,-2 15 0 16,19-16-1-16,0 0 1 0,-18 0 0 0,16-1-1 0,2 0 1 0,-1 2-1 16,1-2 1-16,-2 1-1 0,19-1 1 15,-17 1-1-15,17 0 1 0,0 0-1 16,0 16 1-16,0-16-1 0,0 0 1 0,0 17-1 16,0-18 0-1,17 19 1-15,-17-1-1 0,19 1 0 0,-2-2 0 0,1 2 1 0,-1-1-1 0,-17 1 0 0,19-1 0 0,-2 1 0 16,1-1 1-16,-1 18-1 0,0-19 0 15,19 2 0-15,-18 0 0 0,-2 0 0 0,3-20 0 0,15 19 0 0,-16-16 0 16,0 16 0-16,17-1 0 0,0-15 0 0,-16 16 0 16,15 1 0-16,-16-19 0 15,18 0 0-15,-19 18 0 0,19-17 0 0,-1 18 0 0,0-19 0 0,1 2 0 32,-2 15 0-32,-15-17 0 0,16 2 0 0,0 16 0 0,1-18 0 0,-3 0 0 0,3 2 0 0,-1 16 0 15,1-18 0-15,16 2 0 0,-16-2 0 0,18 17 0 16,-20-15 0-16,20-2 0 0,-19 19 0 15,18-19 0-15,-18 2 0 0,18-2 0 0,-17 0 0 0,16 0 0 16,-16 2 0-16,15-2 0 0,3 1 0 0,-1-1 0 16,-1 0 0-16,2-17 0 0,-1 19 0 0,-1-19 0 0,2 17 0 0,-1-17 0 15,0 18 0-15,17-18 0 0,-18 0 0 0,2 0 0 16,17 0 0-16,-19 0 0 0,1 17 0 0,18-17 0 16,-18 0 0-16,18 0 0 0,-19 0 0 0,2 0 0 0,16 0 0 15,-17 0 0-15,17 0 0 0,-17 0 0 16,0 0 0-16,18 0 0 0,-18 0 0 0,17 0 0 15,-17 0 0-15,18 0 0 0,0 0 0 0,-18 19 0 0,-2-19 0 16,3 0 0-16,16 0 0 0,-16 17 0 0,-2-17 0 16,19 0 0-16,-18 0 0 0,0 18 0 0,-1-18 0 15,19 0 0-15,-1 0 0 0,-17-18 0 0,0 18 0 16,0 0 0-16,0 0 0 0,1 0 0 0,15 0 0 16,2 0 0-16,-18-17 0 0,1 17 0 15,-2-19 0-15,18 19 0 0,-17 0 0 0,1-17 0 0,16 17 0 16,-18-18 1-16,19 18-1 0,-17-17 0 0,16 17 0 15,-16-19 0-15,-2 19 0 0,1 0 0 0,17-17 0 16,-17 17 0-16,0-17 0 16,0 17 0-16,0 0 0 0,-1 0 0 0,19-18 0 0,-17 18 0 15,-1-17 0-15,-1 17 0 0,2 0 0 0,-1 0 0 16,-2-19 0-16,3 2 0 0,-1 17 0 0,-1-17 0 0,1 17 0 16,1-17 1-16,-2-2-1 0,1 2 0 0,1 17 0 0,-1-18 0 15,-1 0 0-15,-16 18 0 0,15-17 0 0,3 17 0 16,-1-19 0-16,-1 19 0 0,-16-17 0 0,18 17 0 15,-2-17 0-15,1 0 0 0,-18 17 0 0,18-19 0 16,1 19 0-16,-19 0 0 0,18-17 0 0,-1-1 0 0,0 18 0 0,-15-17 0 16,15 17 0-16,-16-19 0 0,17 2 0 15,-18 0 0-15,0 17 0 0,18-18 0 0,-17 1 0 0,-1-2 0 16,18 19 0-16,-18-17 0 0,1 0 0 0,-1 0 0 0,0-2 0 16,17-16 0-16,-16 17-1 0,-1 0 1 15,1-17 0-15,-2 18 0 0,-16 0-1 0,0-2 1 16,17 2 0-16,-18-1-1 0,2 1 1 0,16-2-1 0,-18-15 0 15,1 16 0-15,0-18 0 0,0 19 1 16,-1-17-1-16,0 14 0 0,2-14 0 0,-2 16 1 16,18-18-1-16,-35 2 0 0,18-2 0 0,0 1 1 15,0-1-1-15,-18-16 0 0,17 16 0 0,-17-16 1 0,16 17-1 16,-16-37 0 0,0 19 1-16,0 1-1 0,0 16 1 0,0-16-1 0,0-1 1 15,0 18-1-15,0-18 0 0,-16-1 1 0,16 1-1 16,-17 19 1-16,-1-20-1 0,0 2 1 0,18-1 0 15,-18-1 0-15,-17 20-1 0,18-20 1 0,-2 20 0 0,-15-2-1 0,16-17 1 16,-18 17 0-16,19 2 0 0,-18-2 0 0,-1 1 0 16,1-1 0-16,-1 2-1 0,2-2 1 0,-2 18 0 0,-17-16 0 15,17 15 0-15,-17 2 0 0,19 0 0 16,-19-1 0-16,18-1 0 0,-18 2 0 0,18 17 0 0,-18-18 0 16,17 18 0-16,-17-17 0 0,0 17 0 15,-18 0 0-15,19 0 0 0,-1 0 0 0,-1 0 0 0,-33 17 0 0,34-17 0 16,18 18 0-16,-18-18 0 0,18 17 0 15,-1-17 0-15,1 19 0 0,-1-1 0 0,1-18 0 0,-1 17-1 0,2-17 1 16,16 17 0-16,0 2 0 0,-17-19 0 16,17 17 0-16,18 0 0 0,-17-17 0 0,-2 18 0 15,2 0-1-15,1 0 1 16,16-1 0-16,0 0 0 0,-18 1 0 16,18 0 0-16,0 0-1 0,0-1 1 15,0 0 0-15,0 2 0 0</inkml:trace>
  <inkml:trace contextRef="#ctx0" brushRef="#br0" timeOffset="7072.572">16598 10250 304 0,'0'0'0'16,"0"0"10"-1,0 0 0-15,0 0-1 0,-18-17 1 0,0 17-6 0,18-19 0 0,0 19 0 16,-17 0 0-16,17 0 6 0,-17-17 1 0,17 17-1 16,0 0 1-16,-18-17-7 0,18 17 0 0,0 0 0 15,0 0 0-15,0-18 0 16,0 18 1-16,0 0-1 0,0 0 1 15,-19 0-3-15,19 0 1 0,0-18-1 0,0 18 1 0,0-18-2 0,0 18 0 32,0 0 0-32,0-18-1 0,19 18 1 0,-19-17-1 0,18 0 1 0,-1-2 0 0,0 2-1 0,1 17 0 15,0-17 0-15,0-1 0 0,16 0 1 16,-15 18-1-16,-2-18 0 0,18 1 0 0,-17 0 1 0,18-1-1 16,-3 0 0-16,-13 0 0 0,14 1 0 0,2 0 0 15,-1-2 1-15,-1 2-1 0,2 0 0 0,-1-1 0 0,18-1 0 16,-17 2 0-16,-1-1 1 0,0 1-1 0,18 0 0 0,-17-2 0 15,16 2 0-15,-15 0 0 16,15-1 0-16,0-18 0 16,-16 19 0-16,16 0 0 0,2-19 0 0,-1 18 0 15,-18 1 0-15,18-19 0 0,-18 18 1 0,18-16-1 0,-18 15 0 16,18 2 0-16,1-18 0 0,-19 18 0 0,18-19 0 0,-1 19 0 0,19-1 0 16,-19-18 0-16,-16 19 0 0,16 0 0 0,2-19 0 0,-1 18 0 0,-1-17 0 15,2 17 0-15,17-17 0 16,-18 18 0-16,-2-19 0 0,2 18 0 0,18-18 0 15,-17 2 0-15,-2 17 0 0,1-1 0 0,18-18 0 16,-18 2 0-16,-1-2 0 0,2 18 0 0,17-17 0 16,-2-1 0-16,-15 2 0 0,-2 15 0 0,19-16 0 0,-18-1 0 0,18 19 0 15,-19 0 0-15,19-18 0 0,-18 16 0 0,1-16 0 16,16 18 0-16,-19-19 0 0,3 19 0 0,-1-19 0 0,-1 19 0 16,2-18 0-16,-1 18 0 0,-1-2 0 0,2-16 0 15,-1 18 0-15,0-19 0 0,-18 19 0 0,0-18 0 16,17 16 1-16,2 2-1 0,-20-1 0 0,20 1 0 15,-19-2 0-15,18 2 0 0,-17 0 1 0,-1 0-1 16,18-2 0-16,-18 2 0 0,1-1 1 0,-1 1-1 16,1 0 1-16,-1 17-1 0,-1-19 0 0,2 2 0 15,-18-1 1-15,17 18 0 0,-1-17 1 16,-16 17-1-16,18-36 1 0,-1 18-2 0,-18 1 2 0,19-1-1 0,-19 18 0 16,19-18 1-16,-18 1 0 0,-1 17 1 15,19-18-1-15,-18 18-1 0,-1 0 1 16,0-17 0-16,1-2-1 0,18 19 2 0,-36 0-1 0,17 0 1 15,19-17 0-15,-19 17-2 0,1 0 1 0,-1-17 0 16,1 17 0-16,-18 0 0 0,18-17 0 0,0 17 1 16,-1-19-1-16,-1 19 0 0,4 0 0 0,-20 0-1 0,16 0 1 0,2-18 0 0,-18 18 0 15,17 0 0-15,-17 0 0 0,0-17-1 16,19 17 1-16,-19 0-1 0,0 0 1 0,0 0-1 0,0-17 0 16,0 17 1-16,17 0 0 0,-34 0 0 15</inkml:trace>
  <inkml:trace contextRef="#ctx0" brushRef="#br0" timeOffset="7431.101">21042 7392 307 0,'0'0'0'0,"0"0"10"16,0 0-1-16,19 0 0 15,-2 0 1-15,18 0-7 0,1 0 1 0,-1-17 0 16,1-2 0-16,15 19 2 0,2-17 1 0,-17-1 0 0,17 1-1 16,0-2-3-16,-18 2 1 0,18 17-1 0,1-17 0 15,-20-1 1-15,20 1-1 0,-20-2 0 0,2 19 1 16,-1-17-2-16,1 17 0 0,-18 0 0 15,15 0 0 1,-13 0-1-16,-4 17 0 0,2 2 0 0,-1-2 0 0,-17 1-1 0,0 16 1 0,-17 2 0 0,-1-1 0 0,-18 19-1 16,20 16 0-16,-19-16 0 0,-18 16 0 15,18 0 0-15,-18 0 1 0,-1 1-1 0,2 17 0 0,-1 1 0 16,-1-18 1-16,1-2-1 0,1 2 0 16,-2 17 0-16,1-18 0 0</inkml:trace>
  <inkml:trace contextRef="#ctx0" brushRef="#br0" timeOffset="10658.249">26776 15578 178 0,'0'0'0'0,"0"0"8"0,0 0 0 16,-18 17 0-16,0-17 0 0,18 0-5 15,0 0 1-15,0 0-1 0,0 0 1 0,0 0 7 0,-18 0 0 16,18 0-1-16,0 0 2 0,0 0-8 0,0 0 0 16,0 0 0-16,0 0 0 0,0 0 8 0,0 0 1 15,0 0-1-15,0 0 0 0,18-17-7 0,-18 17-1 16,18 0 0-16,0 0 0 16,-1 0 2-16,0-18-1 0,2 18 0 0,16 0 1 0,-18 0-3 0,1-17-1 15,0 17 1-15,0 0 0 0,-1 0 0 0,19 0 0 16,-20 0 0-16,2 0 0 0,18 17-1 0,-19-17 0 15,18 0 0-15,1 0 0 0,-19 18-1 0,18-18 0 16,1 0 1-16,-1 0 0 0,-17 0-2 0,17 0 2 0,0 0-1 16,-16 0 0-16,15 0 0 0,-16 0 0 15,18-18 0-15,-2 18 0 0,3 18 0 0,-3-18-1 0,-16-18 1 16,18 18 0-16,-20 18 0 0,20-18 0 0,-1 0 0 16,-18 0 1-16,19 0-1 15,-1 0-1-15,-18 0 1 0,19 0 0 0,-1 0 1 0,-16 0-1 0,-2 0 1 16,18 17-1-16,-18-17 0 0,2 0 0 0,16 0 0 0,-18 0 0 15,2 0 1-15,-2 0 0 16,0 0 0-16,1 0 0 0,18 17-1 0,-19-17 0 0,1 0 1 16,-1 0-1-16,2 0 2 0,14 0-1 0,-15 0 1 15,-18 0-1-15,18 0 0 0,0 0 0 0,-1 0-1 0,0 0 1 16,2 0 1-16,16 0-1 0,-18 0 1 0,1 0 0 16,0 0-1-16,0 0-1 0,-18 0 1 0,34 0 0 0,-15 0 0 15,-2 0 0-15,1 0 0 0,-1 0 0 0,19 0-1 16,-18 0 0-16,-1 0 0 0,19 0 1 15,-19 0 0-15,1-17-1 0,-1 17 1 0,2 0 0 0,-2 0-1 16,1 0 0-16,-1 0 0 0,19 0 0 0,-19 0 0 0,1-17 0 16,-2 17 0-1,3 0 1-15,-2 0-2 0,-17 0 1 0,17 0 0 16,-17 0 0-16,18 0 0 0,-18 0 0 0,0 0 0 0,0 0 0 16,18 0 0-16,-18 0 0 0,0 0 0 15,0 0 0-15,0 0 0 0,0 0 0 16,-18 0 0-16,18 17-1 0,0-17 1 0,-18 0-1 15,1 0 1-15,-19 0-1 0,-15 0 1 0,15 0-1 16,1 0 1-16,18 0-1 0,-19 0 1 0,1-17 0 16,-1 17-1-16,1 0 0 0,17 0 1 0,-35 0-1 15,17 0 1-15,19 0 0 0,-18-18 0 0,-1 18 0 16,2-17 0-16,-3 17-1 0,3 0 1 0,-2-19 0 16,-15 19-1-16,32-17 2 0,-16 17-1 0,0-17 0 15,-1 17 0-15,2 0 0 0,-2 0 0 0,1-17 0 0,-1 17 0 16,1 0 0-16,-1 0 1 0,19-19-1 0,-37 19 1 15,20 0-1-15,16-18 0 0,-18 18 0 0,1 0 1 16,-1 0-1-16,19 0 1 0,-17 0 0 0,16-17 0 16,-17 17-1-16,0 0 0 0,16 0 0 0,-15 0 1 15,-2 0-1-15,18 0 1 0,1 0-1 0,-19 0 1 16,19 0-1-16,-1 0 0 0,-17 0 0 0,17 0 1 16,0 17-1-16,1-17 1 0,0 0-1 0,-2 0 1 15,2 0-1-15,17 0 0 0,-18 0 0 0,1 18 1 0,17-18-1 16,0 0 1-16,-19 0-1 0,19 0 1 0,0 0-1 15,-17 0 0-15,17 0 0 0,0 0 1 0,0 0-1 0,0 0 1 16,0 0-1-16,0 0 1 0,-17 0-1 16,17 0 0-16,0 0 0 0,0 0 0 0,0 0 1 0,0 0-1 15,0 0 0-15,0 19 0 0,-18-19 0 16,18 0 0-16,0 0 0 0,0 0 0 0,0 0 0 0,0 0 0 16,0 0 0-16,-17 0 0 15,17 0 0-15,0 0 0 0,0 0 0 0,0 0 0 31,0 0 0-31,0 17 0 0,17-17-1 16,-17 0 1-16,18 17-1 0,-18-17 1 0,17 17-1 0,19-17 1 16,-19 19-1-16,1-19 1 0,18 0-1 0,-19 0 1 0,0 17-1 15,19-17 1-15,-18 0-1 0,17 18 0 0,-18-18 1 16,2 0-1-16,15 0 0 0,-16 0 1 0,0 0-1 0,17 0 0 16,-18 0 1-16,20 0-1 0,-3 0 0 0,2 0 0 15,-2 0 1-15,-17 0-1 0,19 0 0 0,-1 0 1 16,1 0-1-16,-1 0 0 0,1 0 0 0,-1 0 0 15,1 0 1-15,-1 0-1 0,-1 0 0 0,2 0 0 16,-1 0 0-16,1-18 0 0,-1 18 1 0,1 0-1 16,-1 0 0-16,1 0 0 0,-3-17 0 0,3 17 0 15,-18 0 0-15,35 0 0 0,-35 0 0 16,16 0 0-16,2 0 0 0,-18 0 0 0,16 0 0 0,-15 0 0 0,-2 0 1 16,1-19-1-16,-1 19 0 15,1 0 0-15,0 0 0 0,0 0 0 0,-1 0 0 16,0 0 0-16,2 0 0 0,-19-17 0 15,17 17 0-15,1 0 0 0,-18 0 1 16,17 0-1 0,-17 0 1-1,-17 0-1 17,-71 17 0-32,34-17 0 0,2 19 0 0,16-19 0 15,-35 35 1-15,19-35-1 16,16 0 0-16,-35 17 0 0,19 0 0 15,0 2 0-15,16-19 1 0,-16 17-1 0,16 1 0 0,-18-18 1 0,2 17-1 16,16-17 0-16,-16 19 1 0,16-2-1 0,1 1 0 0,-1-18 0 16,1 17 1-1,18-17-1-15,-19 19 1 0,20-2-1 0</inkml:trace>
  <inkml:trace contextRef="#ctx0" brushRef="#br0" timeOffset="14384.395">10547 9720 458 0,'0'0'0'0,"-53"-17"0"0,35 0 2 0,2 17-1 0,-1 0 0 0,-19 0 1 16,18-19-1-16,1 19 0 0,-19 0 0 0,1 0 1 0,-1 19 7 16,19-19 0-16,-18 0 0 0,-1 17 1 15,1 0-6-15,-1 1-1 0,-16-1 1 0,-1 2 0 0,-1 16 2 0,19-18 1 16,-18 36-1-16,19-17 1 0,-19-1-4 16,-1 0 0-16,20 18 0 0,-20 0 0 0,20 0-2 0,-2 0 0 15,-17 0 1-15,17 18-1 16,2-1 0-16,-2 1-1 0,18-1 1 15,-18 19 0-15,19-19 0 0,-18 1-1 0,18-1 1 16,17 0 0-16,-19 1-1 0,19-1 1 16,0 2-1-16,0 15 1 0,19-16-1 0,-2-18 1 0,1 18 0 15,16-1-1-15,-15 2 1 0,16-21-1 0,1 20 1 16,-2 0 0-16,20-1-1 0,-19 1 0 0,1 0 1 0,16-18 0 16,1-1-1-16,1 1 0 0,16 1 0 0,-19-3 1 15,38-15-1-15,-36 0 0 0,18 0 1 0,0-2-1 0,-1 2 0 16,1-19 0-16,17 1 0 0,-17-1 0 0,16 0 0 0,-16-17 1 15,17 0-1-15,-17 19 0 0,0-38 0 16,-1 19 0-16,1-17 0 0,17 0 0 0,-18-18 0 0,1 16 0 0,0-32 0 16,-1-3 1-16,1 19-1 0,-19-18 0 0,19 0 0 15,0-18 0-15,0 0 0 16,-18 1 0-16,-2-19 0 0,3 2 0 16,-20-1 0-16,2-1 0 15,18 1 0-15,-20-18 0 0,2 18 0 0,-18-18 0 0,17 0 0 0,-18 18 0 0,2-17 0 0,-2 16 0 0,0-17 0 0,1 1 0 16,-18-1 0-16,0-1 0 0,0 19 0 0,-18-17 0 15,18-2 0-15,-17 2 0 0,0 17 0 0,-19-19 0 16,18 19 0-16,-17 18 0 0,-1-18 0 16,2-1 0-16,-2 19 0 15,-18 18 0-15,2-19 0 0,-1 18 0 0,-17 0 0 0,17 18 0 0,-17-1 0 0,-19 1 0 16,19 18 0-16,-1-2 0 0,1 19 0 0,-19 0 0 16,0 0 0-16,19 19 0 0,-18 15 0 0,0-16 0 15,17 35 0-15,0-18 0 0,1 18 0 0,0 1 0 16,-1 16 1-16,19-18-1 0,-1 19 1 0,0 0 0 15,0-1-1-15,17 1 0 0,19-1 1 0,-18 19 0 0,16-19 0 0,19 1 0 16,-17 17 0-16</inkml:trace>
  <inkml:trace contextRef="#ctx0" brushRef="#br0" timeOffset="15450.88">11448 9191 367 0,'0'0'0'0,"34"0"0"0,-16-17 14 0,0 0 0 0,17-2-1 0,-18 2 1 0,19-1-10 0,-1 1 1 15,1-1-1-15,-1 0 0 16,1-17 6-16,-2 18-1 0,2-2 0 0,-1-16 1 16,-1 18-7-16,2-2 1 0,-1 2 0 0,1 0 0 0,-1 0-1 0,1-1 1 15,-1 0-1-15,18 0 0 0,0 0-1 0,-18 2 1 0,19-4-1 16,-2-14 0-16,-16 17-2 0,16-1 0 0,0 0 0 15,2-17 1-15,16 18-1 0,-16-2 0 0,-2 2 0 16,19-18 0-16,-1 16 0 0,-16 2 0 0,-2-17 0 16,18 16 0-16,0-1 0 0,1 2 0 0,17-18 0 15,1 16 0-15,-19 2 0 0,1-17 0 16,17 15 0-16,-18 2 0 16,19-1 0-16,-19 1 0 0,37 0 0 0,-19-19 0 0,0 18 0 0,-17 1 0 0,17-2 0 15,-1 2 0-15,20-18-1 16,-36 18 1-16,17 17 0 0,17-19 0 0,-17 2 0 0,-17-18-1 0,35 35 1 15,-18-19 0 1,18 2 0-16,-35 0-1 0,17 0 1 0,0-2 0 0,0 19 0 0,0-17 0 0,18-1-1 16,-1 1 1-16,-16 0 0 0,0-2-1 15,-1 2 1-15,18-1 0 0,-1 1 0 0,-16-2 0 0,-1 2-1 0,0-18 1 16,0 17 0-16,0 0-1 0,-1 1 1 0,3-18 0 16,15-1 0-16,-34 19 0 0,17-19-1 0,0 18 1 15,0-16 0-15,1-2 0 0,-1 1 0 0,0-1 0 0,0 19-1 16,1-18 1-16,-1-1 0 0,0 19 0 0,-17-18 0 0,16-1 0 15,-17 1 0-15,19-1 0 0,-19 1-1 0,19 0 1 16,0 0 0-16,-1-1 0 0,-17 1 0 0,16-1 0 16,1 2 0-16,-17-2 0 0,17 1 0 0,0 0 0 15,0-1 0-15,19 1 0 0,-20-1 0 16,-16 20 0-16,17-19 0 0,0-1 0 0,1 18 0 0,-19 1 0 16,18-19 0-16,1 19 0 0,-20-1 0 0,2 0 0 15,17 0 0 1,2-16 1-16,-2 16-1 0,-17 18 0 0,-1-18 0 15,19 0 0-15,-20 1 0 0,2 17 0 0,17 0 0 0,-17-18 0 16,17 0 0-16,-17 18 0 0,0 0 0 0,17 0 0 0,-18 0 0 0,0-18 0 16,0 18 0-16,1 0 0 0,18 0 0 15,-37 0 0-15,19 0 0 0,0 0 0 16,0 0 0-16,-18 18 0 0,17-18 0 0,-1 0 0 16,2 18 0-16,-18-18 0 0,18 0 0 0,-17-18 0 0,16 18 0 15,-18 0 0-15,2 18 0 0,-1-36 0 0,-2 18 0 0,3 0 0 0,-1 0 0 0,-1 0 0 16,-16 0 0-16,-1-18 0 0,19 18 0 0,-20 0 0 15,2 0 0-15,18 0 0 0,-20 0 0 16,-16-17 0-16,18 17 0 0,-1 0 0 0,-18 0 0 0,19 0 0 16,-20 0-1-16,20-17 1 0,-18 17 0 15,-1 0 0-15,19 0 0 0,-36 0 0 16,18 0 0-16,-1-19 0 0,-17 19-1 0,17 0 1 0,-17 0 0 16,18 0 0-1,-18-17 0-15,-18 17 0 0,18-18 0 0</inkml:trace>
  <inkml:trace contextRef="#ctx0" brushRef="#br0" timeOffset="15810.759">22559 5769 323 0,'0'0'0'0,"36"17"0"0,-1 1 4 0,-18-18 0 0,37 17 0 16,-1-17 1-16,-1 0-3 0,2 19 0 0,-1-19 1 15,-1 0-1-15,1 0 5 0,1 0 0 0,-19 0 0 0,18 0 0 16,-19 0-4-16,19 0 0 0,-17 0 1 16,16 0-1-16,-16 0 0 0,-18 17 1 0,16-17-1 15,-15 17 0 1,-2-17-1-16,-17 18 0 0,18 0 0 0,-36 17 1 0,18-17-2 0,-17 18 0 0,-2-2 1 15,-15 20-1-15,-20-1 0 0,20-1 0 16,-20 1 0-16,-17 0 0 0,19 18 0 0,0-19 0 0,-2 2-1 0,-16 16 1 16,-1 1 0-16,19-19 0 15,-2 1-1-15,1 18 1 0,-18-36 0 0,19 18-1 0</inkml:trace>
  <inkml:trace contextRef="#ctx0" brushRef="#br0" timeOffset="17516.778">23724 15719 248 0,'0'0'0'0,"0"0"2"0,0 0 0 0,0 0 1 0,0 0-1 0,0 0 0 0,0 0-1 0,-17-17 1 0,34-2 0 15,-17 19 5-15,0 0 1 0,0 0 0 0,17 0 0 16,-17-17-5-16,19 17 1 0,-19 0-1 16,17 0 1-16,1 0 2 0,-2-18 1 15,3 18 0-15,-2-17 0 0,0 17-4 0,1 0 0 0,0 0 0 16,17-19 1-16,0 19-1 0,-16 0 0 16,15 0 0-16,-16 0 0 0,35 0-1 0,-17 0 0 0,-1 0 0 15,18 0 0-15,-18 0 0 0,18 0 0 0,-18 0-1 16,36 0 1-16,-19 0-1 0,-17 0 1 0,19 0-1 0,16 19 0 15,-16-19 0 1,-20 0 0-16,20 0 0 0,17 17 1 0,-19-17-2 0,1 0 1 0,1 18 0 16,-2-1 0-16,0-17-1 0,1 19 1 0,-18-19 0 0,19 17 0 15,-1 1-1-15,-18-18 1 0,18 17-1 0,-18-17 1 0,18 19 0 0,1-19 0 16,-20 17 0-16,2 0 0 0,17-17 0 0,-17 0 0 16,-19 18 0-16,17-18 0 0,2 0-1 15,-19 0 1-15,0 17 0 0,2-17 0 0,-1 0 0 16,-1 0 0-16,0 19 0 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0" units="cm"/>
          <inkml:channel name="Y" type="integer" max="320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1259.84253" units="1/cm"/>
          <inkml:channelProperty channel="Y" name="resolution" value="1890.1358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0-21T22:40:47.464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9912 9950 210 0,'0'0'0'0,"-17"-35"1"0,17 35 0 0,-19-18-1 0,19 18 2 0,-17 0-2 0,17 0 1 0,0-18 0 16,-16 18-1-16,16 0 11 0,-18 0 1 0,18 0-2 16,-18 0 2-16,0 0-8 0,1 0 0 15,0 0 0-15,-1 18 0 0,-1 18 5 0,2-19-1 0,0 18 1 0,-1 1 0 16,0 17-5-16,0-19-1 0,1 20 1 16,0 17 0-16,-2-19 1 0,2 1 1 0,-1 18-1 0,-17 0 0 15,17-1-2-15,0 1 0 0,-16 17 0 0,15 0-1 16,-16-17 1-16,-1 17 0 0,2-1 0 0,-1 20 0 15,-1-1-2-15,2-18 1 0,-2-1 0 0,-17 37 0 16,18-35-1-16,17 16 1 0,-18 1-1 0,2 0 1 16,16-1-1-16,-18 2 0 0,19-1 0 0,0 17 1 15,-1-17-2-15,-1 1 1 0,2 15 0 0,0-15 0 16,-1 16 0-16,18-35 0 0,0 18 0 0,0 17-1 16,0-16 1-16,0-19 0 0,0 0 0 0,0 17 1 15,18 2-2-15,-18-19 1 0,17 17 0 0,0-17 0 16,2 19 0-16,-19-19 1 0,18 0-1 0,-1 0 1 0,18 0-1 15,-17 0 0-15,17 1 0 0,-18-1 1 16,19 0 2-16,-18-17-1 0,17 17 1 0,1-17 0 0,-3 17-1 16,3-18-1-16,-1 1 0 0,1-1 1 0,-1 2 2 0,1-2 0 15,16-1 1-15,-16 21 0 0,17-38-3 0,-18 19-1 16,0-18 1-16,18 0 0 0,1-1 3 0,-1 1 0 0,-1-18 0 16,2 19 0-16,-2-18-3 0,0-2 0 15,2-16 0-15,-1-1 0 0,18 19 2 0,-19-19 0 0,1-17 0 16,18 17 1-16,0 2-4 0,-19-19 1 0,18 0 0 15,0 0 0-15,1 0 1 0,-17-19 0 16,16 2 0-16,-17 17 0 0,17-17-2 16,1-19 0-16,-17 1 1 0,34 1-1 0,-19-2 1 0,2-18 0 15,-17 19 0-15,16-18 0 0,1-18-1 0,-1 20 0 0,0-3 0 16,1-16 0-16,0-1 0 0,-1 0 0 0,1 0 0 0,-18-17 1 16,18 17-2-1,-19 1 1-15,1-1-1 0,1-17 1 0,-2 18-1 0,1-19 1 0,1 2-1 0,-20-1 1 16,20 0-1-16,-21-1 0 0,-14 2 0 15,16-20 1-15,0 1-2 0,-17 18 1 0,0-18 0 0,-1-17 0 16,0 16 0-16,-17 2 0 0,0-19 0 0,0 19 0 0,-17-19-1 16,17 36 1-16,-17-35 0 0,-1-1-1 15,0 19 1-15,-17-2-1 0,0 1 1 0,16 0 0 0,-14 1-1 0,-3-1 0 16,1-1 1-16,0 2 0 16,-1 0-1-16,1 15 0 0,-1 2 1 0,2-17-1 0,-2 17 1 0,18 17-1 15,-17-17 0-15,17 1 1 0,-17-3-1 0,18 21 0 16,-2-2 0-16,-16-18 1 0,18 0-1 15,-2 19 0-15,2-1 1 0,0 19-1 16,-18-18 0-16,35 16 0 0,-19-17 0 0,-16 1 1 0,35 18-1 0,-16-1 0 16,-4-1 0-1,4 2 1-15,-1 16-1 0,17-17 0 0,-18 18 0 0,0 0 0 16,18-1 0-16,-18 2 1 16,18-2-1-16,-17 1 0 0,-1-1 0 0,18 18 0 0,-17 1 0 0,-2-19 1 0,2 19-1 15,0-18 0-15,17 17 0 0,-36 0 0 0,18 1 0 16,1 0 1-16,0-1-1 15,-1 0 0-15,-1 0 1 0,2 1-1 0,0 0 0 0,-19 17 1 16,18-36-1-16,1 36 0 0,-19-17 0 0,1-1 1 16,0-1-1-16,17 2 1 0,-17 17 0 0,-1-18 0 15,2 18-1-15,-2-17 1 0,2 17 0 0,-1 0-1 0,-1 0 1 0,1 0 0 0,-18 0 0 16,-1 0 1-16,19 17-2 0,-18 18 1 0,-18-16 0 16,19 16 0-16,-19 1 0 0,19-2 1 0,-19 37-1 0,-17-18 0 15,17 18 0-15,1-1 0 0,-19 0 0 16,19 19 0-16,-19-1 1 0,20 1 0 0,15-1 0 0</inkml:trace>
  <inkml:trace contextRef="#ctx0" brushRef="#br0" timeOffset="2452.95">12029 15084 238 0,'0'0'0'0,"0"0"23"0,-18 18-1 0,1-1 1 15,17-17-1-15,-17 17-17 16,17-17-1-16,0 0 0 0,0 19 1 0,0-19 10 16,-19 0 1-16,19 17-1 0,0-17 0 0,0 18-10 0,-17-1-1 0,17-17 1 15,0 17-1-15,-18 2 2 0,18-2 0 0,0-17-1 16,0 35 1-16,0-35-3 0,0 19 0 0,0-2 0 16,0 17 0-16,0 2-1 0,18-18-1 0,-1-1 1 15,-17 20-1-15,19-3 0 0,-2 2 0 0,0-1 0 16,1-1 0-16,0 2-1 0,0-1 0 0,17 1 1 0,1 18-1 15,-19-20 0-15,18-16 0 0,1 35 0 0,-2-19 0 16,3 2 1-16,-3-1-1 0,20-16 0 0,-21 15 1 16,3 1-1-16,-1-16 0 0,19-2 1 0,-20 18-1 15,20-16 0-15,-1-2 0 0,-1 0 0 0,2 18 0 16,-1-16 0-16,0-2 0 0,0 0 0 0,0-17 0 0,-1 17 0 16,0-17 0-16,2 19 0 0,17-19 0 15,-18 17 0-15,-1-17 0 0,2 0 0 0,16 18 0 16,-16-18 0-16,-2 0 0 0,1 0 0 0,0-18 0 15,17 18 0-15,-17 0 0 0,0-17 0 0,18 17 0 0,0 0 0 16,-19-19 1-16,1 2-1 0,18 17 1 0,0-17-1 16,-18 17 1-16,17-17-1 0,-1-2 1 0,2 19-1 0,-18-17 1 15,18 17 0-15,0-18 0 16,0 18-1-16,0-17 1 0,-1 17 0 0,0 0-1 0,0-17 1 0,0 17 0 16,1-19 1-16,0 19-1 0,0-17-1 0,-1-1 1 15,-16 18 0-15,17-17 0 0,-2-2 0 0,-17 2 0 16,19-1 0-16,0 1-1 0,0 17 1 0,-18-17 0 0,-1-2-1 15,19 2 1-15,-17-1 0 0,16 1 0 0,-17-2-1 16,-1 2 1-16,1 0 0 16,1 0-1-16,-2-2 1 0,-16-16 0 0,17 18 0 0,-18-19 0 0,0 19 0 15,18-18 0-15,-17-1 0 0,-1 1 0 16,0-1 0-16,1-16-1 0,-3 16 2 0,3 2-1 0,-18-20 0 16,18 0 0-16,-1 20 0 0,-18-2 0 0,0-16-1 15,2-1 1-15,-2 18 0 0,1-18 0 0,-1-1 0 16,2 1 0-16,-2 1 0 0,-17 16 0 0,0-35-1 15,17 19 1-15,-17-18 0 0,18 16 1 0,0-17-1 0,-18 20 1 16,0-20-2-16,0 0 2 0,0 18-2 0,0-35 2 16,0 17-1-16,0 18 0 0,18-18 0 15,-18 1 0-15,0-2 0 0,0 3 0 0,0-1 0 0,-18-1-1 16,18 18 1-16,0 0 0 0,0-19 0 0,0 21-1 16,-18-20 1-16,18 18 0 0,-18-1-1 0,18 3 1 15,0-3 0-15,-17 0-1 0,17 3 1 0,-17-20-1 16,17 18 0-16,-19-1 1 0,2 2 0 0,17-19-1 0,0 18 0 15,0 0 1-15,0 1-1 0,0-1 1 16,0-1-1-16,0 2 0 0,0-19 1 0,0 18-1 16,0 0 1-16,0 0-1 0,0 0 0 0,17 0 0 15,-17 1 1-15,0 16-1 0,0-16 0 0,19-1 1 0,-19 0-1 16,0-1 0-16,17 2 0 0,-17-1 0 16,17-1 0-1,-17 20 1-15,0-20-1 0,18 3 0 0,-18-3 0 0,18 18 0 0,-18-16 1 0,18-1-1 0,-18-1 0 16,17 2 0-16,-17-19 0 0,0 19 1 15,18-2-1-15,-18 2 0 0,0-1 0 0,0-1 0 0,0 2 0 0,0-1 1 16,0-1-1-16,0 2 0 16,0-1 1-16,0 0-1 0,0 18 0 0,-18-35 0 0,18 34 1 0,0-17-1 15,0 17 0-15,-17-16 1 0,17-1-1 0,0 17 0 0,0-16 0 16,-18 16 1-16,18-16-1 0,0-1 0 16,0 17 1-16,0-16-1 15,0-2 1-15,0 20-1 0,0-19 1 0,0-1-1 16,0 19 1-16,0-18-1 0,0 18 1 0,0-18-1 0,0 18 1 0,0-18 0 0,0-1 0 15,18 1 0-15,-18 1-1 0,0 16 1 0,0 2 0 16,17-20 0-16,-17 20 0 0,18-2-1 0,-18 1 1 16,17-19 0-16,-17 20 0 0,19-2-1 0,-19 1 1 15,17-18 0-15,0 0-1 0,1 17 1 0,0 0-1 16,-18 2 1-16,18-19-1 0,16 18 1 0,-15-1-1 16,-1 1 1-16,-1-1-1 0,0 2 1 0,1 17-1 0,18-20 1 15,-3 2-1-15,-14-1 1 0,-2 2-1 16,36-19 1-16,-17 18-1 0,-19 18 1 0,19-19-1 15,-1 1 1-15,-18 16-1 0,19 2 0 0,-1 0 1 16,-18-1-1-16,19-18 1 0,-1 19-1 0,18 17 1 0,18-18-1 0,-36 1 1 16,17-2-1-16,2 2 1 0,-1 17-1 0,-18-17 1 0,0 17-1 15,35-17 1-15,-34-2 0 16,17 19-1-16,0-17 0 0,18 17 1 0,0-18 0 16,-18 18-1-16,-2-17 1 0,20 17 0 0,0-17 0 15,-18 17-1-15,0-19 1 0,18 19-1 16,17 0 1-1,-36 0 0-15,19 0-1 0,0 0 1 0,-1 0-1 0,1-17 1 0,-1 17-1 16,1 0 1-16,0 17-1 0,17-17 1 0,-17 0-1 0,0 0 1 16,17 0-1-16,-19 0 1 0,-16 0-1 0,17 0 0 0,20-17 1 0,-21 17-1 0,-15 0 0 0,16 0 1 15,1-18-1-15,-17 18 0 0,-3 0 1 16,2-17-1-16,1 17 0 0,16 0 0 16,-18 0 0-16,2 0 0 0,-1 0 1 0,-1-19-1 0,-16 19 0 15,18 0 0-15,-2 0 0 0,-16 0 0 16,-1-17 0-16,17 17 0 0,-17 0 0 15,1 0 0-15,-1 0 0 0,18 0 0 0,-18 0 0 0,1 0 0 0,-2 0 0 0,-15-18 0 16,16 18 0-16,-18 0 0 0,1 0 0 0,0 0 0 16,17 0 0-16,-35-17 0 0,17 17 0 15,2 0 0-15,-2 0 0 0,-17-18 0 0,18 18 0 0,-1 0 0 16,1 0 0 0,-18-18 0-16,18 18 0 0,0-17 0 15,-1 17 1-15,-17-18-1 16,16 18 0-16,-16-17 0 0,20 17 0 15,-20 0 1 1,0-19-1-16,0 19 1 16,0-17-1-1,0 17 1 1</inkml:trace>
  <inkml:trace contextRef="#ctx0" brushRef="#br0" timeOffset="2749.798">21483 7356 320 0,'0'0'0'16,"0"0"9"-16,0 0 0 0,0 0 1 16,0 0-1-16,0 0-5 15,0 0-1-15,0 0 1 0,36 0 0 0,-18 0 5 0,-1 0 0 0,0 0-1 16,37 19 1-16,-19-19-5 0,1 0 0 0,-19 0-1 15,19 0 1-15,-1 0 0 0,0 0 0 0,1 0-1 16,-3 17 1-16,3-17-2 0,-1 0 1 0,-16 0-1 16,16 18 0-16,-1-18-2 0,-15 17 0 0,-2-17 0 0,1 17 1 15,18 2-1-15,-19 15 0 0,-17-16 0 16,0 18 0-16,0-2 0 0,-17 2 0 0,-19 17 0 16,18 0-1-16,-18 0 1 0,2 1 0 0,-1 15 0 15,-1 1 0-15,2-16 0 0,-19 17 0 0,17 17 0 16,-17-18 0-16,0 1 0 0,0-1 0 0</inkml:trace>
  <inkml:trace contextRef="#ctx0" brushRef="#br0" timeOffset="7042.564">10989 10126 163 0,'0'0'0'0,"0"0"5"0,0-18 0 0,0 18 0 0,0-17 0 0,-17 17-3 0,17-17 1 0,0-2 0 0,0 19 0 15,-19-17 4-15,19 0 2 0,0-1-2 16,-17-18 2-16,-1 19-6 0,1 0 1 0,-2-1-1 15,2 0 1-15,0 0 6 0,-1 1 0 0,0 17 1 16,-17-17-1 0,17-2-6-16,-18 19 0 0,2 0 0 0,-20 0 0 0,20 0 8 0,-20 0-1 0,19 0 1 0,-34 0-1 15,15 19-7-15,1-19 1 0,-18 34-1 16,19-16 0-16,-19 0-1 0,18 17 1 0,-35 0 0 16,17 18-1-1,0-17-1-15,1-2 1 0,-1 20-1 0,19-19 0 0,-18 18 0 0,16 0 0 0,-17-18 0 0,18 18 0 16,-18 18 0-16,19-19-1 0,-1 2 1 0,19-1-1 15,-2-1 1-15,1 1 0 0,-1 0-1 0,1 18 1 16,-1-19-1-16,19-16 0 0,0 35 0 0,-1-1 1 0,0 1 1 0,18-19 1 16,0 19 0-16,-18-18-1 0,36 18 0 15,-18-19-1-15,0 18 0 0,18 1 0 16,0-17 3-16,-1 16 1 0,0-16-1 0,19 15 0 16,-1 2-2-16,-17-18 0 0,18 0 0 0,17 18-1 0,-2-19 4 0,-15-16-1 15,16 17 0-15,19 0 1 0,-18 0-4 16,1-19 1-16,17 2 0 0,-1-1 0 0,1 1 1 15,-1-19-1-15,-1 1 1 0,2-1 0 16,17-17-2-16,-17 0 1 0,17-17-1 0,-17 17 0 0,18-18 0 0,-19-18 0 16,18 2 0-16,1-1 0 0,-1-1 0 0,-18-17-1 15,1 0 1-15,17 0-1 0,1 0 0 0,-19 1 1 0,0-19-1 16,1 1 0-16,17-1 0 0,-35 17 0 0,18-16 0 16,-1-1 0-16,-17 2-1 0,0-1 1 0,0-2-1 15,0 2 1-15,-1-1-1 0,2 18 1 0,-19-35-1 16,-1 18 1-16,2-2-1 0,-1 2 0 0,-16-1 1 0,15 1-1 15,-16 0 0-15,0 17 0 0,-18-18 1 0,18 1-1 16,-18-2 0-16,0 2 0 0,0-1 0 0,0 19 1 16,-18-18-1-16,0 17 0 0,0-1 0 0,-16-17 1 15,15 1-1-15,-16 18 0 0,-1-2 0 0,2 1 0 16,-20 19 0-16,19-3 1 0,-17-15-1 0,-19 16 0 16,19 19 1-16,-1-18-1 0,-1 17 0 0,-17 18 1 15,19-18-1-15,-18 18 1 0,16 18-1 0,-34 0 0 0,18 0 1 16,0 16 0-16,-1 2 0 0,-17-1-1 15,17 19 1-15,0-1 0 0,0-1-1 0,-17 18 1 0,17-16 1 16,19-1 0-16,-18-1 0 0,17 2 0 16,17 16 0-16,1-17-1 0,-18-1 1 0</inkml:trace>
  <inkml:trace contextRef="#ctx0" brushRef="#br0" timeOffset="8209.076">11728 10303 357 0,'0'0'0'0,"0"0"13"0,-16-18 0 15,16 18-1-15,0-18 1 16,0 18-9-16,0 0 1 0,0 0-1 0,0-17 0 0,0 17 7 16,16 0-1-16,-16-17 1 0,0 17-1 15,0-19-6-15,20 2 0 0,-20 17 0 0,16-17 0 0,-16-1-1 0,18 0 0 16,-1 0-1-16,2 0 1 0,-19 18-1 0,17-17-1 16,1 17 1-16,-18-17 0 0,17-2-2 0,0 2 0 0,2 17 0 15,-2-17 0-15,1-1 0 0,18 0 0 16,-19 0 0-16,0 1 0 0,19 0-2 0,-1-1 1 15,-17 0-1-15,18 0 0 0,-2 18 1 0,2-17 0 16,-18 0 0 0,16-19 0-16,3 19 0 0,-3-1 1 0,2-1 0 0,-2 2-1 15,2-18 1-15,-1 18 0 0,0-19 0 0,1 19 0 0,-2-19-2 16,2 18 0-16,18-16 0 0,-19 16 1 0,-1-18-1 16,20 19 1-16,-18-1 0 0,-2-18 0 15,2 19-1-15,-1-19 0 0,0 19 1 0,17-18-1 16,-16-1 1-16,-1 19 0 0,19-18 0 0,-20-1 0 0,2 19 0 0,16-19-1 0,2 1 1 15,-19 0 0-15,18-1 1 0,-17 2-1 0,16-2 0 16,-16 1 0-16,16-1 0 16,-16 2 0-16,17-2 1 0,-19 0-1 0,20-16 0 0,-2 17 0 0,1-1 1 15,1-16-1-15,-1 16 1 16,-1-18 0-16,-16 20-1 0,16-20 1 0,2 19 0 0,-1-18 0 0,-2 19-1 16,3-2 1-16,-1 1 0 0,-1-1 0 0,2-16 0 0,-1 16 0 15,18 1 0-15,-36-1 0 0,35 1 0 0,-16-1 0 0,-1 2 0 16,-1-2 0-16,18 1 0 0,-17 1 0 0,18-2 0 15,-19 18 0-15,19-18 0 0,-17 19 0 16,16-18 0-16,-16 17 1 0,-2 0-1 16,19-17 0-16,-2 18 0 0,-15-2 1 15,17-15-1-15,-1 17 0 0,-18-2 1 0,19 1 0 0,0 1 1 0,-18 0-1 16,18-2 0-16,0 19-1 0,-1-17 1 0,0 0 0 16,0-1 1-16,1 1 0 0,-1 17 0 15,1-19 1-15,0 2-2 0,-18-1 1 0,36 1-1 0,-20-2 1 31,2 2 0-31,-19 0 1 0,19-1-1 0,0-18 1 0,0 19-2 0,-1 0 1 0,1-19 0 0,17 18-1 16,-18-17 1-16,1 17 0 0,0 1 0 0,17-18 0 16,-17 18-1-16,-1-19 1 0,1 18-1 15,0-18 0-15,17 19 0 0,-18 0 1 0,1-19-1 0,17 18 0 16,-18-16 0-16,1 16 0 0,17-18 0 0,-17 19 0 16,17-19 0-16,-18 18 1 0,18-16-1 0,-17-2 0 0,0 19 0 15,17-1 0-15,-17-18 0 0,17 19 0 0,-17 0 1 16,-2-1 0-16,2-18-1 0,0 19 1 15,0 0-1-15,-1-1 1 0,0 0-1 16,1 0 0-16,-1 1 1 0,-16-1 0 0,17 18 0 0,-2-18 0 0,-16 0-1 0,0 1 0 0,18 17 1 16,-18-17-1-1,18-2 0-15,-19 19 1 0,1 0-1 0,1-17 0 0,-2-1 0 0,0 18 0 0,2-17 0 16,17 17 0-16,-19-17 0 0,1 17 0 0,0 0 0 0,0 0 0 16,0-19-1-16,0 19 1 0,1-17 0 0,-2 17-1 15,1 0 1-15,-19 0-1 0,2 0 0 0,-1 0 1 16,18 0-1-16,-18 0 0 0,-16 0 1 0,33-17-1 15,-34 17 0-15,17 0 0 0,-18 0 0 0,20 0 0 16,-3 0 0-16,-16 0 0 0,0-18 0 0,17 18 1 16,-18 0-1-16,2-18 0 0,-2 18 0 0,1 0 0 15,-18-18 0-15,17 18 0 0,1 0 0 16,0-17 0-16,0 0 0 0,-18 17 0 16,17-19 0-16,-17-16 0 0,16 18 0 0,-16-1 0 0</inkml:trace>
  <inkml:trace contextRef="#ctx0" brushRef="#br0" timeOffset="8554.868">21290 5452 320 0,'0'0'0'0,"-19"17"5"0,19 0 1 0,19-17 0 15,-19 18 0-15,17 0-4 0,0 0 2 0,1-1-2 0,35 0 1 16,-18-17 6-16,1 17-1 0,17-17 0 15,-1 19 1-15,2-19-6 0,-1 0 1 0,-1 0 0 16,19 0-1-16,-17 0 3 0,-1 0-1 0,17 0 0 16,-18 0 1-16,19 0-3 0,-35 0 0 15,16 0-1 1,-16 0 1-16,-1 0-1 0,1 18-1 0,-36-1 1 0,0 1-1 0,0 18 0 0,-19-2 1 0,-16 2-1 16,-18 16 0-16,-18 19 0 0,0 0 0 0,2-1-1 15,-1 18 1-15,-1-17 0 0,0 17-1 0,-17 1 1 16,18-1 0-16,-1 0-1 0,0 1 1 0,18-2-1 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0" units="cm"/>
          <inkml:channel name="Y" type="integer" max="320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1259.84253" units="1/cm"/>
          <inkml:channelProperty channel="Y" name="resolution" value="1890.1358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0-21T22:42:34.780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25716 10391 169 0,'0'0'0'0,"0"-18"0"0,18 0 6 0,-18 1-1 0,0 0 1 0,0-1-1 0,18 18-2 0,-18 0 0 0,0-18 0 0,0 18 0 16,18 0 9-16,-18 0 0 0,0 0 0 16,0 0 0-16,0 0-8 0,17 0 1 0,-17 18-1 0,17 34 0 0,2 19 8 0,-19-1 1 15,18 19-1-15,-18-1 1 16,0 1-9-16,0-1 0 0,0 0 1 0,0 17-1 15,0-17 3-15,0-17 0 0,0 0 0 0,-18-18 0 16,18 1-4-16,0-20 0 0,0-17 0 16,0 19 1-16,-19-36 0 0,19 18 0 0,0-18 0 0,0 0 1 15,0 0-3-15,0 0 1 16,0 0-1-16,-17-36 1 0,0 1-2 0,17 1 1 0,0-2-1 0,-18-18 1 16,18-16-1-16,-18 17 0 0,18 1 0 0,0-20 0 0,-18 19 1 0,18-17-1 0,0 18 1 15,0-37-1-15,0 19 0 0,0-1 0 0,0 1 0 0,0-2 0 16,18 2 1-16,0 17-1 0,0 18 1 0,-18-18 0 15,34 18-1-15,-15 18 0 0,-1-19 0 0,-18 19 0 16,17 17 1-16,0-18 0 0,1 18 0 16,-18 0 0-16,18 18-1 0,-18-18 0 0,18 17 1 0,-1 36-1 15,0-18 3-15,2 18 0 0,-2 0-1 0,-17 0 1 16,18-1-1-16,-1-16-1 16,1 0 0-16,18-2 0 0,-19-15 3 0,0 15-1 0,2-34 1 15,-2 18 0-15,-17-18-3 0,18 0 1 0,-18 0-1 0,0 0 1 16,17 0 1-16,-17 0 0 0,0 0-1 0,0-18 1 15,0 18-2-15,0-17 1 0,19 0-1 0,-19-19 0 16,17-17 1-16,-17 17-1 0,18 2 1 0,-1-19 0 16,0 17-1-16,-17-16 0 0,19 16-1 0,-2-16 1 0,1 16 0 0,-2-17-1 15,3 35 1 1,-2-17 0-16,18-1-1 0,-17 19 0 0,0 0 0 16,-1 17 0-16,1 0 0 0,-1 0 0 0,2 0 0 0,-19 17 0 0,17 0 0 0,0 19-1 0,-17-1 1 15,0 19 0-15,18-1 0 0,-18-1-1 0,18 18 1 16,-18-16 0-16,0 17-1 0,18-19 1 15,-18 18-1-15,17 1 1 0,0-18-1 16,2 0 1-16,-1 0-1 0,-18-1 0 16,17-16 1-16,0 17-1 15,1-36 0-15,0 19 1 0,0-19-1 0,-1 1 0 0</inkml:trace>
  <inkml:trace contextRef="#ctx0" brushRef="#br0" timeOffset="1500.833">27305 10814 156 0,'0'0'0'0,"0"-35"24"0,17 18 0 0,-17-2 0 16,0 2 0-16,0 0-20 0,0-1 0 0,0 0 0 15,0 0 1-15,0-16 5 0,0 15 0 0,0 2 0 16,0 0 0-16,0-1-6 0,-17 0 0 0,17 18-1 0,0-18 1 0,0 18 1 0,0-18 0 16,0 18 1-16,-18 0-1 15,18 0-3-15,0 0 1 0,0 0 0 0,-18 0 0 0,18 0-2 0,-18 0 1 0,18 18 0 16,-17 18 0-16,0-1-1 0,-2 35 1 0,2-16-1 15,-1-1 0-15,1-1 1 0,-2-16 0 16,19 16 0-16,-17 19 0 16,0-18 0-16,17 0-1 0,0 18 0 0,-18-36 1 15,36 18-1-15,-18-18 0 0,0-18 0 0,17 19 0 0,0-18-1 0,2-18 1 0,-2 17 0 32,1-17 0-32,-1 0 0 0,2 0 0 0,-2-17-1 15,0-18 1-15,1 16 0 0,0-15-1 0,-18-2 1 0,18-17 0 0,-1 17 0 0,-17 2 1 0,18-20 0 16,-18 20 0-16,0-19-1 0,0 17 0 0,0-16 0 15,0-2 1-15,0 19 0 0,0-18 0 0,-18 18 0 16,18-18 1-16,0 17-2 0,-17 2 0 0,17-20 1 16,-18 20-1-16,18 16 2 0,0 0-1 0,-18 0 1 15,18 1-1-15,0-1 0 0,0 0-1 0,-18 18 1 16,18 0 0-16,0 0 0 0,0 0 1 0,0 0 0 16,0 0-1-1,0 0 0-15,0 0 0 0,0 0-1 0,0 18 1 16,0 0 1-16,0 17-1 0,0 1 0 0,0-2 1 0,0 20-2 0,0-37 1 0,18 19 0 0,-18-19-1 0,0 0 2 15,0 1-1-15,18 0 0 0,-18 0 0 0,18-1 0 16,-18-17-1-16,0 0 1 0,17 17 0 0,-17-17 0 16,0 0 1-16,0 0 1 0,0 0-1 0,0 0-2 15,0 0 1-15,0 0 0 0,0 0 0 0,0 0 1 0,18 0 0 16,-18 0 0-16,0 0 0 0,0 0-2 0,0 0 1 16,0 0 0-16,0 0 0 0,0 0 0 0,0 0 0 15,0 0 0-15,0 0 0 16,0 0-1-16,0 0 1 0,0-17-1 0,0 17 0 15,0 0 1-15,0 0-1 0,0 0 1 0,0 0-1 0,0-17 0 0,0 17 1 16,0 0-1-16,0 0 0 0,0 0 0 0,0-18 0 16,0 18 0-16,0 0 0 0,0 0 0 15,0 0 0-15,0 0 0 0,0 0 0 0,-18 0 0 16,18 0 0 0,-17 0 0-1,17 0 0-15,-18 0-1 0,18 0 1 0,0 18-1 0,0-18 1 16,-18 0-1-16,18 17 1 15,0-17 0-15,0 17-1 0,0 2 0 16,0-19 1-16,0 17-1 0,0 1 0 0,-18 17 1 16,18-17 0-16,0 16 0 0,0-16 0 15,18 18-1-15,-18-1 1 0,0-18-1 0,0 19 1 0,18-19 0 0,-18 19 0 0,18-18 0 16,-1 0 0-16,1-2-1 0,-18 3 1 16,17-2 0-16,19-17 0 0,-1 0 0 0,-17 18 0 0,0-18-1 0,16-18 1 15,-15 18 0-15,16-17 0 16,-18-2-1-16,1 3 1 0,0-2 0 0,-18-18 0 0,18 18 0 0,-2-16 0 15,-16 15 0-15,17 2 0 0,2-18-1 0,-19 17 1 16,0 0 0-16,0-16 1 0,0 16-1 16,0 0 0-16,0 0 0 0,0 1-1 0,0-1 1 0,-19 1 0 15,19-2 1-15,0 2-1 0,0 17 0 0,0 0 1 16,0-17-1-16,0 17 0 0,-17 0 0 0,17 0 0 16,0 0 0-16,0 0 0 0,0 0 1 15,0 0-1-15,0 0 0 0,0 0 0 0,0 0 0 16,0 0 0-16,0 0 0 0,0 0 0 15,0 0 0-15,0 0 0 0,0 0 0 16,0 0 0-16,0 17-1 16,0-17 1-16,0 0 0 15,17 0 0 1,-17 17-1-16,0-17 1 16,0 0 0-16,0 0 0 15,0 0 0 1,0 0 0-1,0 0 0 17,0 0 0-32,0 0 0 0,0 0 0 15,-17 0-1-15,17 0 1 16,0 0 0-16,0 0 0 31,0 0 0-31,0 0 0 31,0 0 0-31,0 0 0 32,0 0 0-1,-16 0-1 0,16 19 0 0,0-2 0-31,-18 1 0 16,18-1 0-16,0 1 0 16</inkml:trace>
  <inkml:trace contextRef="#ctx0" brushRef="#br0" timeOffset="1977.005">27940 10180 270 0,'0'0'0'0,"17"-18"12"0,-17 0 1 0,17 0 0 16,-17 18-1-16,0 0-8 0,19-18 1 0,-19 18-1 15,17 0 0-15,1 0 12 0,-18 0 1 0,17 0-1 0,19 18 0 0,-19 18-11 0,19-1-1 16,-18 1 1-16,-1 16-1 0,1 1 6 0,-1 0 0 0,2 18 0 16,-19-1 0-16,17-17-6 0,-17 17 0 15,0-16 0-15,0-1 0 0,0-1 2 0,0-16-1 16,0-2 1-16,-17 2 0 16,-2 0-4-16,19-2 1 0,-17 2 0 0,-1-1 0 0,1-17 1 0,-1 0 0 0,0 16 0 15,0-15 0-15,-16-2-2 16,15-17 0-16,2 18 1 15,17-1-1-15,-18-17-1 0,1 0 0 0,17 0 0 0,-19 0 1 16,19-17-1-16,0 17 0 0</inkml:trace>
  <inkml:trace contextRef="#ctx0" brushRef="#br0" timeOffset="2164.638">28045 9667 333 0,'0'0'0'0,"-17"-17"0"15,17 0 11-15,0 17 1 0,0 0-1 0,0 0 1 16,0-18-9-16,0 18 2 0,0 0-1 0,0 0 0 0,0 0 8 16,0 0 1-16,0 0-1 0,0 0 0 15,0 0-7-15,17 0-1 0,-17 0 0 0,0 0 0 16,19 18 3-16,15-1 0 0</inkml:trace>
  <inkml:trace contextRef="#ctx0" brushRef="#br0" timeOffset="2511.575">28752 10233 270 0,'0'0'0'0,"0"0"9"0,-19 17 1 0,2 0-1 15,17 1 1-15,-18 18-7 0,1-2 1 0,-2 20 0 16,19-19 0-16,-17 17 7 0,17-16 0 0,0 17 0 0,0-17 0 16,0 16-7-16,0-16 0 0,0-19 0 15,17 19 1-15,-17-19-2 0,19-17 2 0,-2 18-1 0,1-18 0 16,-1 0-2-16,-17 0 1 0,19 0-1 0,-19-18 0 16,17 1-1-16,-17 17 0 0,18-19 0 0,-18-15 0 15,17-20 0-15,0 20-1 0,-17-2 1 0,19 1 0 0,-19-1 0 16,-19 2 0-16,19 16 0 0,-17-18 1 15,17 1-1-15,-17-1 0 0,-1 19 0 0,1-18 0 0,-2-1-1 16,-16 19 1-16,18 0 0 0,-19-2 0 16,1 2-1-16,17 17 1 0,-17-17 0 0,0 17-1 15,16 0 1-15,2 0 0 0,0 0-1 0,-1 0 1 0,18 17 0 16,0 0 0-16,0 2 0 16,0-2 0-16</inkml:trace>
  <inkml:trace contextRef="#ctx0" brushRef="#br0" timeOffset="2799.558">29191 10655 266 0,'0'0'0'0,"0"36"0"16,0-18 10-16,-17-18 1 0,17 0-1 16,0 17 0-16,0-17-6 0,-17 0 0 0,17 0-1 15,0 0 1-15,0 0 9 0,0 0 0 0,-18 0 0 16,18 0 0-16,0 0-8 0,0 0-1 0,0-17 0 15,0-1 0-15,0-35 5 0,0 17 0 16,0-16 0-16,0 16-1 16,18-16-4-16,-18 16 0 0,0 1-1 0,0-18 1 0,0 0 1 0,17 1-1 0,-17 16 1 15,17-17 0-15,-17 17-3 16,19-17 1-16,-1 36-1 0,-18-18 1 0,17-1 0 0,0 19 0 16,-17 0-1-16,18-1 1 0,0 18-1 0,-18 0 0 0,0-18 0 15,0 36-1-15,0-18 1 0,0 0-1 16,18 0 0-16,-18 0 0 0,0 18 0 0,17-1 0 0</inkml:trace>
  <inkml:trace contextRef="#ctx0" brushRef="#br0" timeOffset="3180.725">29650 9933 226 0,'0'0'0'0,"17"0"7"15,-17-18 1-15,19 18 0 0,-2-18 0 0,1 18-4 16,-18 0-1-16,17 0 1 0,2 0 0 0,-2 0 5 15,-17 0 1-15,17 0-1 0,1 18 1 0,-18 17-7 0,18 0 1 16,-18 1 0-16,0 17 0 0,0-1 3 0,0 2 0 16,0-1 0-16,0-1 0 0,-18 1-4 0,18-18 0 15,0 1 1 1,-18-1-1-16,18 1 0 0,0-20 0 0,0 20 0 0,0-36 0 0,-17 18-1 16,17-18 0-16,0 0 0 0,0 0 0 15,-17 0-1-15,17 0 0 0,0 0 0 0,-19-18 0 0,19-18 0 16,-17 20 0-16,17-20 0 15,0 1 0-15,-18-1 0 0,18 1-1 0,0 0 1 0,-17-1 0 0,17 2-1 0,0-2 1 0,-19-17-1 16,19-17 1-16,0-1-1 0,-17 18 1 0,17-18-1 31,0 1 1-31,0-1-1 0,-17 19 0 0,34 16 1 0,-17-35-1 0,0 37 0 0,0-2 0 0,0 18 0 16,17-17 1-16,-17 17-1 0,0 18 0 0,0-18 0 16,0 18-1-1,0 0 1 1,19 18 0-16,-19-18-2 0,17 18 1 15,-17 0-1-15</inkml:trace>
  <inkml:trace contextRef="#ctx0" brushRef="#br0" timeOffset="3424.129">30321 9227 257 0,'0'0'0'0,"0"0"3"0,0 0 0 15,0 0 0-15,0 0 0 0,0 0-1 0,0 0-1 16,0 0 1-16,0 18 0 0,-18 16 7 0,18 2-1 16,0 16 1-16,0 19-1 0,-18 0-4 0,18-1-1 0,-18 1 1 15,18 17 0-15,-17-17 2 0,17-1 1 16,0-16 0-16,-18 16 0 0,18-35-3 0,0 1-1 16,0-2 0-16,0 2 1 0,0 0-1 0,-17-19 0 0,17 0 0 15,0-17 1-15,-19 19-2 0,19-19 0 16,-17 0 0-16</inkml:trace>
  <inkml:trace contextRef="#ctx0" brushRef="#br0" timeOffset="3585.038">29897 9650 207 0,'0'0'0'0,"0"-17"0"0,0-1 0 0,-17 0 7 0,34 18 1 0,-17-18 0 16,0 18 0-16,0 0-5 0,0 0 1 0,0 0-1 0,0 0 1 15,0 0 3-15,0 0 0 0,0 0 0 0,19 0 0 16,-2 18-4-16,0-18 1 0,1 18-1 15,18-18 0-15,17 0 1 0,-1 0 0 0,-16 18 0 0,-2-18 0 16,19 0-2-16,-18 0 0 0</inkml:trace>
  <inkml:trace contextRef="#ctx0" brushRef="#br0" timeOffset="4049.728">30796 9157 213 0,'0'0'0'0,"0"0"3"0,-16-36 0 15,-1 36 0-15,17 0 0 0,0 17-2 0,-19-17 1 16,19 0 0-16,0 0 0 0,0 19 6 0,-17-2 1 0,17-17-1 16,-18 17 0-16,1 37-4 0,17-20-1 15,-18 2 1-15,18-19-1 0,0 18 4 0,0-16-1 0,0 15 0 16,0-16 1-16,0 0-4 0,0 0 0 0,0-18 0 16,18 17 0-16,-1 1 1 0,1-18 0 0,-18 0 0 15,36 0 0-15,-19-18-2 0,17 18 1 0,-16-17-1 16,0-1 0-16,-1 0 1 0,0-17-1 15,2 18 1-15,-1-2 0 0,-1-16-2 16,0 18 1-16,1 0 0 0,0-19-1 0,0 19 0 0,-1-1 0 0,0 0 1 16,-17 18-1-16,19 0-1 0,-19 0 1 15,0 0 0-15,0 0 0 0,0 18 0 0,0-18 0 0,0 18 0 16,0 35 0-16,0 16 0 0,-19 2 0 16,2 18-1-16,17 17 1 0,-35-19 0 0,17-15 0 0,0 15 0 15,1 19 1 1,0-17-2-16,-1-1 1 0,-1 0 0 0,2-17 0 0,-18-19-1 0,35-16 1 0,-18 17 0 0,0-19 0 15,2-16 0-15,16 0 0 0,-17 0-1 0,-2-18 1 16,2 0 0-16,17 0 0 0,0-18 0 16,-18 0 0-16,18 18 0 0,0-18-1 0,18-16 1 15,-1-19 0-15,2 17-1 0,14-16 1 0,3-2 0 32,-1 20 0-32,1-19-1 0,-1 17 1 0,18-17 0 0,-1 17-1 0,2 2 2 0,-1 16-1 0,-1 0 0 15,-16 0 0-15,18 1-1 0,-19 17 1 0,18-17 0 0,-18 17 2 0,-19 0-1 16,20 17 1-16</inkml:trace>
  <inkml:trace contextRef="#ctx0" brushRef="#br0" timeOffset="4795.502">26793 12137 329 0,'0'0'0'0,"0"-35"0"0,-17 18 8 0,17-2 0 0,0 19 0 0,-18-17 0 0,18 0-5 0,-18 17 1 0,18-18 0 16,-18 18-1-16,18-17 9 0,0 17 1 0,-17 0-1 16,17 0 0-16,-17 0-8 0,17 17 0 0,-18-17 0 15,-1 18 1-15,2 35 1 0,0-1 1 0,-1 18 0 16,-18 2 0-16,19 15-4 0,0 1 1 0,-2 2-1 0,2 15 0 15,17-17 0-15,0 0 0 0,0 0 0 0,0 2 0 16,0-20-2-16,17-1 1 0,2-15 0 0,15 0 0 16,2-20 1-16,-1 2 1 0,1-1-1 15,16-18 1-15,2 2-2 0,-1-19 0 0,17 17 0 0,-17-34 0 16,-1-2-1-16,2 2-1 0,15-1 1 0,-15 1-1 16,-1-19 1-16,-18 2-1 0,18 16 1 0,1-36-1 0,-20 18 1 15,2 2 1-15,-1-1-1 0,1-18 1 16,-18 0-1-16,16-1 0 0</inkml:trace>
  <inkml:trace contextRef="#ctx0" brushRef="#br0" timeOffset="5143.192">27639 11503 320 0,'0'0'0'0,"0"0"10"16,0 0 1-16,0 0-1 16,36 16 0-16,-36 4-6 0,17-4 0 0,1 19 0 15,-1 19 0-15,1 34 14 0,0-1 0 0,0 21 0 16,-18-3 0-16,0 0-13 0,17 1-1 0,-17 17 1 16,0 1-1-16,0 1 5 0,17-20-1 0,-17-17 0 0,19 17 0 15,-19-15-4-15,17-20-1 0,-17-18 1 94</inkml:trace>
  <inkml:trace contextRef="#ctx0" brushRef="#br0" timeOffset="5471.71">28310 12156 241 0,'0'0'0'0,"-18"34"0"0,0 2 11 0,0-19 0 16,18 36 0-16,-33 0 0 15,14 0-8-15,2-1 1 0,17 19 0 0,-35-1 1 0,17 2 9 0,18-19 0 16,-18 0 0-16,18-1 0 0,0 1-9 16,0-35-1-16,0 18 0 0,0-1 1 15,18-18 0-15,-18 2 1 0,18-19-1 0,-18 0 0 0,17 0-2 0,-17 0 0 16,18 0 0-16,-1-19 0 15,2 2-2-15,-2-18 1 0,-1 16-1 0,2-33 1 0,0 16-2 0,0 1 2 16,-1-18-1-16,0 0 0 0,2 1-1 0,-1 15 1 0,-18-14-1 16,17-3 0-16,-17 1 1 15,0-18-1-15,0 20 0 0,-17-21 1 32,17 36-1-32,0 2 1 0,0-2-1 0,0 19 1 0,0-1-1 0,0 18 1 31,-18 18-1-31,18-1 1 0,-19 53-1 0,19 2 0 0,-17-2 1 0,17 18-1 0,-17-17 0 0,17 0 0 0,0-18 1 0,0 18-1 0,0-20 0 15,17 20 0-15,-17-18 1 0,17 1-1 0,-17-19 0 16,19 1 1-16,16-2 0 0,-18-16-1 0,19 0 1 16,-18-18 0-16,16 0-1 0</inkml:trace>
  <inkml:trace contextRef="#ctx0" brushRef="#br0" timeOffset="5782.543">28980 11714 285 0,'0'0'0'0,"0"0"13"15,0 0 0-15,0 35-1 16,0-16 1-16,0-19-9 0,0 17 1 0,-18 0-1 0,18 18 0 16,0 1 12-16,0-1 0 0,0 1-1 0,18-2 1 0,-18 2-11 0,0-1-1 15,0 1 1-15,18 16-1 0,-1 1 1 0,1-17 0 16,-1 17-1-16,2 17 1 0,-2-17-3 15,0-1 1-15,1-16-1 0,18 18 1 0,-36-19-1 0,17 1-1 0,-17-19 0 16,17 18 1-16,-17 1-1 16,0-19 0-16,0 0 0 0,0 0 0 15,-17 2 0-15,0-2-1 0,17-17 1 0,-36 18 0 0,18 18 0 16,-16-19 0-16,-2-17-1 0,18 0 1 0,1 17-1 16,-19-17 1-16,18 0-1 0,-16 0 1 0,15-17-1 0,19 0 1 0,-16-2-1 15</inkml:trace>
  <inkml:trace contextRef="#ctx0" brushRef="#br0" timeOffset="6108.404">29933 11467 304 0,'0'0'0'0,"0"0"5"0,-36-18 1 0,36 18-1 0,-17 0 0 0,-1 0-2 15,18 18 0-15,-17-18 0 0,-1 0-1 0,-18 18 8 16,19 0 0-16,0-2 0 0,-2 20 1 0,2-1-8 16,-1 1 1-16,1 16 0 0,-2-16 0 0,19 18 4 0,0-3 1 15,0 21-1-15,0-19 0 16,0 0-5-16,0-1 1 0,19 1 0 0,-2 1-1 0,1-20 2 0,-1 19 0 16,2-17 1-16,15 17-1 0,-16-19-3 0,0 2 1 15,17-1 0-15,-17 1 0 0,-1-19 1 0,2 18 1 0,-19-16-1 16,0-2 0-16,17 1-1 0,-17-2 0 0,0 4-1 15,0-20 1-15,-17 17-3 0,17 0 2 16,-19 1-2-16,2-1 2 0,-1 2-2 0,-17-2 1 16,17-17 0-16,-17 17 0 0,-1 0 0 0,1-17 1 0,-1 19 0 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0" units="cm"/>
          <inkml:channel name="Y" type="integer" max="320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1259.84253" units="1/cm"/>
          <inkml:channelProperty channel="Y" name="resolution" value="1890.1358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0-21T22:43:51.671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12487 3600 200 0,'0'0'0'0,"0"0"1"0,-17 34 0 15,17-17 0-15,0-17 1 16,0 19 0-16,0-19 0 0,0 0-1 16,0 17 1-16,0 1-1 0,0-1 0 0,0 0 1 15,0-17-1-15,0 19 1 0,0-19 0 0,0 17 0 0,0-17-1 16,17 0 0-16,-17 18 0 0,18-18 1 0,0 17 1 16,0-17 1-16,-1 0 0 0,19 19 0 15,-1-19-2-15,-18 0 1 0,37 0-1 16,-20 0 0-1,2 0-1-15,-1 0 1 0,1 0-1 0,17 17 1 0,-18-17-2 0,19-17 2 0,-21 17-1 16,21 0 0-16,-1 0 0 0,-18 0 0 0,36 0 0 0,-18 0 0 16,-1-19-1-16,-16 19 1 0,16-17 0 15,19-1 0-15,-35 18 0 0,-1-17 0 0,18-2 0 0,-19 2 1 16,2 17-2-16,-1-17 1 0,18 17 0 0,-35-18 0 0,18 18 0 0,-19-17 0 16,18 17 0-16,-17-19 0 15,0 19-1-15,-1-17 1 0,0 17 0 0,-17 0 0 16,0 0 0-16,0 0 0 0,0 0 0 0,-17 0 1 15,17 0-1-15,-17 17 0 0,-1-17 0 0,-35 0 1 16,17 19-1-16,1-19 0 0,-18 0 0 0,18 17 0 0,-1-17 0 0,2 18-1 16,-19-18 1-16,18 17 2 0,-18-17-1 0,18 0 1 15,-36 17 0-15,18-17-2 0,18 0 1 0,-18 19 0 0,-18-19 0 16,17 0-1-16,2 17 1 0,16-17 0 16,-16 18-1-1,17-1 0-15,0-17 1 0,-1 19-1 0,-17-2 0 0,18-17 1 16,18 18 1-16,-2-18-1 0,-15 0 1 0,34 16-2 0,-18-16 1 15,18 0-1-15,0 0 1 0,0 0 0 0,0 0 1 0,0 0-1 16,0 0 1 0,18 0-1-16,-1 0-1 0,0 0 1 0,37-16 0 0,16 16 2 0,-16-18 0 0,-2 1-1 15,0 17 1 1,2-19-1-16,17 2-1 0,-19 17 0 0,18 0 1 0,1 0 2 16,-17-18 0-16</inkml:trace>
  <inkml:trace contextRef="#ctx0" brushRef="#br0" timeOffset="304.401">10142 4515 273 0,'0'0'0'0,"0"0"8"15,0 0 1-15,-17-16-1 0,17 16 1 16,17 0-5-16,-17 0-1 0,0-18 1 0,0 18 0 0,0 0 3 0,0 0 1 0,18 0 0 0,-18 0 0 15,17 0-5-15,-17 18 1 0</inkml:trace>
  <inkml:trace contextRef="#ctx0" brushRef="#br0" timeOffset="1004.462">10089 3898 172 0,'0'0'0'0,"0"0"1"15,0 0 1-15,0 0-1 16,0 0 1-16,0 0 0 0,0 0-1 16,0 0 0-16,0 0 1 0,0 0 1 0,0 0-1 15,0 0 0-15,0 0 0 0,0 0-1 0,0 0 1 16,36-18 0-16,-19 18 0 0,-17 0 0 0,18-16 0 0,16 16 0 15,2 0-1-15,18 0 1 0,-20 0-1 0,2 0 1 16,-1 0-1-16,0 0 0 0,1 0 1 0,-2 0-1 16,2 0 0-16,-2 0 0 0,3 0 1 0,-3 0-1 15,2 0 0-15,-18 0 0 0,16 0 0 0,2 0 1 16,-18 0-1-16,17-18 0 0,-17 18 0 0,0 0 0 16,16-17-1-16,-34 17 1 15,19-19-1-15,-2 19 1 0,-17-17-1 0,18 17 1 0,-1 0 0 16,-17 0 0-16,0 0 0 0,0 0 0 15,0 0 0-15,-17 0 0 16,-1 0-1-16,1 0 2 0,-2 0-2 16,-33 17 2-16,16-17-2 0,1 19 1 0,-1-19 0 0,2 17 0 15,-2-17 5-15,1 0 0 0,0 0 0 0,-1 18 1 0,1-18-4 16,17 0 0-16,-16 0 0 0,17 0 0 0,-19 0 6 0,36 0-1 16,-18 0 1-16,1 16-1 15,-1-16-4-15,18 0-1 0,0 0 1 0,0 0 0 16,0 0 3-16,0 0 0 0,0 0 0 0,0 0 0 0,0 18-4 0,0-18 0 15,0 0 0-15,35 18 1 16,19 0 1-16,-3 0 0 0,2 18 1 0,1-36-1 16,-2 17-2-16,-16-17 0 0,17 17-1 15,-1-17 1-15,19 0 2 0,-18 17 0 0,18-17 0 0,-19-17 1 16,18 17-4-16,-17 0 1 0,18-17 0 16,-17 17 0-16,16-17 1 0,-18 17 1 0,19-19-1 0,0 2 1 0,0 17-2 0,-18 0-1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0" units="cm"/>
          <inkml:channel name="Y" type="integer" max="320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1259.84253" units="1/cm"/>
          <inkml:channelProperty channel="Y" name="resolution" value="1890.1358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0-21T22:45:23.411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13246 9686 342 0,'0'0'0'0,"-35"17"0"16,35-17 3-16,0 0 0 0,0 17 0 0,-18 1 1 15,18-18-2-15,0 0 0 0,-18 17 0 0,18 2 0 16,0-1 3-16,0-1 2 0,0 19-2 0,0 16 2 16,0-16-5-16,0 16 2 0,-17 1-1 15,17 0 0-15,0 0 0 0,0 0 1 0,-17 17 0 0,-1 1 0 16,18 0-2-16,-19 16 0 0,2 2 1 0,0-1-1 15,-1 1-1-15,0-19 1 16,-16 18 0-16,17 18-1 0,-2-1 0 16,2-16 1-16,-1 17-1 0,-17-1 0 0,17-17 0 0,0 19-1 0,1-1 1 0,0-1 0 15,-2 2 0-15,19-19 0 0,-17 17-1 0,17 19 1 16,0-19 0-16,0 2-1 0,-18-1 1 16,18-1-1-16,0 1 1 0,18 0-1 0,-18 1 1 0,0 15-1 0,0-33 1 0,17 17-1 15,-17-18 1-15,19 17-1 16,-2 2 0-16,-17-19 1 0,17 0-1 0,1 17 1 15,0-16-1-15,0 0 0 0,-1-1 0 0,1 0 1 0,-1 0-1 0,2-17 0 16,14 16 0-16,-15 1 1 0,0-17 0 0,17 0 0 16,1 0 0-16,-18-1 1 0,16-16-1 0,2 15 0 0,-1-16 0 15,1 1 0-15,-1-1 1 16,0-1 1-16,1-16 0 0,-2 16 0 0,20 2-2 0,-37-20 1 16,37 19 0-16,-20-16 0 15,2-3 1-15,-2 2 1 0,2-1 0 0,17-1-1 0,-18 2-1 0,19-18 1 16,-20 18-1-16,20-19 0 0,-20 1 2 0,20-1 1 0,-19 2-1 15,18-2 1-15,0 0-2 0,-18 1-1 0,19-18 1 0,-1 0-1 16,-2 0 1-16,3 0 0 0,-1 0-1 0,18 0 1 16,-19 0-1-16,1 0 0 0,18-18-1 0,0 1 1 15,-18 0 0-15,17-2-1 0,-1-16 1 0,2 18 0 16,-17-19-1-16,16 1 0 0,1-1 0 0,0 1 1 16,-19-18-1-16,19 19 0 0,-18-20 1 0,18 0-1 15,-19 3 0-15,0-3 0 0,2-16 0 0,17-1 0 16,-18 0 0-16,-1 0 0 0,2 1 0 0,-20-1 1 15,20-17-2-15,-1 18 1 0,-18-19 0 0,18 1 0 16,-19 1-1-16,19 16 1 0,-17-17 0 16,17 0 0-16,-17 0 0 0,-19-1-1 0,18 0 1 15,1 1-1-15,-19 18 1 0,0-18-1 0,20 0 1 0,-20 0-1 16,-17 0 1-16,17 17-1 0,1-17 1 0,0-2-1 16,-18 3 0-16,18 16 1 0,-18-17-1 15,17-18 1-15,0 19-1 0,-17 16 0 0,0-17 1 0,0-2-1 16,19-15 1-16,-19 35-1 0,0-19 0 0,0 1 1 15,0 0-1-15,0 18 0 0,0-19 1 0,-19 2-1 0,19 16 1 0,0-17-1 16,-17 18 0-16,17-20 1 0,-17 21-1 0,-1-2 1 0,0-18-1 16,0 19 0-16,1-19 1 0,0 18-1 0,-1 1 1 15,-18 0-1-15,19-18 1 0,-19 35-1 0,1-35 0 16,-1 17 1-16,1 17-1 0,0-16 1 16,-1 17-1-16,-17-17 1 15,19 17-1-15,-2 17 1 0,-16-16-1 0,-1-2 0 0,18 20 1 0,-18-2 0 0,17-17-1 16,-34 18 1-1,17 0-1-15,17-1 1 0,-16 2-1 16,-19 15 0-16,17-15 1 0,21-3-1 0,-21 20 0 0,1-1 1 16,1 1-1-16,-2-19 1 0,-16 19-1 0,16 0 0 0,2-1 1 0,-1 18 0 0,-1-18-1 0,-17 0 1 15,20 1-1-15,-2 17 1 0,-1 0-1 16,-16 0 1-16,-18 0 0 0,35 17 0 0,-36 1 0 16,18-18 0-16,-17 36 0 0,1-19 0 0,-1 19 0 0,-18-19 0 15,18 18 0-15,-19 1 1 16,19-1-1-16,-17 1 1 0,-1-2-1 0,35-16 0 0,-17 18 0 0,0-19 0 15,0 18 1-15,34-17-1 0,-17 0 1 16,19 16 0 0,-17-15-1-16,15-2 0 0,1 0 1 0,18 1-1 0,-18 0 0 15,18 0 1-15,16 0 0 0,-15-18-1 0,16 17 1 0,1 0-1 0,17 2 0 0,-19-2 0 16,19-17 0-16,0 17 0 0,0 1 0 16</inkml:trace>
  <inkml:trace contextRef="#ctx0" brushRef="#br0" timeOffset="2827.552">15115 9597 320 0,'0'0'0'0,"-52"-18"0"0,16 18 0 0,1-17 5 16,-1 17 1-16,3-17 0 0,-21 17 0 0,20 0-4 0,16 0 2 16,-18-18-2-16,1 18 1 0,-1 0 4 0,-17 18 0 0,18-18 0 0,0 0 0 0,-18 17-4 0,17-17 0 15,-16 17 1-15,-1 1-1 0,-1 0 3 0,19 17 0 0,-17-18 1 16,-19 19-1-16,19-1-3 16,-1 1 0-16,-1-1 0 0,-17 18 0 15,19 0 0-15,-1-1 1 0,-18 2-1 0,0 16 1 0,18-17-2 0,2 17-1 16,-20 1 1-16,18-1 1 0,-1 19-2 15,2-37 1-15,-1 20-1 0,-1 15 1 0,20-16-1 0,-20 0 0 0,37 0 0 16,-18-1 0-16,-1 1-1 0,19-19 1 16,-1 18-1-16,0 1 1 0,18 0-1 0,-18 0 1 0,18-1-1 15,0 1 1-15,18-1-1 0,-18 1 1 0,18 0 0 16,0 0 0-16,-1-2-1 16,0 2 1-16,20 18-1 0,-3-20 1 0,2 2-1 0,16-18 1 0,2 18-1 0,-1-17 1 15,-1-3-1-15,2 3 1 0,-1-20-1 0,-1 20 0 16,18-18 0-16,1-1 1 0,0-19-1 0,17 4 0 15,1-3 0-15,-19 0 1 0,19-17-1 0,-1 0 0 16,-1 0 0-16,2-17 0 0,16 0 0 0,2-19 0 16,-2 1 0-16,-17-1 1 15,19-18-1-15,-2-15 0 0,0 16 0 0,-15-18 0 16,-2 0 1-16,17-17-1 0,-16 18 0 16,-2-18 0-16,2 17 0 0,-19-34 1 0,19 15-1 0,-19 2 0 0,0 17 0 0,-16-17 0 15,-1 1 0-15,-1-1 1 0,2-1-1 16,-2 1 0-16,-17-1 1 0,1 19-1 0,-1-18 0 0,-18-1 1 31,2 19-1-31,-19-18 0 0,0-1 1 0,0 2-1 0,0 16 0 0,-19-17 1 0,2 18 0 0,-1-19-1 16,-17 1 0-16,-1 18 1 15,-17-18-1-15,2 17 1 0,-2 0-1 0,18 18 1 0,-36-18-1 0,0 19 1 0,18-1-1 0,-18 17 1 16,0 1-1-16,-17 18 0 0,17-2 2 0,-16 19-1 0,-1 19 1 16,0 15-1-16,-19 2 0 0,19-1 0 0,-18 19 0 15,19 16 1-15,-20-18-1 0,19 19 1 0,0 17 0 16,-17 1 1-16,34-1-2 0,0 0 0 0,0 1 1 15,19-2-1-15,17 1 2 0,-1 1 0 0,19-1 0 16,-1 1 0-16,18-1-1 0,0-18 0 0</inkml:trace>
  <inkml:trace contextRef="#ctx0" brushRef="#br0" timeOffset="3886.167">16191 9826 320 0,'0'0'0'0,"0"0"7"15,0 0 0-15,0 0 0 0,0 0 1 0,19 0-5 0,-19 0 0 16,17 0 1-16,-17 0-1 0,17-17 5 0,-17 17 0 0,18 0 0 16,0 0 0-1,-18 0-5-15,18 0 1 0,-1 0 0 0,18-17-1 0,-16 17 2 0,-2-18 0 0,0 18 0 16,19-19 0-16,-18 2-3 0,16-1 1 0,3-16-1 16,-20 15 1-16,18-15-1 0,1 16-1 0,17-18 0 15,-1-16 1-15,2 16-1 16,-1 1 0-16,-2-18 0 0,20 0 0 0,-18 1-1 15,18-1 1-15,0-1-1 0,17 1 1 0,0-17-1 16,0 0 1-16,18-1-1 0,-18 1 1 0,18-2-1 0,-1 2 1 16,2-18-1-16,16 0 1 15,0 0-1-15,-17-2 1 0,18 3-1 0,0-1 0 0,-1 0 0 0,-17 17 1 0,-1-17-1 16,19 0 0 0,-1 0 0-16,-35-1 1 0,19 0-1 0,-2 1 0 0,19 1 0 0,-36 16 0 0,18-17 0 0,0 0 1 0,0 17-1 15,-19-17 0-15,19 17 0 0,-17 1 0 0,-1-1 0 16,0 0 0-16,0 0 0 0,1 1 1 0,-20 18-1 15,2-1 0-15,17 17 0 0,-17-34 0 0,0 34 1 16,0-17-1-16,-1 18 0 0,1-18 1 0,0 18-1 16,-20-1 0-16,20 19 1 0,0-18-1 0,-1-1 1 0,-16 19 0 15,-1 0 0-15,-1-19 1 0,2 18-2 0,-1 1 1 16,-1-19 0-16,2 18 0 0,-1 1 1 0,-19 0-1 16,19-2 1-16,-18 2 0 15,18-1-1-15,-18 1 1 0,1 17-1 0,-1-36 0 0,18 36 2 0,-35-17-1 16,18 17 1-16,-2-17-1 15,-16 17 0-15,18 0 0 0,-19 0-1 0,0 0 1 16,2 0 2-16,-19 0-1 0,18 0 0 0,-18 0 1 16,17 0-2-16,-17 0 0 0,0 0 0 15,0 17 0-15,0-17 0 0,0 0 0 0,0 17 0 0,0-17 1 16,-17 0-2-16,-1 0 1 0,-1 19-1 0,-15-19 1 0,-2 17-1 0,1-17 1 16,-1 0-1-16,1 0 1 0,0 0-2 0,-1 0 1 0,-17-17 1 15,18-2-1-15,-18 2 0 0,18 17-1 0,-1-17 1 0,-15 17 0 16,-2-18 0-16,17 18 0 0,-17 0-1 0,17 0 1 15,-16 0-1-15,16 0 1 0,2 0-1 0,16 0 1 16,-18 0-1-16,19 0 0 0,-1 18 0 16,0-18 1-16,0 0-1 0,18 17 0 15,18-17 0 1,0 0-1-16,17 0 0 0,-18 0 0 0,54-17-1 16,-17-1 1-16,16 0 1 0,-17 0-1 0,16 1 0 15,-15-1-4-15,17-1 0 0,-18 2 1 0,18-17-1 16,-1 16 2-16,-17-18 0 0,17 19 1 0,-16 0-1 0,-1-2 0 15,-1 19-1-15,2-17 1 16,-21 17 0-16,-14 0 1 0,16 17 0 0,-18 2 0 0,-17-2 0 0,0 18-2 16,0 1 1-16,-35-2 0 0,-1 20-1 15,3 17 2-15,-21-1 0 0,2 1 0 0,-1 17 0 0,-1-17 0 0,1-1 0 16,1 1-1-16,-19 17 1 0,18-18 1 16,-1-17-1-16,2 17 1 0</inkml:trace>
  <inkml:trace contextRef="#ctx0" brushRef="#br0" timeOffset="10284.152">23512 15737 229 0,'0'0'0'0,"0"-35"0"0,0 16 1 0,0 19-1 0,0-17 0 0,18 17 0 0,-18 0 1 0,0 0 6 0,0 0 0 16,0-18 1-16,0 18-1 0,18 0-4 16,-18 0 1-16,0 0-1 0,17-17 1 0,0 17 0 0,2-19 1 0,16 2-1 0,1 17 1 15,-1 0-3-15,-1 0 1 0,2-17-1 16,-2 17 1-16,-15 0-2 0,15 0 1 0,2 0-1 0,-1 0 1 15,0 0-1-15,1 0 0 0,17 0 0 16,-18 0 0-16,19 0 0 0,-20 0 1 0,20 17-1 0,-1-17 0 16,-1 0 0-16,2 17 0 0,-21-17 0 0,21 0 0 15,-1 0-1-15,-1 0 1 0,2 0 0 0,-1 0 0 16,0 0-1-16,0 0 1 0,0 0-1 0,18 0 1 0,-18 0-1 16,-1-17 1-16,2 17-1 0,15 0 1 15,2 0-1-15,-19-17 1 0,2 17-1 16,17 0 0-16,-18 0 1 0,-1 0-1 0,1 0 0 15,1 0 1-15,-2 0-1 0,0 0 0 0,2 0 1 0,-20 0-1 16,20 0 1-16,-19 0-1 0,1 0 1 0,-2 17-1 16,2-17 1-1,-1 0-1-15,1 0 1 0,-1 0-1 0,1 0 1 0,-19 0 0 0,1 0 0 0,18 17 0 0,-19-17 0 16,1 0 0-16,-18 0 0 0,17 0-1 16,0 0 2-16,-17 0 0 0,0 0 0 0,0 0 0 15,0 0-1-15,0 0 0 0,0 0 1 0,0 0-1 0,0 0 2 0,0 0 0 16,0 0-1-16,-17 0 2 15,-18 0-3-15,-1 0 1 0,1 0 0 0,-18 0 0 0,18 19 2 0,-1-19 0 0,1 0 0 16,-18 0 0-16,18 0-2 0,-1 0 0 0,2 0 1 16,-3 0-1-16,3 17 2 0,-2-17 0 0,-15 0 0 15,15 0 0-15,-17 0-2 0,17 0 0 0,-17 0 0 16,1 0 1-16,-1 0 0 0,-1-17 1 0,2 34-1 16,-1-17 0-16,-1 0-1 0,2 0 0 0,0 0 0 15,-2 0 1-15,2 0 0 16,16 0 1-16,-17 0 0 0,1 0 0 0,16-17-2 0,1 17 0 0,17 0 1 15,-18 0-1-15,2-19 1 0,15 19 0 0,-16 0 0 16,18-17 0-16,-2 17-2 0,-15 0 1 0,16 0 0 0,1 0 0 16,-2 0 2-16,2 0 0 0,-1 0 0 15,2 17 0-15,16-17-2 0,-20 0 0 0,20 0 0 0,-16 19 1 16,16-19-1-16,-17 0 1 0,17 17 1 0,-18-17-1 16,0 18-2-16,18-1 1 0,0-17 0 15,-18 19 0-15,1-2 1 0,-1 1 1 0,18-1-1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0" units="cm"/>
          <inkml:channel name="Y" type="integer" max="320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1259.84253" units="1/cm"/>
          <inkml:channelProperty channel="Y" name="resolution" value="1890.1358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0-21T22:45:49.271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9330 9879 279 0,'0'0'0'0,"-17"18"6"0,-1-18-1 0,18 18 1 16,0-18 0-16,0 0-3 0,0 18 0 0,0-18 0 16,-17 17 0-16,17 0 5 0,0 1 1 0,0 18-1 15,-19-2 0-15,19 19-4 0,0-17-1 0,0 0 1 0,-17 17 0 16,17-19 1-16,0 20 1 0,0-2 0 16,0 1-1-16,0 1-2 0,-18 16 0 0,18 1 0 0,-16 17 0 15,16-18 2-15,-20 1-1 0,20 17 1 0,-16 17-1 16,-1-17-1-16,17 19-1 0,-18-1 1 0,0-1-1 15,18 1 0-15,-18 0 0 0,18 18-1 0,-17 18 1 16,17-20-1-16,-18-15 0 0,18 33 0 0,0 1 1 16,0-17-1-16,-17-18 0 0,34 35 0 15,-17-17 0-15,0-1 0 0,18-17 0 0,-18-1-1 0,17 1 1 0,-17 1 0 16,18-2 0-16,0-17 0 0,0 19 0 16,-1-19 0-16,-1 0 0 0,4 0-1 0,-4 0 1 15,2 0 0-15,-1-17 0 0,19 17 0 0,-1-18 0 16,-18 1 0-16,19-1 0 0,-18-16 0 15,18 17-1-15,-2-19 2 0,2 18-1 0,-1-16 1 0,0-1 0 16,1-1-1-16,-1 1 0 0,1-17 0 0,17 16 0 0,-18 2 1 16,0-20-1-16,17 2 1 0,1-1 0 0,-18 1-1 15,1-18 1-15,16 16-1 0,2-16 0 16,-18 17 0-16,16-17 1 0,1-18-1 0,-18 19 1 0,36-2-1 0,-18-17 0 16,1-17 0-16,15 17 0 0,-17 0 1 15,2-19 0-15,17 1-1 0,-18 1 1 0,-1-1-1 0,19-18 1 16,0 2-1-16,0-2 0 0,-18 1 1 0,-2-1 0 0,20-16 0 15,-18-1 0 1,18 0-1-16,-18 0 0 0,-18 0 1 0,19-17-1 0,-2-1 1 0,-16 18 1 16,-2-17-1-16,20-1 0 0,-19 1 0 0,1-1-1 0,-3 1 0 15,3-1 1-15,-1-17 0 0,1 34 1 16,-18-34-1-16,16 18 1 0,-15-18-2 0,-2 17 1 16,18-17 0-16,-16 0-1 0,-2 18 2 0,18-19-1 0,-17 19 0 15,-18-1 1-15,18-17-2 0,-1 18 1 0,1-19-1 0,-1 1 1 16,-17 18-1-16,19-20 1 0,-19 21 0 0,17-21 0 15,-17 3-1-15,0 15 1 0,0-15-1 16,-17 16 1-16,17-17-1 0,0 18 0 0,-19-2 1 0,19-15-1 16,-17 16 0-16,17 0 0 15,-18 1 0-15,-17-19 0 0,35 19 1 0,-18-1 0 0,0 2 0 0,-16-21 0 16,15 20-1 0,2 1 0-16,-1-2 0 0,1 0 1 0,-2-17-1 0,2 35 1 0,0-18 0 15,-1-17-1-15,18 18 0 0,-17 16 0 0,-2-17 1 0,19 1-1 16,-17 18 0-16,-1-1 1 0,18-1-1 0,-36 2 1 15,36-1-1-15,-16-1 0 0,-1 20 1 0,-1-2-1 0,0-16 0 0,0 16 0 16,-17 19 0-16,-1-37 0 16,2 36 0-16,-2-16 0 0,1 15 0 0,0-15 0 0,-18-2 0 0,17 18 1 15,-16-16-1-15,-2 16 1 16,1-18-1-16,1 36 0 0,-1-17 0 0,-17 0 0 16,16-2 0-16,-17 2 1 0,19 17 0 0,-19 0-1 15,18 0 0-15,-18 0 1 0,0 0-1 0,1 0 0 16,-17 17 0-16,16 2 0 0,0-2 0 15,-17 0 0-15,17 19 0 0,-17-1 0 0,0 18 0 0,1-1 0 0,-1-16 0 0,-1 17 0 0,0 17 0 16,-17 1 0-16,18-1 0 0,0 1 0 0,1 35 0 16,-20 0 0-16,19-1 0 0,-17 2 0 15,16 16 0-15</inkml:trace>
  <inkml:trace contextRef="#ctx0" brushRef="#br0" timeOffset="3824.493">10918 12684 153 0,'0'0'0'0,"-36"-17"0"0,2-1 1 0,16 18 0 0,-18-17 0 0,19 17 0 16,-18-17 0-16,16 17 0 0,-15-20-1 0,-2 20 1 0,1 0 12 0,0-16-1 16,-1 16 1-16,-17-18-1 15,2 18-7-15,-3 0-1 0,19 0 0 0,-35 0 1 0,16 0 5 16,1 0 1-16,1 18 0 0,-19-18-1 15,0 36-6-15,18-19 0 0,-18 18 0 0,-16 1 0 16,33-2 5-16,-16 2 0 0,-1-1 0 0,1 18 0 0,0-1-6 0,-1-16 1 16,0 18 0-16,0 16-1 0,2-18 3 0,15 1-1 15,2 1 1-15,16-2-1 16,-17 19-2-16,18-35 0 0,0 16 0 16,-1 18 0-16,19-16-2 0,-1-1 1 0,-18 17 0 0,36 0-1 0,-17 1 0 15,17-18 1-15,17 18-1 0,1 0 0 0,0-18 0 16,0 16 1-16,-1 2 0 0,19 18 0 0,-1-19-1 0,0 0 1 0,18 1-1 15,0-1 0-15,0 1 0 0,16 0 0 0,2-18 0 16,0 18 1 0,0-19-2-16,-1-16 1 0,1 16 0 0,17 1 0 0,0-17 0 0,1-18-1 0,-1 16 1 15,0 2 0-15,18-1-1 0,-18-18 1 0,19-17-1 16,-19 0 1-16,16 19 0 0,3-38 0 0,-19 19 0 16,18-17 0-16,-18 17 0 0,0-17-1 15,19-18 1-15,-20 16 0 0,1-15 0 0,-17-2 1 16,17 18-1-16,0-17 1 0,-17-1-1 15,0 2 0-15,0-2 0 16,-2-16 0-16,2 16 1 0,-19 1-1 0,2-18 1 0,-1 0 0 16,0 0-1-16,-18 0 0 0,19 0 1 0,-20-18-1 0,2 19 0 0,-18-1 0 0,-1-18 0 0,19 0 1 15,-18-17-1-15,-18 35-1 0,0-17 1 0,17-19 0 0,-17 19 1 0,0-1 1 16,-17-17-1-16,-1 0 0 16,-1 17-1-16,2 1 1 0,0-18-1 0,-1-1 1 0,-18 19 1 0,2-18 1 15,-2 0-1-15,1 0 0 16,-1 17-1-16,-16 0 0 0,16-16 0 0,-18 16 1 0,20 18 0 15,-20-18 1-15,-17 17 0 16,20 2 0-16,-2-1-2 0,-18 19 0 0,18-2 1 0,-17 18-1 16,-1 0 2-16,-18 1 1 15,19 17-1-15,-19 0 0 16,19 17-2-16,-18 19 1 0,0 0-1 0,0 15 1 0,17-15 1 16,-17 16-1-16,0 19 1 0,1-17 0 0,-2-1-1 0,19 18-1 0,-20-20 0 0,21 39 1 15,15-21 0-15,-16 2 0 16,34 0 1-16,-34-1-1 0,34 1-1 0,2-1 0 0,-2 1 0 15,19 17 0-15,0-17 2 0,17 0-1 0,-18 0 1 0</inkml:trace>
  <inkml:trace contextRef="#ctx0" brushRef="#br0" timeOffset="7102.672">11448 14607 282 0,'0'0'0'0,"0"36"0"0,17-19 27 0,-17 1 0 0,17 0 1 15,-17 17-1-15,18 18-23 0,0-18 0 0,0 1 0 16,-1 16 0-16,0 1-1 0,19-18 1 0,-18 18 0 16,-1 1-1-16,19-1-1 0,-18-1 0 0,-1 1 1 15,-1 18-1-15,20-19-1 0,-18 19 1 0,18-1-1 16,-19 1 1-16,18 0-1 0,1 0 0 0,-19-18 0 15,18 35 0-15,1-18-1 0,-1-16 0 0,1 15 0 16,-1-15 0-16,18 16 0 0,-18-35 0 0,1 18 0 0,17-17 1 16,-1 16-2-16,2-33 1 0,-21 16 0 0,38-1 0 15,-17-15 0-15,-20 16 0 0,20-18 0 0,17-17 0 16,-18 19 0-16,-1-2 0 0,1-17 0 0,18 0 0 16,0 0 0-16,-19 17 0 0,19-17 0 0,-19 0 0 15,19 0 0-15,0 0 0 0,0 0-1 0,-1 0 1 16,1-17 0-16,0 17 0 0,-1-17 0 0,0 17 0 0,0-19 0 15,19 19 0-15,-18-17-1 0,17 17 1 16,0-18 0-16,-17 1 0 0,16 17 0 0,2-19 0 0,-1 2-1 0,-18 0 1 16,36-1 0-16,-17 1 0 0,0-2 0 15,-1 2 0-15,-1-1 0 0,18 1 0 0,-15-2 0 0,-2 2 0 16,0 0 0-16,0 0 0 0,-1-2 0 0,1-16 0 16,1 18 0-16,17 0 0 0,-17-2 0 15,-1-16 0-15,0 18 0 0,-1-2 0 0,2-16 0 0,0 1 0 16,-1-2 0-16,-17 1 0 0,17-18 0 15,-18 17 0-15,19-16 0 0,-2-1 0 0,-16-18 0 16,-1 17 0-16,1-15 0 0,-18 16 0 0,17-18 0 0,1 1 0 0,-1 16 1 16,1-34-1-16,-1 36 0 0,1-19 0 0,-18 0 1 15,18 18-1-15,-19-17 2 0,2-1-1 16,16 18 1-16,-16-17 0 0,-20-1 0 0,20 1-1 0,-2 16 0 16,0-16 1-16,-16-1 1 0,16 19 1 15,-15-19 0-15,-3 1-1 0,2-1-1 0,-1 1 1 0,1-1-1 16,-19 0 0-16,18 0 2 0,1 1 0 0,-18-18 0 15,16 17 0-15,-15-17-2 0,-2 17 0 0,1 1 0 16,-18-1 1-16,17-17 1 0,-17 17 0 0,19-34 0 16,-19 17-1-16,-19 0 0 0,19-2-1 0,0 3 0 0,-17-19 1 15,17 18-1-15,-18 0 2 0,1-1-1 0,-19-17 0 16,19 18-2-16,-19 18 1 0,1-18 0 0,0-19 0 16,-1 19 1-16,1 17-1 0,-1-17 0 0,2 17 0 15,-3-17 0-15,3 18-1 0,-2-18 1 16,18-18-1-16,-15 18 1 0,-3 18 0 0,18-19 0 0,-17 1 0 15,17-1-1-15,0 1 0 0,-16 1 0 0,15-19 1 16,2 35-1-16,-1 1 0 0,1-1 1 0,-2-17-1 16,2 17 0-16,0-17 0 0,-1 18 0 0,18-1 0 0,-17-17 0 15,-2 17 0-15,19 1 0 0,0-18 0 16,0 17 0-16,0 0 0 0,0 0 0 0,0 1 0 0,0-18-1 16,19 17 1-16,-19 0 0 0,17-17 0 0,-17 18 0 0,18-1 0 15,-1 1-1-15,-17-1 1 0,17-17 0 16,2 17-1-16,-2 19 1 0,1-38 0 15,-1 20-1-15,2 18 1 0,-2-19-1 0,0 1 1 16,1 16-1-16,0 2 1 0,0-18 0 0,-1 16 0 0,1-16 0 0,-1 16-1 16,2 2 1-16,-2-1-1 0,-1-1 1 0,-16 20 0 0,18-2-1 15,0 1 1-15,0-18-1 0,-18 18 1 0,17-1-1 16,-17 1 1-16,17 18-1 0,-17-19 1 16,0 1-1-16,0 18 0 0,19-19 1 0,-19 19-1 0,18-1 0 15,-18-18 1-15,0 19-1 0,17-1 0 0,-17 0 1 16,17 1-1-16,1 0 0 0,-18-1 1 0,18 1-1 15,0-2 0-15,-1-16 1 0,19 18-1 0,-1-2 0 16,-18-15 0-16,19 16 0 0,16 0 1 16,-16-17-1-16,18 18 0 15,-19-19 0-15,18 18 1 0,-2-17-1 0,2 17 0 0,1-16 0 0,-2 16 0 0,1-18 0 0,1 19 0 16,17-18 0-16,-19 16 0 16,1 2 0-16,18-18 1 0,0 17-1 0,-18 0 0 0,-2 1 0 15,3-18 0-15,-1 17 0 0,-1 0 0 0,1 18 0 16,1-17 0-16,-19-1 0 0,18 18 0 0,-18-18 0 15,1 18 1-15,-2-18-1 0,3 18 0 0,-3-17 0 16,-16 17 0-16,0-17 0 0,0 17 0 0,-2-19 0 0</inkml:trace>
  <inkml:trace contextRef="#ctx0" brushRef="#br0" timeOffset="7343.681">19720 6033 373 0,'0'0'0'0,"-18"-17"0"0,1 17 0 0,-19-17 5 0,18 17 1 15,1 0-1-15,0-19 0 0,-2 19-3 16,2 0 1-16,17 0 0 0,-18 0 0 0,18 0 7 0,0 0 0 15,0 0 0-15,0 0 0 0,0 0-6 0,0 0 0 16,0 0 0-16,0 0 0 0,0 0-1 0,0 0 1 16,0 0-1-16,0 0 1 15,18 0-2-15,-1 0 0 0,2 0 0 0,15 0 1 0,2 0-3 16,-1 0 1-16,0 0-1 0,1 0 1 0,-19 0 0 0,1 19-1 16,0-19 1-16,-18 17-1 0,18 0 0 0,-18 19 0 15,17-18 0-15,-34 16 0 16,17 19 0-16,-18 1 0 0,0-2 0 0,0 19 1 0,1-1-1 0,-19 1 0 15,19 0 0-15,-18 16 0 0,-1 2 0 0,1-1 1 0,-1 1-1 16,1 17 0-16,-1-19 0 0,-16 1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4BC728-6545-4BDD-9700-C81D209CB4A3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24E09B-D387-461D-A434-2C7C03FEB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983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6280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8451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7175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4942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4972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9413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34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279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2573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1170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0700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7408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3497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1068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2798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352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spc="3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830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066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845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10000"/>
              </a:lnSpc>
              <a:defRPr/>
            </a:lvl1pPr>
            <a:lvl2pPr>
              <a:lnSpc>
                <a:spcPct val="110000"/>
              </a:lnSpc>
              <a:defRPr/>
            </a:lvl2pPr>
            <a:lvl3pPr>
              <a:lnSpc>
                <a:spcPct val="110000"/>
              </a:lnSpc>
              <a:defRPr/>
            </a:lvl3pPr>
            <a:lvl4pPr>
              <a:lnSpc>
                <a:spcPct val="110000"/>
              </a:lnSpc>
              <a:defRPr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535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spc="3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419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592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625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630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823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11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315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4D7556-5D36-45E7-A0D3-892938A1C73C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724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customXml" Target="../ink/ink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customXml" Target="../ink/ink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customXml" Target="../ink/ink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@jontyson?utm_source=unsplash&amp;utm_medium=referral&amp;utm_content=creditCopyText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hyperlink" Target="https://unsplash.com/s/photos/confusion?utm_source=unsplash&amp;utm_medium=referral&amp;utm_content=creditCopyText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@mariannebos?utm_source=unsplash&amp;utm_medium=referral&amp;utm_content=creditCopyTex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openxmlformats.org/officeDocument/2006/relationships/hyperlink" Target="https://unsplash.com/s/photos/confused?utm_source=unsplash&amp;utm_medium=referral&amp;utm_content=creditCopyText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customXml" Target="../ink/ink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customXml" Target="../ink/ink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customXml" Target="../ink/ink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customXml" Target="../ink/ink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pc="300" dirty="0"/>
              <a:t>CS 533</a:t>
            </a:r>
            <a:br>
              <a:rPr lang="en-US" spc="300" dirty="0"/>
            </a:br>
            <a:r>
              <a:rPr lang="en-US" b="1" spc="300" dirty="0"/>
              <a:t>INTRO TO DATA SCIENCE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en-US" dirty="0"/>
              <a:t>Michael Ekstrand</a:t>
            </a:r>
          </a:p>
        </p:txBody>
      </p:sp>
      <p:pic>
        <p:nvPicPr>
          <p:cNvPr id="5" name="Picture 4" descr="Boise State University logo.">
            <a:extLst>
              <a:ext uri="{FF2B5EF4-FFF2-40B4-BE49-F238E27FC236}">
                <a16:creationId xmlns:a16="http://schemas.microsoft.com/office/drawing/2014/main" id="{096C3644-A821-458C-8D93-4667BA67C5A4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78283" y="4632986"/>
            <a:ext cx="3635433" cy="1102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799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58764-72DE-47D2-BC51-9995D7590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Precision [P(Y=1|D=1)]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8F8AF6-76AF-4E2E-9ED7-2599C0F704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Captures correctness of positive decisions</a:t>
            </a:r>
          </a:p>
          <a:p>
            <a:r>
              <a:rPr lang="en-US" dirty="0"/>
              <a:t>When we say spam, is it spam?</a:t>
            </a:r>
          </a:p>
          <a:p>
            <a:r>
              <a:rPr lang="en-US" dirty="0"/>
              <a:t>When we say fraud, is it fraud?</a:t>
            </a:r>
          </a:p>
          <a:p>
            <a:r>
              <a:rPr lang="en-US" dirty="0"/>
              <a:t>When we say good loan, is it a good loan?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Also called Positive Predictive Value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Useful when FP cost is high, getting it right is important</a:t>
            </a:r>
          </a:p>
          <a:p>
            <a:pPr marL="0" indent="0">
              <a:buNone/>
            </a:pPr>
            <a:r>
              <a:rPr lang="en-US" dirty="0"/>
              <a:t>Sensitive to prevalence of positive outcomes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98DC296-D9FD-4B9F-9CBF-DCE4E55965D1}"/>
                  </a:ext>
                </a:extLst>
              </p14:cNvPr>
              <p14:cNvContentPartPr/>
              <p14:nvPr/>
            </p14:nvContentPartPr>
            <p14:xfrm>
              <a:off x="3632040" y="1296000"/>
              <a:ext cx="1390680" cy="329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98DC296-D9FD-4B9F-9CBF-DCE4E55965D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22680" y="1286640"/>
                <a:ext cx="1409400" cy="348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297466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58764-72DE-47D2-BC51-9995D7590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 [P(D=1|Y=1)]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8F8AF6-76AF-4E2E-9ED7-2599C0F704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Captures detection rate of true outcomes</a:t>
            </a:r>
          </a:p>
          <a:p>
            <a:r>
              <a:rPr lang="en-US" dirty="0"/>
              <a:t>If it’s spam, do we find it?</a:t>
            </a:r>
          </a:p>
          <a:p>
            <a:r>
              <a:rPr lang="en-US" dirty="0"/>
              <a:t>If it’s fraud, do we find it?</a:t>
            </a:r>
          </a:p>
          <a:p>
            <a:r>
              <a:rPr lang="en-US" dirty="0"/>
              <a:t>If it’s cancer, do we find it?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Also called </a:t>
            </a:r>
            <a:r>
              <a:rPr lang="en-US" b="1" dirty="0"/>
              <a:t>Sensitivity</a:t>
            </a:r>
            <a:r>
              <a:rPr lang="en-US" dirty="0"/>
              <a:t> or </a:t>
            </a:r>
            <a:r>
              <a:rPr lang="en-US" b="1" dirty="0"/>
              <a:t>True Positive Rate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/>
              <a:t>Crucial when FN (missed detection) cost is high</a:t>
            </a:r>
          </a:p>
        </p:txBody>
      </p:sp>
    </p:spTree>
    <p:extLst>
      <p:ext uri="{BB962C8B-B14F-4D97-AF65-F5344CB8AC3E}">
        <p14:creationId xmlns:p14="http://schemas.microsoft.com/office/powerpoint/2010/main" val="12932903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BC6C2B-D14A-463B-9F38-B0DA7AE75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False Positive Rate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BF961B-EC2F-4EED-BC33-033E00395F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49790" y="1825625"/>
                <a:ext cx="5104009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Fraction of negatives wrongly classified positive.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Probability: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</m:oMath>
                </a14:m>
                <a:endParaRPr lang="en-US" i="1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BF961B-EC2F-4EED-BC33-033E00395F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49790" y="1825625"/>
                <a:ext cx="5104009" cy="4351338"/>
              </a:xfrm>
              <a:blipFill>
                <a:blip r:embed="rId3"/>
                <a:stretch>
                  <a:fillRect l="-2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C4DEA6B5-6181-4C35-93BA-14BF81B85709}"/>
              </a:ext>
            </a:extLst>
          </p:cNvPr>
          <p:cNvSpPr/>
          <p:nvPr/>
        </p:nvSpPr>
        <p:spPr>
          <a:xfrm>
            <a:off x="3099261" y="4472248"/>
            <a:ext cx="1421476" cy="98921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False Negative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48D2E5E-7952-4CF5-9569-7E0486FFA926}"/>
              </a:ext>
            </a:extLst>
          </p:cNvPr>
          <p:cNvSpPr/>
          <p:nvPr/>
        </p:nvSpPr>
        <p:spPr>
          <a:xfrm>
            <a:off x="4520736" y="4472248"/>
            <a:ext cx="1421475" cy="98921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ato Black" panose="020F0A02020204030203" pitchFamily="34" charset="0"/>
              </a:rPr>
              <a:t>True Negative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75905CA-7575-413E-A73C-DC9B2CD1CF2A}"/>
              </a:ext>
            </a:extLst>
          </p:cNvPr>
          <p:cNvSpPr/>
          <p:nvPr/>
        </p:nvSpPr>
        <p:spPr>
          <a:xfrm>
            <a:off x="4520736" y="3483034"/>
            <a:ext cx="1421475" cy="98921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ato Black" panose="020F0A02020204030203" pitchFamily="34" charset="0"/>
              </a:rPr>
              <a:t>False Positive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1E9D080-4EBD-48CF-B343-99D62B256A32}"/>
              </a:ext>
            </a:extLst>
          </p:cNvPr>
          <p:cNvSpPr/>
          <p:nvPr/>
        </p:nvSpPr>
        <p:spPr>
          <a:xfrm>
            <a:off x="3099261" y="3483034"/>
            <a:ext cx="1421476" cy="98921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True Positive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2CA0EB6-5724-4474-B8E6-651D21697344}"/>
              </a:ext>
            </a:extLst>
          </p:cNvPr>
          <p:cNvSpPr/>
          <p:nvPr/>
        </p:nvSpPr>
        <p:spPr>
          <a:xfrm>
            <a:off x="3099259" y="2934392"/>
            <a:ext cx="1421476" cy="5486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3AB93A6-E32E-4643-B8E2-90EA56351829}"/>
              </a:ext>
            </a:extLst>
          </p:cNvPr>
          <p:cNvSpPr/>
          <p:nvPr/>
        </p:nvSpPr>
        <p:spPr>
          <a:xfrm>
            <a:off x="4520735" y="2934392"/>
            <a:ext cx="1421476" cy="5486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C31F86E-B168-4D71-BA80-C8821AAB3977}"/>
              </a:ext>
            </a:extLst>
          </p:cNvPr>
          <p:cNvSpPr/>
          <p:nvPr/>
        </p:nvSpPr>
        <p:spPr>
          <a:xfrm>
            <a:off x="3099259" y="2385750"/>
            <a:ext cx="2842952" cy="5486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Truth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8E7D1FE-CF7D-4221-AF30-73A4C38CD95C}"/>
              </a:ext>
            </a:extLst>
          </p:cNvPr>
          <p:cNvSpPr/>
          <p:nvPr/>
        </p:nvSpPr>
        <p:spPr>
          <a:xfrm>
            <a:off x="2425929" y="3483033"/>
            <a:ext cx="673327" cy="9892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BA40927-710E-4025-9490-E3BBAFED73D9}"/>
              </a:ext>
            </a:extLst>
          </p:cNvPr>
          <p:cNvSpPr/>
          <p:nvPr/>
        </p:nvSpPr>
        <p:spPr>
          <a:xfrm>
            <a:off x="2425928" y="4472247"/>
            <a:ext cx="673327" cy="9892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570C30D-58D7-46FF-87EF-64B48B67E516}"/>
              </a:ext>
            </a:extLst>
          </p:cNvPr>
          <p:cNvSpPr/>
          <p:nvPr/>
        </p:nvSpPr>
        <p:spPr>
          <a:xfrm>
            <a:off x="838200" y="3483033"/>
            <a:ext cx="1587725" cy="19784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Decision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8E89578-1B0B-467C-BB77-799F374B6165}"/>
                  </a:ext>
                </a:extLst>
              </p14:cNvPr>
              <p14:cNvContentPartPr/>
              <p14:nvPr/>
            </p14:nvContentPartPr>
            <p14:xfrm>
              <a:off x="4552560" y="1949760"/>
              <a:ext cx="4908960" cy="37476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8E89578-1B0B-467C-BB77-799F374B616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543200" y="1940400"/>
                <a:ext cx="4927680" cy="3766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914747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BC6C2B-D14A-463B-9F38-B0DA7AE75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False Negative Rate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BF961B-EC2F-4EED-BC33-033E00395F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49790" y="1825625"/>
                <a:ext cx="5104009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𝐹𝑁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=1−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Recall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Fraction of positives wrongly classified negative.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Probability: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</m:oMath>
                </a14:m>
                <a:endParaRPr lang="en-US" i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BF961B-EC2F-4EED-BC33-033E00395F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49790" y="1825625"/>
                <a:ext cx="5104009" cy="4351338"/>
              </a:xfrm>
              <a:blipFill>
                <a:blip r:embed="rId3"/>
                <a:stretch>
                  <a:fillRect l="-2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C4DEA6B5-6181-4C35-93BA-14BF81B85709}"/>
              </a:ext>
            </a:extLst>
          </p:cNvPr>
          <p:cNvSpPr/>
          <p:nvPr/>
        </p:nvSpPr>
        <p:spPr>
          <a:xfrm>
            <a:off x="3099261" y="4472248"/>
            <a:ext cx="1421476" cy="98921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ato Black" panose="020F0A02020204030203" pitchFamily="34" charset="0"/>
              </a:rPr>
              <a:t>False Negative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48D2E5E-7952-4CF5-9569-7E0486FFA926}"/>
              </a:ext>
            </a:extLst>
          </p:cNvPr>
          <p:cNvSpPr/>
          <p:nvPr/>
        </p:nvSpPr>
        <p:spPr>
          <a:xfrm>
            <a:off x="4520736" y="4472248"/>
            <a:ext cx="1421475" cy="98921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True Negative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75905CA-7575-413E-A73C-DC9B2CD1CF2A}"/>
              </a:ext>
            </a:extLst>
          </p:cNvPr>
          <p:cNvSpPr/>
          <p:nvPr/>
        </p:nvSpPr>
        <p:spPr>
          <a:xfrm>
            <a:off x="4520736" y="3483034"/>
            <a:ext cx="1421475" cy="98921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False Positive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1E9D080-4EBD-48CF-B343-99D62B256A32}"/>
              </a:ext>
            </a:extLst>
          </p:cNvPr>
          <p:cNvSpPr/>
          <p:nvPr/>
        </p:nvSpPr>
        <p:spPr>
          <a:xfrm>
            <a:off x="3099261" y="3483034"/>
            <a:ext cx="1421476" cy="98921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ato Black" panose="020F0A02020204030203" pitchFamily="34" charset="0"/>
              </a:rPr>
              <a:t>True Positive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2CA0EB6-5724-4474-B8E6-651D21697344}"/>
              </a:ext>
            </a:extLst>
          </p:cNvPr>
          <p:cNvSpPr/>
          <p:nvPr/>
        </p:nvSpPr>
        <p:spPr>
          <a:xfrm>
            <a:off x="3099259" y="2934392"/>
            <a:ext cx="1421476" cy="5486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3AB93A6-E32E-4643-B8E2-90EA56351829}"/>
              </a:ext>
            </a:extLst>
          </p:cNvPr>
          <p:cNvSpPr/>
          <p:nvPr/>
        </p:nvSpPr>
        <p:spPr>
          <a:xfrm>
            <a:off x="4520735" y="2934392"/>
            <a:ext cx="1421476" cy="5486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C31F86E-B168-4D71-BA80-C8821AAB3977}"/>
              </a:ext>
            </a:extLst>
          </p:cNvPr>
          <p:cNvSpPr/>
          <p:nvPr/>
        </p:nvSpPr>
        <p:spPr>
          <a:xfrm>
            <a:off x="3099259" y="2385750"/>
            <a:ext cx="2842952" cy="5486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Truth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8E7D1FE-CF7D-4221-AF30-73A4C38CD95C}"/>
              </a:ext>
            </a:extLst>
          </p:cNvPr>
          <p:cNvSpPr/>
          <p:nvPr/>
        </p:nvSpPr>
        <p:spPr>
          <a:xfrm>
            <a:off x="2425929" y="3483033"/>
            <a:ext cx="673327" cy="9892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BA40927-710E-4025-9490-E3BBAFED73D9}"/>
              </a:ext>
            </a:extLst>
          </p:cNvPr>
          <p:cNvSpPr/>
          <p:nvPr/>
        </p:nvSpPr>
        <p:spPr>
          <a:xfrm>
            <a:off x="2425928" y="4472247"/>
            <a:ext cx="673327" cy="9892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570C30D-58D7-46FF-87EF-64B48B67E516}"/>
              </a:ext>
            </a:extLst>
          </p:cNvPr>
          <p:cNvSpPr/>
          <p:nvPr/>
        </p:nvSpPr>
        <p:spPr>
          <a:xfrm>
            <a:off x="838200" y="3483033"/>
            <a:ext cx="1587725" cy="19784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Decision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98BF7EE-CC23-4320-9191-D9631DF57401}"/>
                  </a:ext>
                </a:extLst>
              </p14:cNvPr>
              <p14:cNvContentPartPr/>
              <p14:nvPr/>
            </p14:nvContentPartPr>
            <p14:xfrm>
              <a:off x="3155760" y="2152800"/>
              <a:ext cx="4051440" cy="38174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98BF7EE-CC23-4320-9191-D9631DF5740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146400" y="2143440"/>
                <a:ext cx="4070160" cy="3836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959868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BC6C2B-D14A-463B-9F38-B0DA7AE75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Specificity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BF961B-EC2F-4EED-BC33-033E00395F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49790" y="1825625"/>
                <a:ext cx="5104009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𝑇𝑁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𝑇𝑁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=1−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FPR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Fraction of negatives rightly classified negative.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Probability: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BF961B-EC2F-4EED-BC33-033E00395F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49790" y="1825625"/>
                <a:ext cx="5104009" cy="4351338"/>
              </a:xfrm>
              <a:blipFill>
                <a:blip r:embed="rId3"/>
                <a:stretch>
                  <a:fillRect l="-2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C4DEA6B5-6181-4C35-93BA-14BF81B85709}"/>
              </a:ext>
            </a:extLst>
          </p:cNvPr>
          <p:cNvSpPr/>
          <p:nvPr/>
        </p:nvSpPr>
        <p:spPr>
          <a:xfrm>
            <a:off x="3099261" y="4472248"/>
            <a:ext cx="1421476" cy="98921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False Negative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48D2E5E-7952-4CF5-9569-7E0486FFA926}"/>
              </a:ext>
            </a:extLst>
          </p:cNvPr>
          <p:cNvSpPr/>
          <p:nvPr/>
        </p:nvSpPr>
        <p:spPr>
          <a:xfrm>
            <a:off x="4520736" y="4472248"/>
            <a:ext cx="1421475" cy="98921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ato Black" panose="020F0A02020204030203" pitchFamily="34" charset="0"/>
              </a:rPr>
              <a:t>True Negative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75905CA-7575-413E-A73C-DC9B2CD1CF2A}"/>
              </a:ext>
            </a:extLst>
          </p:cNvPr>
          <p:cNvSpPr/>
          <p:nvPr/>
        </p:nvSpPr>
        <p:spPr>
          <a:xfrm>
            <a:off x="4520736" y="3483034"/>
            <a:ext cx="1421475" cy="98921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ato Black" panose="020F0A02020204030203" pitchFamily="34" charset="0"/>
              </a:rPr>
              <a:t>False Positive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1E9D080-4EBD-48CF-B343-99D62B256A32}"/>
              </a:ext>
            </a:extLst>
          </p:cNvPr>
          <p:cNvSpPr/>
          <p:nvPr/>
        </p:nvSpPr>
        <p:spPr>
          <a:xfrm>
            <a:off x="3099261" y="3483034"/>
            <a:ext cx="1421476" cy="98921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True Positive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2CA0EB6-5724-4474-B8E6-651D21697344}"/>
              </a:ext>
            </a:extLst>
          </p:cNvPr>
          <p:cNvSpPr/>
          <p:nvPr/>
        </p:nvSpPr>
        <p:spPr>
          <a:xfrm>
            <a:off x="3099259" y="2934392"/>
            <a:ext cx="1421476" cy="5486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3AB93A6-E32E-4643-B8E2-90EA56351829}"/>
              </a:ext>
            </a:extLst>
          </p:cNvPr>
          <p:cNvSpPr/>
          <p:nvPr/>
        </p:nvSpPr>
        <p:spPr>
          <a:xfrm>
            <a:off x="4520735" y="2934392"/>
            <a:ext cx="1421476" cy="5486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C31F86E-B168-4D71-BA80-C8821AAB3977}"/>
              </a:ext>
            </a:extLst>
          </p:cNvPr>
          <p:cNvSpPr/>
          <p:nvPr/>
        </p:nvSpPr>
        <p:spPr>
          <a:xfrm>
            <a:off x="3099259" y="2385750"/>
            <a:ext cx="2842952" cy="5486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Truth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8E7D1FE-CF7D-4221-AF30-73A4C38CD95C}"/>
              </a:ext>
            </a:extLst>
          </p:cNvPr>
          <p:cNvSpPr/>
          <p:nvPr/>
        </p:nvSpPr>
        <p:spPr>
          <a:xfrm>
            <a:off x="2425929" y="3483033"/>
            <a:ext cx="673327" cy="9892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BA40927-710E-4025-9490-E3BBAFED73D9}"/>
              </a:ext>
            </a:extLst>
          </p:cNvPr>
          <p:cNvSpPr/>
          <p:nvPr/>
        </p:nvSpPr>
        <p:spPr>
          <a:xfrm>
            <a:off x="2425928" y="4472247"/>
            <a:ext cx="673327" cy="9892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570C30D-58D7-46FF-87EF-64B48B67E516}"/>
              </a:ext>
            </a:extLst>
          </p:cNvPr>
          <p:cNvSpPr/>
          <p:nvPr/>
        </p:nvSpPr>
        <p:spPr>
          <a:xfrm>
            <a:off x="838200" y="3483033"/>
            <a:ext cx="1587725" cy="19784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Decision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0DBADF3-0A6D-4638-ACA8-3E6CDF1A9669}"/>
                  </a:ext>
                </a:extLst>
              </p14:cNvPr>
              <p14:cNvContentPartPr/>
              <p14:nvPr/>
            </p14:nvContentPartPr>
            <p14:xfrm>
              <a:off x="4546440" y="2470680"/>
              <a:ext cx="2572200" cy="32457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0DBADF3-0A6D-4638-ACA8-3E6CDF1A966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537080" y="2461320"/>
                <a:ext cx="2590920" cy="3264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263839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91D9E-940A-4227-B1E6-267328F3D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41B361-29D6-4686-9F3E-992E9AB4B7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derive many metrics from the confusion matrix</a:t>
            </a:r>
          </a:p>
          <a:p>
            <a:r>
              <a:rPr lang="en-US" dirty="0"/>
              <a:t>Metrics reflect different </a:t>
            </a:r>
            <a:r>
              <a:rPr lang="en-US" b="1" dirty="0"/>
              <a:t>needs</a:t>
            </a:r>
            <a:r>
              <a:rPr lang="en-US" dirty="0"/>
              <a:t> and </a:t>
            </a:r>
            <a:r>
              <a:rPr lang="en-US" b="1" dirty="0"/>
              <a:t>consequences</a:t>
            </a:r>
          </a:p>
          <a:p>
            <a:r>
              <a:rPr lang="en-US" dirty="0"/>
              <a:t>Metrics reflect different </a:t>
            </a:r>
            <a:r>
              <a:rPr lang="en-US" b="1" dirty="0"/>
              <a:t>stakeholder perspectives</a:t>
            </a:r>
          </a:p>
          <a:p>
            <a:pPr lvl="1"/>
            <a:r>
              <a:rPr lang="en-US" dirty="0"/>
              <a:t>FPR: how likely am I to </a:t>
            </a:r>
            <a:r>
              <a:rPr lang="en-US"/>
              <a:t>be falsely accused?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3001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5D729-DADB-4B50-B8E6-4B7810C8C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5618" y="365125"/>
            <a:ext cx="5888181" cy="1325563"/>
          </a:xfrm>
        </p:spPr>
        <p:txBody>
          <a:bodyPr/>
          <a:lstStyle/>
          <a:p>
            <a:r>
              <a:rPr lang="en-US" dirty="0"/>
              <a:t>Wrapping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BA0EB-5D84-4439-8FF0-4CF155163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5618" y="1825625"/>
            <a:ext cx="588818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confusion matrix categorizes classification results and errors.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Ratios of various counts produce metrics for classifier accuracy.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A417E2-C917-44ED-91F6-850AAE6D8142}"/>
              </a:ext>
            </a:extLst>
          </p:cNvPr>
          <p:cNvSpPr txBox="1"/>
          <p:nvPr/>
        </p:nvSpPr>
        <p:spPr>
          <a:xfrm>
            <a:off x="6641869" y="6127699"/>
            <a:ext cx="5278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i="1" dirty="0"/>
              <a:t>Photo by </a:t>
            </a:r>
            <a:r>
              <a:rPr lang="en-US" i="1" dirty="0">
                <a:hlinkClick r:id="rId3"/>
              </a:rPr>
              <a:t>Jon Tyson</a:t>
            </a:r>
            <a:r>
              <a:rPr lang="en-US" i="1" dirty="0"/>
              <a:t> on </a:t>
            </a:r>
            <a:r>
              <a:rPr lang="en-US" i="1" dirty="0" err="1">
                <a:hlinkClick r:id="rId4"/>
              </a:rPr>
              <a:t>Unsplash</a:t>
            </a:r>
            <a:endParaRPr lang="en-US" i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4F02948-8DC4-4753-B64D-58484C47F14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51428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748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3D021-0B39-4137-9D4A-4B98D219A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CONFUSION AND ACCURACY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E37805-C9A2-44F9-A934-F3955F1DD5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943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6FD0E96-13A0-4867-B224-E632518A9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Outcomes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D2C9FD9-6243-4952-ABA6-E5D86D00A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882642" cy="4351338"/>
          </a:xfrm>
        </p:spPr>
        <p:txBody>
          <a:bodyPr>
            <a:normAutofit/>
          </a:bodyPr>
          <a:lstStyle/>
          <a:p>
            <a:r>
              <a:rPr lang="en-US" dirty="0"/>
              <a:t>Count true and false positives and negatives</a:t>
            </a:r>
          </a:p>
          <a:p>
            <a:r>
              <a:rPr lang="en-US" dirty="0"/>
              <a:t>Understand the confusion matrix</a:t>
            </a:r>
          </a:p>
          <a:p>
            <a:r>
              <a:rPr lang="en-US" dirty="0"/>
              <a:t>Compute precision, recall, and accuracy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E05FFE-C7DB-4D1D-8C83-69A50BA1374A}"/>
              </a:ext>
            </a:extLst>
          </p:cNvPr>
          <p:cNvSpPr txBox="1"/>
          <p:nvPr/>
        </p:nvSpPr>
        <p:spPr>
          <a:xfrm>
            <a:off x="1376103" y="6338986"/>
            <a:ext cx="5508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i="1" dirty="0"/>
              <a:t>Photo by </a:t>
            </a:r>
            <a:r>
              <a:rPr lang="en-US" sz="1400" i="1" dirty="0" err="1">
                <a:hlinkClick r:id="rId3"/>
              </a:rPr>
              <a:t>marianne</a:t>
            </a:r>
            <a:r>
              <a:rPr lang="en-US" sz="1400" i="1" dirty="0">
                <a:hlinkClick r:id="rId3"/>
              </a:rPr>
              <a:t> </a:t>
            </a:r>
            <a:r>
              <a:rPr lang="en-US" sz="1400" i="1" dirty="0" err="1">
                <a:hlinkClick r:id="rId3"/>
              </a:rPr>
              <a:t>bos</a:t>
            </a:r>
            <a:r>
              <a:rPr lang="en-US" sz="1400" i="1" dirty="0"/>
              <a:t> on </a:t>
            </a:r>
            <a:r>
              <a:rPr lang="en-US" sz="1400" i="1" dirty="0" err="1">
                <a:hlinkClick r:id="rId4"/>
              </a:rPr>
              <a:t>Unsplash</a:t>
            </a:r>
            <a:endParaRPr lang="en-US" sz="1400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96058B-D0A9-4DDB-8C82-BA4B0A45468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34375" y="0"/>
            <a:ext cx="38576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021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5E1C5-365C-463F-B4C7-8162C5202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Decisions and Outcomes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FBD3ED-E00A-41B8-A4B8-0C0D98CA41F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data gives us </a:t>
                </a:r>
                <a:r>
                  <a:rPr lang="en-US" b="1" dirty="0"/>
                  <a:t>outcomes</a:t>
                </a:r>
                <a:r>
                  <a:rPr lang="en-US" dirty="0"/>
                  <a:t> (“truth”)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/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)</a:t>
                </a:r>
              </a:p>
              <a:p>
                <a:r>
                  <a:rPr lang="en-US" dirty="0"/>
                  <a:t>The model makes </a:t>
                </a:r>
                <a:r>
                  <a:rPr lang="en-US" b="1" dirty="0"/>
                  <a:t>decisions</a:t>
                </a:r>
                <a:r>
                  <a:rPr lang="en-US" dirty="0"/>
                  <a:t>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/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) (saving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dirty="0"/>
                  <a:t> for scores)</a:t>
                </a:r>
              </a:p>
              <a:p>
                <a:endParaRPr lang="en-US" b="1" dirty="0"/>
              </a:p>
              <a:p>
                <a:pPr marL="0" indent="0">
                  <a:buNone/>
                </a:pPr>
                <a:r>
                  <a:rPr lang="en-US" dirty="0"/>
                  <a:t>We compare decisions to outcomes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FBD3ED-E00A-41B8-A4B8-0C0D98CA41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86C96D6-748F-498E-B6AF-D7931CB096F4}"/>
                  </a:ext>
                </a:extLst>
              </p14:cNvPr>
              <p14:cNvContentPartPr/>
              <p14:nvPr/>
            </p14:nvContentPartPr>
            <p14:xfrm>
              <a:off x="5562720" y="2311560"/>
              <a:ext cx="1607040" cy="635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86C96D6-748F-498E-B6AF-D7931CB096F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553360" y="2302200"/>
                <a:ext cx="1625760" cy="654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84712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BC6C2B-D14A-463B-9F38-B0DA7AE75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Confusion Matrix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46CCEB35-EB7C-446E-9DB6-F31937A616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9790" y="1825625"/>
            <a:ext cx="5104009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True positives &amp; negatives — correct decisions.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False positive — incorrectly decide yes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False negative — incorrectly decide no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4DEA6B5-6181-4C35-93BA-14BF81B85709}"/>
              </a:ext>
            </a:extLst>
          </p:cNvPr>
          <p:cNvSpPr/>
          <p:nvPr/>
        </p:nvSpPr>
        <p:spPr>
          <a:xfrm>
            <a:off x="3099261" y="4472248"/>
            <a:ext cx="1421476" cy="98921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False Negative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48D2E5E-7952-4CF5-9569-7E0486FFA926}"/>
              </a:ext>
            </a:extLst>
          </p:cNvPr>
          <p:cNvSpPr/>
          <p:nvPr/>
        </p:nvSpPr>
        <p:spPr>
          <a:xfrm>
            <a:off x="4520736" y="4472248"/>
            <a:ext cx="1421475" cy="98921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True Negative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75905CA-7575-413E-A73C-DC9B2CD1CF2A}"/>
              </a:ext>
            </a:extLst>
          </p:cNvPr>
          <p:cNvSpPr/>
          <p:nvPr/>
        </p:nvSpPr>
        <p:spPr>
          <a:xfrm>
            <a:off x="4520736" y="3483034"/>
            <a:ext cx="1421475" cy="98921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False Positive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1E9D080-4EBD-48CF-B343-99D62B256A32}"/>
              </a:ext>
            </a:extLst>
          </p:cNvPr>
          <p:cNvSpPr/>
          <p:nvPr/>
        </p:nvSpPr>
        <p:spPr>
          <a:xfrm>
            <a:off x="3099261" y="3483034"/>
            <a:ext cx="1421476" cy="98921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True Positive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2CA0EB6-5724-4474-B8E6-651D21697344}"/>
              </a:ext>
            </a:extLst>
          </p:cNvPr>
          <p:cNvSpPr/>
          <p:nvPr/>
        </p:nvSpPr>
        <p:spPr>
          <a:xfrm>
            <a:off x="3099259" y="2934392"/>
            <a:ext cx="1421476" cy="5486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3AB93A6-E32E-4643-B8E2-90EA56351829}"/>
              </a:ext>
            </a:extLst>
          </p:cNvPr>
          <p:cNvSpPr/>
          <p:nvPr/>
        </p:nvSpPr>
        <p:spPr>
          <a:xfrm>
            <a:off x="4520735" y="2934392"/>
            <a:ext cx="1421476" cy="5486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C31F86E-B168-4D71-BA80-C8821AAB3977}"/>
              </a:ext>
            </a:extLst>
          </p:cNvPr>
          <p:cNvSpPr/>
          <p:nvPr/>
        </p:nvSpPr>
        <p:spPr>
          <a:xfrm>
            <a:off x="3099259" y="2385750"/>
            <a:ext cx="2842952" cy="5486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Truth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8E7D1FE-CF7D-4221-AF30-73A4C38CD95C}"/>
              </a:ext>
            </a:extLst>
          </p:cNvPr>
          <p:cNvSpPr/>
          <p:nvPr/>
        </p:nvSpPr>
        <p:spPr>
          <a:xfrm>
            <a:off x="2425929" y="3483033"/>
            <a:ext cx="673327" cy="9892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BA40927-710E-4025-9490-E3BBAFED73D9}"/>
              </a:ext>
            </a:extLst>
          </p:cNvPr>
          <p:cNvSpPr/>
          <p:nvPr/>
        </p:nvSpPr>
        <p:spPr>
          <a:xfrm>
            <a:off x="2425928" y="4472247"/>
            <a:ext cx="673327" cy="9892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570C30D-58D7-46FF-87EF-64B48B67E516}"/>
              </a:ext>
            </a:extLst>
          </p:cNvPr>
          <p:cNvSpPr/>
          <p:nvPr/>
        </p:nvSpPr>
        <p:spPr>
          <a:xfrm>
            <a:off x="838200" y="3483033"/>
            <a:ext cx="1587725" cy="19784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Decision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24D7678-182C-4283-8660-3E05E8760A90}"/>
                  </a:ext>
                </a:extLst>
              </p14:cNvPr>
              <p14:cNvContentPartPr/>
              <p14:nvPr/>
            </p14:nvContentPartPr>
            <p14:xfrm>
              <a:off x="1371600" y="3537360"/>
              <a:ext cx="4858200" cy="27442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24D7678-182C-4283-8660-3E05E8760A9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62240" y="3528000"/>
                <a:ext cx="4876920" cy="2763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82133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BC6C2B-D14A-463B-9F38-B0DA7AE75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Accuracy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BF961B-EC2F-4EED-BC33-033E00395F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49790" y="1825625"/>
                <a:ext cx="5104009" cy="4351338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𝑇𝑁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𝐹𝑁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𝑇𝑁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Accuracy measures </a:t>
                </a:r>
                <a:r>
                  <a:rPr lang="en-US" b="1" dirty="0"/>
                  <a:t>fraction of correct decisions</a:t>
                </a:r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Estimate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BF961B-EC2F-4EED-BC33-033E00395F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49790" y="1825625"/>
                <a:ext cx="5104009" cy="4351338"/>
              </a:xfrm>
              <a:blipFill>
                <a:blip r:embed="rId3"/>
                <a:stretch>
                  <a:fillRect l="-2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C4DEA6B5-6181-4C35-93BA-14BF81B85709}"/>
              </a:ext>
            </a:extLst>
          </p:cNvPr>
          <p:cNvSpPr/>
          <p:nvPr/>
        </p:nvSpPr>
        <p:spPr>
          <a:xfrm>
            <a:off x="3099261" y="4472248"/>
            <a:ext cx="1421476" cy="98921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ato Black" panose="020F0A02020204030203" pitchFamily="34" charset="0"/>
              </a:rPr>
              <a:t>False Negative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48D2E5E-7952-4CF5-9569-7E0486FFA926}"/>
              </a:ext>
            </a:extLst>
          </p:cNvPr>
          <p:cNvSpPr/>
          <p:nvPr/>
        </p:nvSpPr>
        <p:spPr>
          <a:xfrm>
            <a:off x="4520736" y="4472248"/>
            <a:ext cx="1421475" cy="98921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ato Black" panose="020F0A02020204030203" pitchFamily="34" charset="0"/>
              </a:rPr>
              <a:t>True Negative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75905CA-7575-413E-A73C-DC9B2CD1CF2A}"/>
              </a:ext>
            </a:extLst>
          </p:cNvPr>
          <p:cNvSpPr/>
          <p:nvPr/>
        </p:nvSpPr>
        <p:spPr>
          <a:xfrm>
            <a:off x="4520736" y="3483034"/>
            <a:ext cx="1421475" cy="98921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ato Black" panose="020F0A02020204030203" pitchFamily="34" charset="0"/>
              </a:rPr>
              <a:t>False Positive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1E9D080-4EBD-48CF-B343-99D62B256A32}"/>
              </a:ext>
            </a:extLst>
          </p:cNvPr>
          <p:cNvSpPr/>
          <p:nvPr/>
        </p:nvSpPr>
        <p:spPr>
          <a:xfrm>
            <a:off x="3099261" y="3483034"/>
            <a:ext cx="1421476" cy="98921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ato Black" panose="020F0A02020204030203" pitchFamily="34" charset="0"/>
              </a:rPr>
              <a:t>True Positive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2CA0EB6-5724-4474-B8E6-651D21697344}"/>
              </a:ext>
            </a:extLst>
          </p:cNvPr>
          <p:cNvSpPr/>
          <p:nvPr/>
        </p:nvSpPr>
        <p:spPr>
          <a:xfrm>
            <a:off x="3099259" y="2934392"/>
            <a:ext cx="1421476" cy="5486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3AB93A6-E32E-4643-B8E2-90EA56351829}"/>
              </a:ext>
            </a:extLst>
          </p:cNvPr>
          <p:cNvSpPr/>
          <p:nvPr/>
        </p:nvSpPr>
        <p:spPr>
          <a:xfrm>
            <a:off x="4520735" y="2934392"/>
            <a:ext cx="1421476" cy="5486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C31F86E-B168-4D71-BA80-C8821AAB3977}"/>
              </a:ext>
            </a:extLst>
          </p:cNvPr>
          <p:cNvSpPr/>
          <p:nvPr/>
        </p:nvSpPr>
        <p:spPr>
          <a:xfrm>
            <a:off x="3099259" y="2385750"/>
            <a:ext cx="2842952" cy="5486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Truth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8E7D1FE-CF7D-4221-AF30-73A4C38CD95C}"/>
              </a:ext>
            </a:extLst>
          </p:cNvPr>
          <p:cNvSpPr/>
          <p:nvPr/>
        </p:nvSpPr>
        <p:spPr>
          <a:xfrm>
            <a:off x="2425929" y="3483033"/>
            <a:ext cx="673327" cy="9892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BA40927-710E-4025-9490-E3BBAFED73D9}"/>
              </a:ext>
            </a:extLst>
          </p:cNvPr>
          <p:cNvSpPr/>
          <p:nvPr/>
        </p:nvSpPr>
        <p:spPr>
          <a:xfrm>
            <a:off x="2425928" y="4472247"/>
            <a:ext cx="673327" cy="9892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570C30D-58D7-46FF-87EF-64B48B67E516}"/>
              </a:ext>
            </a:extLst>
          </p:cNvPr>
          <p:cNvSpPr/>
          <p:nvPr/>
        </p:nvSpPr>
        <p:spPr>
          <a:xfrm>
            <a:off x="838200" y="3483033"/>
            <a:ext cx="1587725" cy="19784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Decision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50D4AE3-D2EB-4979-B9D5-4843D0A9EA0D}"/>
                  </a:ext>
                </a:extLst>
              </p14:cNvPr>
              <p14:cNvContentPartPr/>
              <p14:nvPr/>
            </p14:nvContentPartPr>
            <p14:xfrm>
              <a:off x="3009960" y="1625400"/>
              <a:ext cx="6566040" cy="40654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50D4AE3-D2EB-4979-B9D5-4843D0A9EA0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000600" y="1616040"/>
                <a:ext cx="6584760" cy="4084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32153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BC6C2B-D14A-463B-9F38-B0DA7AE75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Precision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BF961B-EC2F-4EED-BC33-033E00395F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49790" y="1825625"/>
                <a:ext cx="5104009" cy="4351338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𝐹𝑃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Fraction of positive decisions that are correct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Probability: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BF961B-EC2F-4EED-BC33-033E00395F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49790" y="1825625"/>
                <a:ext cx="5104009" cy="4351338"/>
              </a:xfrm>
              <a:blipFill>
                <a:blip r:embed="rId3"/>
                <a:stretch>
                  <a:fillRect l="-2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C4DEA6B5-6181-4C35-93BA-14BF81B85709}"/>
              </a:ext>
            </a:extLst>
          </p:cNvPr>
          <p:cNvSpPr/>
          <p:nvPr/>
        </p:nvSpPr>
        <p:spPr>
          <a:xfrm>
            <a:off x="3099261" y="4472248"/>
            <a:ext cx="1421476" cy="98921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False Negative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48D2E5E-7952-4CF5-9569-7E0486FFA926}"/>
              </a:ext>
            </a:extLst>
          </p:cNvPr>
          <p:cNvSpPr/>
          <p:nvPr/>
        </p:nvSpPr>
        <p:spPr>
          <a:xfrm>
            <a:off x="4520736" y="4472248"/>
            <a:ext cx="1421475" cy="98921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True Negative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75905CA-7575-413E-A73C-DC9B2CD1CF2A}"/>
              </a:ext>
            </a:extLst>
          </p:cNvPr>
          <p:cNvSpPr/>
          <p:nvPr/>
        </p:nvSpPr>
        <p:spPr>
          <a:xfrm>
            <a:off x="4520736" y="3483034"/>
            <a:ext cx="1421475" cy="98921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ato Black" panose="020F0A02020204030203" pitchFamily="34" charset="0"/>
              </a:rPr>
              <a:t>False Positive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1E9D080-4EBD-48CF-B343-99D62B256A32}"/>
              </a:ext>
            </a:extLst>
          </p:cNvPr>
          <p:cNvSpPr/>
          <p:nvPr/>
        </p:nvSpPr>
        <p:spPr>
          <a:xfrm>
            <a:off x="3099261" y="3483034"/>
            <a:ext cx="1421476" cy="98921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ato Black" panose="020F0A02020204030203" pitchFamily="34" charset="0"/>
              </a:rPr>
              <a:t>True Positive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2CA0EB6-5724-4474-B8E6-651D21697344}"/>
              </a:ext>
            </a:extLst>
          </p:cNvPr>
          <p:cNvSpPr/>
          <p:nvPr/>
        </p:nvSpPr>
        <p:spPr>
          <a:xfrm>
            <a:off x="3099259" y="2934392"/>
            <a:ext cx="1421476" cy="5486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3AB93A6-E32E-4643-B8E2-90EA56351829}"/>
              </a:ext>
            </a:extLst>
          </p:cNvPr>
          <p:cNvSpPr/>
          <p:nvPr/>
        </p:nvSpPr>
        <p:spPr>
          <a:xfrm>
            <a:off x="4520735" y="2934392"/>
            <a:ext cx="1421476" cy="5486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C31F86E-B168-4D71-BA80-C8821AAB3977}"/>
              </a:ext>
            </a:extLst>
          </p:cNvPr>
          <p:cNvSpPr/>
          <p:nvPr/>
        </p:nvSpPr>
        <p:spPr>
          <a:xfrm>
            <a:off x="3099259" y="2385750"/>
            <a:ext cx="2842952" cy="5486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Truth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8E7D1FE-CF7D-4221-AF30-73A4C38CD95C}"/>
              </a:ext>
            </a:extLst>
          </p:cNvPr>
          <p:cNvSpPr/>
          <p:nvPr/>
        </p:nvSpPr>
        <p:spPr>
          <a:xfrm>
            <a:off x="2425929" y="3483033"/>
            <a:ext cx="673327" cy="9892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BA40927-710E-4025-9490-E3BBAFED73D9}"/>
              </a:ext>
            </a:extLst>
          </p:cNvPr>
          <p:cNvSpPr/>
          <p:nvPr/>
        </p:nvSpPr>
        <p:spPr>
          <a:xfrm>
            <a:off x="2425928" y="4472247"/>
            <a:ext cx="673327" cy="9892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570C30D-58D7-46FF-87EF-64B48B67E516}"/>
              </a:ext>
            </a:extLst>
          </p:cNvPr>
          <p:cNvSpPr/>
          <p:nvPr/>
        </p:nvSpPr>
        <p:spPr>
          <a:xfrm>
            <a:off x="838200" y="3483033"/>
            <a:ext cx="1587725" cy="19784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Decision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CC47D6F-3B23-4EF2-85E1-37A7A79C9E6C}"/>
                  </a:ext>
                </a:extLst>
              </p14:cNvPr>
              <p14:cNvContentPartPr/>
              <p14:nvPr/>
            </p14:nvContentPartPr>
            <p14:xfrm>
              <a:off x="2997000" y="2076840"/>
              <a:ext cx="7867800" cy="36334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CC47D6F-3B23-4EF2-85E1-37A7A79C9E6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87640" y="2067480"/>
                <a:ext cx="7886520" cy="3652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99481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BC6C2B-D14A-463B-9F38-B0DA7AE75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BF961B-EC2F-4EED-BC33-033E00395F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49790" y="1825625"/>
                <a:ext cx="5104009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Fraction of positive outcomes correctly detected.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Probability: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BF961B-EC2F-4EED-BC33-033E00395F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49790" y="1825625"/>
                <a:ext cx="5104009" cy="4351338"/>
              </a:xfrm>
              <a:blipFill>
                <a:blip r:embed="rId3"/>
                <a:stretch>
                  <a:fillRect l="-2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C4DEA6B5-6181-4C35-93BA-14BF81B85709}"/>
              </a:ext>
            </a:extLst>
          </p:cNvPr>
          <p:cNvSpPr/>
          <p:nvPr/>
        </p:nvSpPr>
        <p:spPr>
          <a:xfrm>
            <a:off x="3099261" y="4472248"/>
            <a:ext cx="1421476" cy="98921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ato Black" panose="020F0A02020204030203" pitchFamily="34" charset="0"/>
              </a:rPr>
              <a:t>False Negative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48D2E5E-7952-4CF5-9569-7E0486FFA926}"/>
              </a:ext>
            </a:extLst>
          </p:cNvPr>
          <p:cNvSpPr/>
          <p:nvPr/>
        </p:nvSpPr>
        <p:spPr>
          <a:xfrm>
            <a:off x="4520736" y="4472248"/>
            <a:ext cx="1421475" cy="98921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True Negative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75905CA-7575-413E-A73C-DC9B2CD1CF2A}"/>
              </a:ext>
            </a:extLst>
          </p:cNvPr>
          <p:cNvSpPr/>
          <p:nvPr/>
        </p:nvSpPr>
        <p:spPr>
          <a:xfrm>
            <a:off x="4520736" y="3483034"/>
            <a:ext cx="1421475" cy="98921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False Positive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1E9D080-4EBD-48CF-B343-99D62B256A32}"/>
              </a:ext>
            </a:extLst>
          </p:cNvPr>
          <p:cNvSpPr/>
          <p:nvPr/>
        </p:nvSpPr>
        <p:spPr>
          <a:xfrm>
            <a:off x="3099261" y="3483034"/>
            <a:ext cx="1421476" cy="98921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ato Black" panose="020F0A02020204030203" pitchFamily="34" charset="0"/>
              </a:rPr>
              <a:t>True Positive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2CA0EB6-5724-4474-B8E6-651D21697344}"/>
              </a:ext>
            </a:extLst>
          </p:cNvPr>
          <p:cNvSpPr/>
          <p:nvPr/>
        </p:nvSpPr>
        <p:spPr>
          <a:xfrm>
            <a:off x="3099259" y="2934392"/>
            <a:ext cx="1421476" cy="5486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3AB93A6-E32E-4643-B8E2-90EA56351829}"/>
              </a:ext>
            </a:extLst>
          </p:cNvPr>
          <p:cNvSpPr/>
          <p:nvPr/>
        </p:nvSpPr>
        <p:spPr>
          <a:xfrm>
            <a:off x="4520735" y="2934392"/>
            <a:ext cx="1421476" cy="5486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C31F86E-B168-4D71-BA80-C8821AAB3977}"/>
              </a:ext>
            </a:extLst>
          </p:cNvPr>
          <p:cNvSpPr/>
          <p:nvPr/>
        </p:nvSpPr>
        <p:spPr>
          <a:xfrm>
            <a:off x="3099259" y="2385750"/>
            <a:ext cx="2842952" cy="5486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Truth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8E7D1FE-CF7D-4221-AF30-73A4C38CD95C}"/>
              </a:ext>
            </a:extLst>
          </p:cNvPr>
          <p:cNvSpPr/>
          <p:nvPr/>
        </p:nvSpPr>
        <p:spPr>
          <a:xfrm>
            <a:off x="2425929" y="3483033"/>
            <a:ext cx="673327" cy="9892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BA40927-710E-4025-9490-E3BBAFED73D9}"/>
              </a:ext>
            </a:extLst>
          </p:cNvPr>
          <p:cNvSpPr/>
          <p:nvPr/>
        </p:nvSpPr>
        <p:spPr>
          <a:xfrm>
            <a:off x="2425928" y="4472247"/>
            <a:ext cx="673327" cy="9892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570C30D-58D7-46FF-87EF-64B48B67E516}"/>
              </a:ext>
            </a:extLst>
          </p:cNvPr>
          <p:cNvSpPr/>
          <p:nvPr/>
        </p:nvSpPr>
        <p:spPr>
          <a:xfrm>
            <a:off x="838200" y="3483033"/>
            <a:ext cx="1587725" cy="19784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Decision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2356623-6711-4994-9A58-572572316CC0}"/>
                  </a:ext>
                </a:extLst>
              </p14:cNvPr>
              <p14:cNvContentPartPr/>
              <p14:nvPr/>
            </p14:nvContentPartPr>
            <p14:xfrm>
              <a:off x="3174840" y="1962720"/>
              <a:ext cx="4852080" cy="39250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2356623-6711-4994-9A58-572572316CC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165480" y="1953360"/>
                <a:ext cx="4870800" cy="3943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541997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B2E0F-CD1A-47CE-B8DB-A7A2D4863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Not Just Use Accuracy?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AC7A1A-D950-4B9A-B8ED-6E33D67701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Not all errors have equal costs</a:t>
            </a:r>
          </a:p>
          <a:p>
            <a:pPr marL="457200" lvl="1" indent="0">
              <a:buNone/>
            </a:pPr>
            <a:r>
              <a:rPr lang="en-US" dirty="0"/>
              <a:t>False positive in a preliminary cancer screen: run another test</a:t>
            </a:r>
          </a:p>
          <a:p>
            <a:pPr marL="457200" lvl="1" indent="0">
              <a:buNone/>
            </a:pPr>
            <a:r>
              <a:rPr lang="en-US" dirty="0"/>
              <a:t>False negative: miss a life-threatening illness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Imbalanced classes skew accuracy</a:t>
            </a:r>
          </a:p>
          <a:p>
            <a:pPr marL="457200" lvl="1" indent="0">
              <a:buNone/>
            </a:pPr>
            <a:r>
              <a:rPr lang="en-US" dirty="0"/>
              <a:t>90% cases positive: always guessing 1 has 90% accuracy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Confusion: any of these metrics sometimes called </a:t>
            </a:r>
            <a:r>
              <a:rPr lang="en-US" i="1" dirty="0"/>
              <a:t>accuracy metrics</a:t>
            </a:r>
            <a:r>
              <a:rPr lang="en-US" dirty="0"/>
              <a:t>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296E4C9-4694-4A91-840F-414C6E640473}"/>
                  </a:ext>
                </a:extLst>
              </p14:cNvPr>
              <p14:cNvContentPartPr/>
              <p14:nvPr/>
            </p14:nvContentPartPr>
            <p14:xfrm>
              <a:off x="9257760" y="3283560"/>
              <a:ext cx="2070720" cy="1543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296E4C9-4694-4A91-840F-414C6E64047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248400" y="3274200"/>
                <a:ext cx="2089440" cy="1562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97650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2E3436"/>
      </a:dk2>
      <a:lt2>
        <a:srgbClr val="F6F6F5"/>
      </a:lt2>
      <a:accent1>
        <a:srgbClr val="0033A0"/>
      </a:accent1>
      <a:accent2>
        <a:srgbClr val="D64309"/>
      </a:accent2>
      <a:accent3>
        <a:srgbClr val="4E9A06"/>
      </a:accent3>
      <a:accent4>
        <a:srgbClr val="5C3566"/>
      </a:accent4>
      <a:accent5>
        <a:srgbClr val="C4A000"/>
      </a:accent5>
      <a:accent6>
        <a:srgbClr val="8F5902"/>
      </a:accent6>
      <a:hlink>
        <a:srgbClr val="406098"/>
      </a:hlink>
      <a:folHlink>
        <a:srgbClr val="75507B"/>
      </a:folHlink>
    </a:clrScheme>
    <a:fontScheme name="Boise State">
      <a:majorFont>
        <a:latin typeface="Oswald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16329</TotalTime>
  <Words>548</Words>
  <Application>Microsoft Office PowerPoint</Application>
  <PresentationFormat>Widescreen</PresentationFormat>
  <Paragraphs>179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Lato</vt:lpstr>
      <vt:lpstr>Cambria Math</vt:lpstr>
      <vt:lpstr>Oswald</vt:lpstr>
      <vt:lpstr>Arial</vt:lpstr>
      <vt:lpstr>Calibri</vt:lpstr>
      <vt:lpstr>Lato Black</vt:lpstr>
      <vt:lpstr>Office Theme</vt:lpstr>
      <vt:lpstr>CS 533 INTRO TO DATA SCIENCE</vt:lpstr>
      <vt:lpstr>CONFUSION AND ACCURACY</vt:lpstr>
      <vt:lpstr>Learning Outcomes</vt:lpstr>
      <vt:lpstr>Decisions and Outcomes</vt:lpstr>
      <vt:lpstr>Confusion Matrix</vt:lpstr>
      <vt:lpstr>Accuracy</vt:lpstr>
      <vt:lpstr>Precision</vt:lpstr>
      <vt:lpstr>Recall</vt:lpstr>
      <vt:lpstr>Why Not Just Use Accuracy?</vt:lpstr>
      <vt:lpstr>Precision [P(Y=1|D=1)]</vt:lpstr>
      <vt:lpstr>Recall [P(D=1|Y=1)]</vt:lpstr>
      <vt:lpstr>False Positive Rate</vt:lpstr>
      <vt:lpstr>False Negative Rate</vt:lpstr>
      <vt:lpstr>Specificity</vt:lpstr>
      <vt:lpstr>Metrics</vt:lpstr>
      <vt:lpstr>Wrapping Up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Generated Primary Keys</dc:title>
  <dc:creator>Michael Ekstrand</dc:creator>
  <cp:lastModifiedBy>Michael Ekstrand</cp:lastModifiedBy>
  <cp:revision>593</cp:revision>
  <dcterms:created xsi:type="dcterms:W3CDTF">2020-03-17T14:53:53Z</dcterms:created>
  <dcterms:modified xsi:type="dcterms:W3CDTF">2021-10-21T22:49:55Z</dcterms:modified>
</cp:coreProperties>
</file>