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ink/ink9.xml" ContentType="application/inkml+xml"/>
  <Override PartName="/ppt/notesSlides/notesSlide13.xml" ContentType="application/vnd.openxmlformats-officedocument.presentationml.notesSlide+xml"/>
  <Override PartName="/ppt/ink/ink10.xml" ContentType="application/inkml+xml"/>
  <Override PartName="/ppt/notesSlides/notesSlide14.xml" ContentType="application/vnd.openxmlformats-officedocument.presentationml.notesSlide+xml"/>
  <Override PartName="/ppt/ink/ink11.xml" ContentType="application/inkml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303" r:id="rId4"/>
    <p:sldId id="309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30" r:id="rId14"/>
    <p:sldId id="329" r:id="rId15"/>
    <p:sldId id="30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swald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E26DC48-25C3-417A-B948-5A262A93F977}"/>
    <pc:docChg chg="custSel addSld delSld modSld">
      <pc:chgData name="" userId="495979f9a431ddb0" providerId="LiveId" clId="{3E26DC48-25C3-417A-B948-5A262A93F977}" dt="2020-10-10T23:51:29.846" v="2854"/>
      <pc:docMkLst>
        <pc:docMk/>
      </pc:docMkLst>
      <pc:sldChg chg="modSp">
        <pc:chgData name="" userId="495979f9a431ddb0" providerId="LiveId" clId="{3E26DC48-25C3-417A-B948-5A262A93F977}" dt="2020-10-10T18:46:16.744" v="91" actId="20577"/>
        <pc:sldMkLst>
          <pc:docMk/>
          <pc:sldMk cId="1753943686" sldId="298"/>
        </pc:sldMkLst>
        <pc:spChg chg="mod">
          <ac:chgData name="" userId="495979f9a431ddb0" providerId="LiveId" clId="{3E26DC48-25C3-417A-B948-5A262A93F977}" dt="2020-10-10T18:46:16.744" v="9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E26DC48-25C3-417A-B948-5A262A93F977}" dt="2020-10-10T18:50:50.446" v="273" actId="1076"/>
        <pc:sldMkLst>
          <pc:docMk/>
          <pc:sldMk cId="3777021594" sldId="303"/>
        </pc:sldMkLst>
        <pc:spChg chg="mod">
          <ac:chgData name="" userId="495979f9a431ddb0" providerId="LiveId" clId="{3E26DC48-25C3-417A-B948-5A262A93F977}" dt="2020-10-10T18:50:44.004" v="27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E26DC48-25C3-417A-B948-5A262A93F977}" dt="2020-10-10T18:47:33.725" v="259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E26DC48-25C3-417A-B948-5A262A93F977}" dt="2020-10-10T18:50:50.446" v="273" actId="1076"/>
          <ac:picMkLst>
            <pc:docMk/>
            <pc:sldMk cId="3777021594" sldId="303"/>
            <ac:picMk id="3" creationId="{92B80D68-FB85-4704-BC4F-4A6B5679EADB}"/>
          </ac:picMkLst>
        </pc:picChg>
        <pc:picChg chg="del">
          <ac:chgData name="" userId="495979f9a431ddb0" providerId="LiveId" clId="{3E26DC48-25C3-417A-B948-5A262A93F977}" dt="2020-10-10T18:49:33.606" v="269" actId="478"/>
          <ac:picMkLst>
            <pc:docMk/>
            <pc:sldMk cId="3777021594" sldId="303"/>
            <ac:picMk id="13" creationId="{EDADB20C-0360-40AC-9AB2-F87E96081907}"/>
          </ac:picMkLst>
        </pc:picChg>
      </pc:sldChg>
      <pc:sldChg chg="addSp delSp modSp">
        <pc:chgData name="" userId="495979f9a431ddb0" providerId="LiveId" clId="{3E26DC48-25C3-417A-B948-5A262A93F977}" dt="2020-10-10T18:51:40.073" v="425" actId="20577"/>
        <pc:sldMkLst>
          <pc:docMk/>
          <pc:sldMk cId="4232748695" sldId="307"/>
        </pc:sldMkLst>
        <pc:spChg chg="mod">
          <ac:chgData name="" userId="495979f9a431ddb0" providerId="LiveId" clId="{3E26DC48-25C3-417A-B948-5A262A93F977}" dt="2020-10-10T18:51:40.073" v="42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E26DC48-25C3-417A-B948-5A262A93F977}" dt="2020-10-10T18:51:20.664" v="278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E26DC48-25C3-417A-B948-5A262A93F977}" dt="2020-10-10T18:51:19.140" v="277" actId="1076"/>
          <ac:picMkLst>
            <pc:docMk/>
            <pc:sldMk cId="4232748695" sldId="307"/>
            <ac:picMk id="5" creationId="{2D3989BE-2CB2-4A43-86F7-C0B6085CC8BA}"/>
          </ac:picMkLst>
        </pc:picChg>
        <pc:picChg chg="del">
          <ac:chgData name="" userId="495979f9a431ddb0" providerId="LiveId" clId="{3E26DC48-25C3-417A-B948-5A262A93F977}" dt="2020-10-10T18:51:16.373" v="276" actId="478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51C22EE9-D629-4494-99F1-CBC7298AAFD3}"/>
    <pc:docChg chg="undo custSel addSld delSld modSld">
      <pc:chgData name="" userId="495979f9a431ddb0" providerId="LiveId" clId="{51C22EE9-D629-4494-99F1-CBC7298AAFD3}" dt="2020-10-10T18:44:15.385" v="1556" actId="207"/>
      <pc:docMkLst>
        <pc:docMk/>
      </pc:docMkLst>
      <pc:sldChg chg="modSp">
        <pc:chgData name="" userId="495979f9a431ddb0" providerId="LiveId" clId="{51C22EE9-D629-4494-99F1-CBC7298AAFD3}" dt="2020-10-10T18:31:24.997" v="18" actId="20577"/>
        <pc:sldMkLst>
          <pc:docMk/>
          <pc:sldMk cId="1753943686" sldId="298"/>
        </pc:sldMkLst>
        <pc:spChg chg="mod">
          <ac:chgData name="" userId="495979f9a431ddb0" providerId="LiveId" clId="{51C22EE9-D629-4494-99F1-CBC7298AAFD3}" dt="2020-10-10T18:31:24.997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1C22EE9-D629-4494-99F1-CBC7298AAFD3}" dt="2020-10-10T18:31:42.622" v="120" actId="20577"/>
        <pc:sldMkLst>
          <pc:docMk/>
          <pc:sldMk cId="3777021594" sldId="303"/>
        </pc:sldMkLst>
        <pc:spChg chg="mod">
          <ac:chgData name="" userId="495979f9a431ddb0" providerId="LiveId" clId="{51C22EE9-D629-4494-99F1-CBC7298AAFD3}" dt="2020-10-10T18:31:42.622" v="120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51C22EE9-D629-4494-99F1-CBC7298AAFD3}" dt="2020-10-10T18:41:32.582" v="1389" actId="20577"/>
        <pc:sldMkLst>
          <pc:docMk/>
          <pc:sldMk cId="4232748695" sldId="307"/>
        </pc:sldMkLst>
        <pc:spChg chg="mod">
          <ac:chgData name="" userId="495979f9a431ddb0" providerId="LiveId" clId="{51C22EE9-D629-4494-99F1-CBC7298AAFD3}" dt="2020-10-10T18:41:32.582" v="1389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07T02:55:43.956" v="2505" actId="20577"/>
      <pc:docMkLst>
        <pc:docMk/>
      </pc:docMkLst>
      <pc:sldChg chg="modSp">
        <pc:chgData name="" userId="495979f9a431ddb0" providerId="LiveId" clId="{A55A7CA3-261C-4296-9348-6341F7728D4F}" dt="2020-10-07T00:16:54.233" v="29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7T00:16:54.233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7T00:26:28.528" v="161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7T00:18:37.645" v="15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7T00:17:28.111" v="15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A55A7CA3-261C-4296-9348-6341F7728D4F}" dt="2020-10-07T00:18:13.540" v="153" actId="478"/>
          <ac:picMkLst>
            <pc:docMk/>
            <pc:sldMk cId="3777021594" sldId="303"/>
            <ac:picMk id="11" creationId="{4DC5A1C3-7E17-4DAC-9DFE-1D0E837ABFCE}"/>
          </ac:picMkLst>
        </pc:picChg>
        <pc:picChg chg="add mod modCrop">
          <ac:chgData name="" userId="495979f9a431ddb0" providerId="LiveId" clId="{A55A7CA3-261C-4296-9348-6341F7728D4F}" dt="2020-10-07T00:18:31.833" v="157" actId="1076"/>
          <ac:picMkLst>
            <pc:docMk/>
            <pc:sldMk cId="3777021594" sldId="303"/>
            <ac:picMk id="13" creationId="{EDADB20C-0360-40AC-9AB2-F87E96081907}"/>
          </ac:picMkLst>
        </pc:picChg>
        <pc:picChg chg="add del mod">
          <ac:chgData name="" userId="495979f9a431ddb0" providerId="LiveId" clId="{A55A7CA3-261C-4296-9348-6341F7728D4F}" dt="2020-10-07T00:26:28.528" v="161"/>
          <ac:picMkLst>
            <pc:docMk/>
            <pc:sldMk cId="3777021594" sldId="303"/>
            <ac:picMk id="15" creationId="{FE91FA84-BCE8-46E0-9D7C-D2855ECEFF6F}"/>
          </ac:picMkLst>
        </pc:picChg>
      </pc:sldChg>
      <pc:sldChg chg="addSp delSp modSp">
        <pc:chgData name="" userId="495979f9a431ddb0" providerId="LiveId" clId="{A55A7CA3-261C-4296-9348-6341F7728D4F}" dt="2020-10-07T00:39:46.075" v="465" actId="114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7T00:39:37.299" v="46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7T00:39:46.075" v="46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A55A7CA3-261C-4296-9348-6341F7728D4F}" dt="2020-10-07T00:26:32.760" v="162" actId="478"/>
          <ac:picMkLst>
            <pc:docMk/>
            <pc:sldMk cId="4232748695" sldId="307"/>
            <ac:picMk id="11" creationId="{EC1F7086-8BDD-4F5B-A811-28551AAA8570}"/>
          </ac:picMkLst>
        </pc:picChg>
        <pc:picChg chg="add mod modCrop">
          <ac:chgData name="" userId="495979f9a431ddb0" providerId="LiveId" clId="{A55A7CA3-261C-4296-9348-6341F7728D4F}" dt="2020-10-07T00:26:52.031" v="168" actId="1076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F1D6DB5E-62BE-4A48-994A-E441472368C5}"/>
    <pc:docChg chg="custSel addSld modSld">
      <pc:chgData name="" userId="495979f9a431ddb0" providerId="LiveId" clId="{F1D6DB5E-62BE-4A48-994A-E441472368C5}" dt="2020-10-07T21:50:31.112" v="288"/>
      <pc:docMkLst>
        <pc:docMk/>
      </pc:docMkLst>
    </pc:docChg>
  </pc:docChgLst>
  <pc:docChgLst>
    <pc:chgData userId="495979f9a431ddb0" providerId="LiveId" clId="{10A0F5F5-EA52-4D0C-9A1D-45E0C823B913}"/>
    <pc:docChg chg="undo custSel addSld delSld modSld">
      <pc:chgData name="" userId="495979f9a431ddb0" providerId="LiveId" clId="{10A0F5F5-EA52-4D0C-9A1D-45E0C823B913}" dt="2020-10-17T23:16:58.758" v="2021" actId="20577"/>
      <pc:docMkLst>
        <pc:docMk/>
      </pc:docMkLst>
      <pc:sldChg chg="modSp">
        <pc:chgData name="" userId="495979f9a431ddb0" providerId="LiveId" clId="{10A0F5F5-EA52-4D0C-9A1D-45E0C823B913}" dt="2020-10-17T22:25:34.888" v="44" actId="20577"/>
        <pc:sldMkLst>
          <pc:docMk/>
          <pc:sldMk cId="1753943686" sldId="298"/>
        </pc:sldMkLst>
        <pc:spChg chg="mod">
          <ac:chgData name="" userId="495979f9a431ddb0" providerId="LiveId" clId="{10A0F5F5-EA52-4D0C-9A1D-45E0C823B913}" dt="2020-10-17T22:25:34.888" v="4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0A0F5F5-EA52-4D0C-9A1D-45E0C823B913}" dt="2020-10-17T22:31:00.151" v="266" actId="20577"/>
        <pc:sldMkLst>
          <pc:docMk/>
          <pc:sldMk cId="3777021594" sldId="303"/>
        </pc:sldMkLst>
        <pc:spChg chg="mod">
          <ac:chgData name="" userId="495979f9a431ddb0" providerId="LiveId" clId="{10A0F5F5-EA52-4D0C-9A1D-45E0C823B913}" dt="2020-10-17T22:27:12.423" v="9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0A0F5F5-EA52-4D0C-9A1D-45E0C823B913}" dt="2020-10-17T22:31:00.151" v="266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10A0F5F5-EA52-4D0C-9A1D-45E0C823B913}" dt="2020-10-17T22:26:57.110" v="95" actId="478"/>
          <ac:picMkLst>
            <pc:docMk/>
            <pc:sldMk cId="3777021594" sldId="303"/>
            <ac:picMk id="3" creationId="{92B80D68-FB85-4704-BC4F-4A6B5679EADB}"/>
          </ac:picMkLst>
        </pc:picChg>
        <pc:picChg chg="add mod">
          <ac:chgData name="" userId="495979f9a431ddb0" providerId="LiveId" clId="{10A0F5F5-EA52-4D0C-9A1D-45E0C823B913}" dt="2020-10-17T22:27:05.652" v="97" actId="1076"/>
          <ac:picMkLst>
            <pc:docMk/>
            <pc:sldMk cId="3777021594" sldId="303"/>
            <ac:picMk id="4" creationId="{2B41713B-E6F4-4551-B6A5-BCA86BAFF452}"/>
          </ac:picMkLst>
        </pc:picChg>
      </pc:sldChg>
      <pc:sldChg chg="addSp delSp modSp">
        <pc:chgData name="" userId="495979f9a431ddb0" providerId="LiveId" clId="{10A0F5F5-EA52-4D0C-9A1D-45E0C823B913}" dt="2020-10-17T23:16:17.738" v="1977" actId="20577"/>
        <pc:sldMkLst>
          <pc:docMk/>
          <pc:sldMk cId="4232748695" sldId="307"/>
        </pc:sldMkLst>
        <pc:spChg chg="mod">
          <ac:chgData name="" userId="495979f9a431ddb0" providerId="LiveId" clId="{10A0F5F5-EA52-4D0C-9A1D-45E0C823B913}" dt="2020-10-17T23:16:17.738" v="197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10A0F5F5-EA52-4D0C-9A1D-45E0C823B913}" dt="2020-10-17T22:53:11.165" v="1022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10A0F5F5-EA52-4D0C-9A1D-45E0C823B913}" dt="2020-10-17T22:52:25.355" v="1017" actId="478"/>
          <ac:picMkLst>
            <pc:docMk/>
            <pc:sldMk cId="4232748695" sldId="307"/>
            <ac:picMk id="5" creationId="{2D3989BE-2CB2-4A43-86F7-C0B6085CC8BA}"/>
          </ac:picMkLst>
        </pc:picChg>
        <pc:picChg chg="add mod">
          <ac:chgData name="" userId="495979f9a431ddb0" providerId="LiveId" clId="{10A0F5F5-EA52-4D0C-9A1D-45E0C823B913}" dt="2020-10-17T22:53:05.180" v="1020" actId="1076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6B41455F-ED0D-4224-8868-6AB1574267AA}"/>
    <pc:docChg chg="undo custSel addSld delSld modSld">
      <pc:chgData name="" userId="495979f9a431ddb0" providerId="LiveId" clId="{6B41455F-ED0D-4224-8868-6AB1574267AA}" dt="2020-10-18T02:44:26.053" v="2099" actId="20577"/>
      <pc:docMkLst>
        <pc:docMk/>
      </pc:docMkLst>
      <pc:sldChg chg="modSp">
        <pc:chgData name="" userId="495979f9a431ddb0" providerId="LiveId" clId="{6B41455F-ED0D-4224-8868-6AB1574267AA}" dt="2020-10-17T23:24:09.830" v="26" actId="20577"/>
        <pc:sldMkLst>
          <pc:docMk/>
          <pc:sldMk cId="1753943686" sldId="298"/>
        </pc:sldMkLst>
        <pc:spChg chg="mod">
          <ac:chgData name="" userId="495979f9a431ddb0" providerId="LiveId" clId="{6B41455F-ED0D-4224-8868-6AB1574267AA}" dt="2020-10-17T23:24:09.830" v="2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6B41455F-ED0D-4224-8868-6AB1574267AA}" dt="2020-10-17T23:24:36.569" v="153" actId="20577"/>
        <pc:sldMkLst>
          <pc:docMk/>
          <pc:sldMk cId="3777021594" sldId="303"/>
        </pc:sldMkLst>
        <pc:spChg chg="mod">
          <ac:chgData name="" userId="495979f9a431ddb0" providerId="LiveId" clId="{6B41455F-ED0D-4224-8868-6AB1574267AA}" dt="2020-10-17T23:24:36.569" v="153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6B41455F-ED0D-4224-8868-6AB1574267AA}" dt="2020-10-18T02:42:00.193" v="2060" actId="1076"/>
        <pc:sldMkLst>
          <pc:docMk/>
          <pc:sldMk cId="4232748695" sldId="307"/>
        </pc:sldMkLst>
        <pc:spChg chg="mod">
          <ac:chgData name="" userId="495979f9a431ddb0" providerId="LiveId" clId="{6B41455F-ED0D-4224-8868-6AB1574267AA}" dt="2020-10-17T23:25:02.339" v="287" actId="20577"/>
          <ac:spMkLst>
            <pc:docMk/>
            <pc:sldMk cId="4232748695" sldId="307"/>
            <ac:spMk id="3" creationId="{A5ABA0EB-5D84-4439-8FF0-4CF155163C4F}"/>
          </ac:spMkLst>
        </pc:spChg>
        <pc:picChg chg="mod">
          <ac:chgData name="" userId="495979f9a431ddb0" providerId="LiveId" clId="{6B41455F-ED0D-4224-8868-6AB1574267AA}" dt="2020-10-18T02:42:00.193" v="2060" actId="1076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E260A076-1821-4D13-BD88-20768EC4A992}"/>
    <pc:docChg chg="undo custSel addSld delSld modSld sldOrd">
      <pc:chgData name="" userId="495979f9a431ddb0" providerId="LiveId" clId="{E260A076-1821-4D13-BD88-20768EC4A992}" dt="2020-10-23T00:55:12.610" v="3564" actId="20577"/>
      <pc:docMkLst>
        <pc:docMk/>
      </pc:docMkLst>
      <pc:sldChg chg="modSp">
        <pc:chgData name="" userId="495979f9a431ddb0" providerId="LiveId" clId="{E260A076-1821-4D13-BD88-20768EC4A992}" dt="2020-10-22T04:41:37.748" v="23" actId="20577"/>
        <pc:sldMkLst>
          <pc:docMk/>
          <pc:sldMk cId="1753943686" sldId="298"/>
        </pc:sldMkLst>
        <pc:spChg chg="mod">
          <ac:chgData name="" userId="495979f9a431ddb0" providerId="LiveId" clId="{E260A076-1821-4D13-BD88-20768EC4A992}" dt="2020-10-22T04:41:37.74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E260A076-1821-4D13-BD88-20768EC4A992}" dt="2020-10-22T04:51:11.521" v="165" actId="6549"/>
        <pc:sldMkLst>
          <pc:docMk/>
          <pc:sldMk cId="3777021594" sldId="303"/>
        </pc:sldMkLst>
        <pc:spChg chg="mod">
          <ac:chgData name="" userId="495979f9a431ddb0" providerId="LiveId" clId="{E260A076-1821-4D13-BD88-20768EC4A992}" dt="2020-10-22T04:46:47.003" v="16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E260A076-1821-4D13-BD88-20768EC4A992}" dt="2020-10-22T04:51:11.521" v="165" actId="6549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E260A076-1821-4D13-BD88-20768EC4A992}" dt="2020-10-22T04:46:30.462" v="157" actId="478"/>
          <ac:picMkLst>
            <pc:docMk/>
            <pc:sldMk cId="3777021594" sldId="303"/>
            <ac:picMk id="3" creationId="{2EAC2F19-A5E0-4B8A-8084-22FDB60793CF}"/>
          </ac:picMkLst>
        </pc:picChg>
        <pc:picChg chg="add mod">
          <ac:chgData name="" userId="495979f9a431ddb0" providerId="LiveId" clId="{E260A076-1821-4D13-BD88-20768EC4A992}" dt="2020-10-22T04:46:39.872" v="159" actId="1076"/>
          <ac:picMkLst>
            <pc:docMk/>
            <pc:sldMk cId="3777021594" sldId="303"/>
            <ac:picMk id="4" creationId="{9696058B-D0A9-4DDB-8C82-BA4B0A454689}"/>
          </ac:picMkLst>
        </pc:picChg>
      </pc:sldChg>
      <pc:sldChg chg="addSp delSp modSp">
        <pc:chgData name="" userId="495979f9a431ddb0" providerId="LiveId" clId="{E260A076-1821-4D13-BD88-20768EC4A992}" dt="2020-10-22T04:54:57.064" v="406" actId="20577"/>
        <pc:sldMkLst>
          <pc:docMk/>
          <pc:sldMk cId="4232748695" sldId="307"/>
        </pc:sldMkLst>
        <pc:spChg chg="mod">
          <ac:chgData name="" userId="495979f9a431ddb0" providerId="LiveId" clId="{E260A076-1821-4D13-BD88-20768EC4A992}" dt="2020-10-22T04:52:39.979" v="17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E260A076-1821-4D13-BD88-20768EC4A992}" dt="2020-10-22T04:54:57.064" v="40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E260A076-1821-4D13-BD88-20768EC4A992}" dt="2020-10-22T04:53:23.224" v="382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E260A076-1821-4D13-BD88-20768EC4A992}" dt="2020-10-22T04:52:29.583" v="169" actId="478"/>
          <ac:picMkLst>
            <pc:docMk/>
            <pc:sldMk cId="4232748695" sldId="307"/>
            <ac:picMk id="5" creationId="{A396B5BF-028B-4B53-816C-BA7FF933D7EE}"/>
          </ac:picMkLst>
        </pc:picChg>
        <pc:picChg chg="add mod">
          <ac:chgData name="" userId="495979f9a431ddb0" providerId="LiveId" clId="{E260A076-1821-4D13-BD88-20768EC4A992}" dt="2020-10-22T04:52:35.826" v="172" actId="1076"/>
          <ac:picMkLst>
            <pc:docMk/>
            <pc:sldMk cId="4232748695" sldId="307"/>
            <ac:picMk id="7" creationId="{04F02948-8DC4-4753-B64D-58484C47F147}"/>
          </ac:picMkLst>
        </pc:picChg>
      </pc:sldChg>
      <pc:sldChg chg="addSp modSp add">
        <pc:chgData name="" userId="495979f9a431ddb0" providerId="LiveId" clId="{E260A076-1821-4D13-BD88-20768EC4A992}" dt="2020-10-23T00:54:59.346" v="3560"/>
        <pc:sldMkLst>
          <pc:docMk/>
          <pc:sldMk cId="3884712764" sldId="309"/>
        </pc:sldMkLst>
        <pc:spChg chg="mod">
          <ac:chgData name="" userId="495979f9a431ddb0" providerId="LiveId" clId="{E260A076-1821-4D13-BD88-20768EC4A992}" dt="2020-10-22T04:56:33.246" v="541" actId="20577"/>
          <ac:spMkLst>
            <pc:docMk/>
            <pc:sldMk cId="3884712764" sldId="309"/>
            <ac:spMk id="2" creationId="{7325E1C5-365C-463F-B4C7-8162C5202F8C}"/>
          </ac:spMkLst>
        </pc:spChg>
        <pc:spChg chg="mod">
          <ac:chgData name="" userId="495979f9a431ddb0" providerId="LiveId" clId="{E260A076-1821-4D13-BD88-20768EC4A992}" dt="2020-10-22T05:15:33.622" v="1288" actId="20577"/>
          <ac:spMkLst>
            <pc:docMk/>
            <pc:sldMk cId="3884712764" sldId="309"/>
            <ac:spMk id="3" creationId="{65FBD3ED-E00A-41B8-A4B8-0C0D98CA41FE}"/>
          </ac:spMkLst>
        </pc:spChg>
        <pc:inkChg chg="add">
          <ac:chgData name="" userId="495979f9a431ddb0" providerId="LiveId" clId="{E260A076-1821-4D13-BD88-20768EC4A992}" dt="2020-10-23T00:54:59.346" v="3560"/>
          <ac:inkMkLst>
            <pc:docMk/>
            <pc:sldMk cId="3884712764" sldId="309"/>
            <ac:inkMk id="4" creationId="{698FED09-6A44-45C4-A017-ADC6F4C25BFA}"/>
          </ac:inkMkLst>
        </pc:inkChg>
      </pc:sldChg>
    </pc:docChg>
  </pc:docChgLst>
  <pc:docChgLst>
    <pc:chgData userId="495979f9a431ddb0" providerId="LiveId" clId="{05C63909-6AD5-45E6-9C17-EF8EA57FABD5}"/>
    <pc:docChg chg="undo custSel addSld delSld modSld">
      <pc:chgData name="" userId="495979f9a431ddb0" providerId="LiveId" clId="{05C63909-6AD5-45E6-9C17-EF8EA57FABD5}" dt="2020-10-21T20:36:47.050" v="1515" actId="20577"/>
      <pc:docMkLst>
        <pc:docMk/>
      </pc:docMkLst>
      <pc:sldChg chg="modSp">
        <pc:chgData name="" userId="495979f9a431ddb0" providerId="LiveId" clId="{05C63909-6AD5-45E6-9C17-EF8EA57FABD5}" dt="2020-10-21T17:48:40.699" v="31" actId="20577"/>
        <pc:sldMkLst>
          <pc:docMk/>
          <pc:sldMk cId="1753943686" sldId="298"/>
        </pc:sldMkLst>
        <pc:spChg chg="mod">
          <ac:chgData name="" userId="495979f9a431ddb0" providerId="LiveId" clId="{05C63909-6AD5-45E6-9C17-EF8EA57FABD5}" dt="2020-10-21T17:48:40.699" v="3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05C63909-6AD5-45E6-9C17-EF8EA57FABD5}" dt="2020-10-21T17:50:13.267" v="260" actId="114"/>
        <pc:sldMkLst>
          <pc:docMk/>
          <pc:sldMk cId="3777021594" sldId="303"/>
        </pc:sldMkLst>
        <pc:spChg chg="mod">
          <ac:chgData name="" userId="495979f9a431ddb0" providerId="LiveId" clId="{05C63909-6AD5-45E6-9C17-EF8EA57FABD5}" dt="2020-10-21T17:50:13.267" v="260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05C63909-6AD5-45E6-9C17-EF8EA57FABD5}" dt="2020-10-21T17:49:40.387" v="254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05C63909-6AD5-45E6-9C17-EF8EA57FABD5}" dt="2020-10-21T17:50:06.918" v="258" actId="1076"/>
          <ac:picMkLst>
            <pc:docMk/>
            <pc:sldMk cId="3777021594" sldId="303"/>
            <ac:picMk id="3" creationId="{2EAC2F19-A5E0-4B8A-8084-22FDB60793CF}"/>
          </ac:picMkLst>
        </pc:picChg>
        <pc:picChg chg="del">
          <ac:chgData name="" userId="495979f9a431ddb0" providerId="LiveId" clId="{05C63909-6AD5-45E6-9C17-EF8EA57FABD5}" dt="2020-10-21T17:49:44.517" v="255" actId="478"/>
          <ac:picMkLst>
            <pc:docMk/>
            <pc:sldMk cId="3777021594" sldId="303"/>
            <ac:picMk id="4" creationId="{2B41713B-E6F4-4551-B6A5-BCA86BAFF452}"/>
          </ac:picMkLst>
        </pc:picChg>
      </pc:sldChg>
      <pc:sldChg chg="addSp delSp modSp">
        <pc:chgData name="" userId="495979f9a431ddb0" providerId="LiveId" clId="{05C63909-6AD5-45E6-9C17-EF8EA57FABD5}" dt="2020-10-21T17:51:29.451" v="440" actId="114"/>
        <pc:sldMkLst>
          <pc:docMk/>
          <pc:sldMk cId="4232748695" sldId="307"/>
        </pc:sldMkLst>
        <pc:spChg chg="mod">
          <ac:chgData name="" userId="495979f9a431ddb0" providerId="LiveId" clId="{05C63909-6AD5-45E6-9C17-EF8EA57FABD5}" dt="2020-10-21T17:50:57.233" v="43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05C63909-6AD5-45E6-9C17-EF8EA57FABD5}" dt="2020-10-21T17:51:29.451" v="440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05C63909-6AD5-45E6-9C17-EF8EA57FABD5}" dt="2020-10-21T17:51:24.008" v="438" actId="1076"/>
          <ac:picMkLst>
            <pc:docMk/>
            <pc:sldMk cId="4232748695" sldId="307"/>
            <ac:picMk id="5" creationId="{A396B5BF-028B-4B53-816C-BA7FF933D7EE}"/>
          </ac:picMkLst>
        </pc:picChg>
        <pc:picChg chg="del">
          <ac:chgData name="" userId="495979f9a431ddb0" providerId="LiveId" clId="{05C63909-6AD5-45E6-9C17-EF8EA57FABD5}" dt="2020-10-21T17:51:17.076" v="436" actId="478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FC077E85-D19D-49B4-A969-69CD8A9C4C8D}"/>
    <pc:docChg chg="undo custSel addSld delSld modSld sldOrd">
      <pc:chgData name="" userId="495979f9a431ddb0" providerId="LiveId" clId="{FC077E85-D19D-49B4-A969-69CD8A9C4C8D}" dt="2020-10-25T03:42:39.721" v="4492"/>
      <pc:docMkLst>
        <pc:docMk/>
      </pc:docMkLst>
      <pc:sldChg chg="modSp">
        <pc:chgData name="" userId="495979f9a431ddb0" providerId="LiveId" clId="{FC077E85-D19D-49B4-A969-69CD8A9C4C8D}" dt="2020-10-24T20:17:53.919" v="13" actId="20577"/>
        <pc:sldMkLst>
          <pc:docMk/>
          <pc:sldMk cId="1753943686" sldId="298"/>
        </pc:sldMkLst>
        <pc:spChg chg="mod">
          <ac:chgData name="" userId="495979f9a431ddb0" providerId="LiveId" clId="{FC077E85-D19D-49B4-A969-69CD8A9C4C8D}" dt="2020-10-24T20:17:53.919" v="1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FC077E85-D19D-49B4-A969-69CD8A9C4C8D}" dt="2020-10-24T21:13:03.691" v="4389" actId="114"/>
        <pc:sldMkLst>
          <pc:docMk/>
          <pc:sldMk cId="3777021594" sldId="303"/>
        </pc:sldMkLst>
        <pc:spChg chg="mod">
          <ac:chgData name="" userId="495979f9a431ddb0" providerId="LiveId" clId="{FC077E85-D19D-49B4-A969-69CD8A9C4C8D}" dt="2020-10-24T21:13:03.691" v="438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FC077E85-D19D-49B4-A969-69CD8A9C4C8D}" dt="2020-10-24T21:00:21.864" v="3337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FC077E85-D19D-49B4-A969-69CD8A9C4C8D}" dt="2020-10-24T21:12:59.614" v="4387" actId="1076"/>
          <ac:picMkLst>
            <pc:docMk/>
            <pc:sldMk cId="3777021594" sldId="303"/>
            <ac:picMk id="3" creationId="{E9EBCFFE-1F7C-4E4B-A1A4-C30743485DE9}"/>
          </ac:picMkLst>
        </pc:picChg>
        <pc:picChg chg="del">
          <ac:chgData name="" userId="495979f9a431ddb0" providerId="LiveId" clId="{FC077E85-D19D-49B4-A969-69CD8A9C4C8D}" dt="2020-10-24T21:12:49.200" v="4385" actId="478"/>
          <ac:picMkLst>
            <pc:docMk/>
            <pc:sldMk cId="3777021594" sldId="303"/>
            <ac:picMk id="4" creationId="{9696058B-D0A9-4DDB-8C82-BA4B0A454689}"/>
          </ac:picMkLst>
        </pc:picChg>
      </pc:sldChg>
      <pc:sldChg chg="addSp delSp modSp">
        <pc:chgData name="" userId="495979f9a431ddb0" providerId="LiveId" clId="{FC077E85-D19D-49B4-A969-69CD8A9C4C8D}" dt="2020-10-24T21:13:47.703" v="4394" actId="114"/>
        <pc:sldMkLst>
          <pc:docMk/>
          <pc:sldMk cId="4232748695" sldId="307"/>
        </pc:sldMkLst>
        <pc:spChg chg="mod">
          <ac:chgData name="" userId="495979f9a431ddb0" providerId="LiveId" clId="{FC077E85-D19D-49B4-A969-69CD8A9C4C8D}" dt="2020-10-24T20:58:29.379" v="3172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FC077E85-D19D-49B4-A969-69CD8A9C4C8D}" dt="2020-10-24T21:13:47.703" v="439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FC077E85-D19D-49B4-A969-69CD8A9C4C8D}" dt="2020-10-24T21:13:45.414" v="4392" actId="1076"/>
          <ac:picMkLst>
            <pc:docMk/>
            <pc:sldMk cId="4232748695" sldId="307"/>
            <ac:picMk id="5" creationId="{E6B3DD17-AA15-4BB1-AE0E-5CBC8E369C26}"/>
          </ac:picMkLst>
        </pc:picChg>
        <pc:picChg chg="del">
          <ac:chgData name="" userId="495979f9a431ddb0" providerId="LiveId" clId="{FC077E85-D19D-49B4-A969-69CD8A9C4C8D}" dt="2020-10-24T21:13:41.850" v="4391" actId="478"/>
          <ac:picMkLst>
            <pc:docMk/>
            <pc:sldMk cId="4232748695" sldId="307"/>
            <ac:picMk id="7" creationId="{04F02948-8DC4-4753-B64D-58484C47F147}"/>
          </ac:picMkLst>
        </pc:picChg>
      </pc:sldChg>
      <pc:sldChg chg="addSp delSp modSp">
        <pc:chgData name="" userId="495979f9a431ddb0" providerId="LiveId" clId="{FC077E85-D19D-49B4-A969-69CD8A9C4C8D}" dt="2020-10-25T03:42:39.721" v="4492"/>
        <pc:sldMkLst>
          <pc:docMk/>
          <pc:sldMk cId="3884712764" sldId="309"/>
        </pc:sldMkLst>
        <pc:spChg chg="mod">
          <ac:chgData name="" userId="495979f9a431ddb0" providerId="LiveId" clId="{FC077E85-D19D-49B4-A969-69CD8A9C4C8D}" dt="2020-10-24T20:23:25.225" v="276" actId="6549"/>
          <ac:spMkLst>
            <pc:docMk/>
            <pc:sldMk cId="3884712764" sldId="309"/>
            <ac:spMk id="2" creationId="{7325E1C5-365C-463F-B4C7-8162C5202F8C}"/>
          </ac:spMkLst>
        </pc:spChg>
        <pc:spChg chg="mod">
          <ac:chgData name="" userId="495979f9a431ddb0" providerId="LiveId" clId="{FC077E85-D19D-49B4-A969-69CD8A9C4C8D}" dt="2020-10-24T20:27:02.750" v="724" actId="20577"/>
          <ac:spMkLst>
            <pc:docMk/>
            <pc:sldMk cId="3884712764" sldId="309"/>
            <ac:spMk id="3" creationId="{65FBD3ED-E00A-41B8-A4B8-0C0D98CA41FE}"/>
          </ac:spMkLst>
        </pc:spChg>
        <pc:inkChg chg="del">
          <ac:chgData name="" userId="495979f9a431ddb0" providerId="LiveId" clId="{FC077E85-D19D-49B4-A969-69CD8A9C4C8D}" dt="2020-10-24T20:18:14.587" v="45" actId="478"/>
          <ac:inkMkLst>
            <pc:docMk/>
            <pc:sldMk cId="3884712764" sldId="309"/>
            <ac:inkMk id="4" creationId="{698FED09-6A44-45C4-A017-ADC6F4C25BFA}"/>
          </ac:inkMkLst>
        </pc:inkChg>
        <pc:inkChg chg="add">
          <ac:chgData name="" userId="495979f9a431ddb0" providerId="LiveId" clId="{FC077E85-D19D-49B4-A969-69CD8A9C4C8D}" dt="2020-10-25T03:42:39.721" v="4492"/>
          <ac:inkMkLst>
            <pc:docMk/>
            <pc:sldMk cId="3884712764" sldId="309"/>
            <ac:inkMk id="4" creationId="{94F4E60C-C82C-432E-AE3F-EA034E41BCD6}"/>
          </ac:inkMkLst>
        </pc:inkChg>
      </pc:sldChg>
      <pc:sldChg chg="addSp modSp add">
        <pc:chgData name="" userId="495979f9a431ddb0" providerId="LiveId" clId="{FC077E85-D19D-49B4-A969-69CD8A9C4C8D}" dt="2020-10-25T03:42:39.721" v="4492"/>
        <pc:sldMkLst>
          <pc:docMk/>
          <pc:sldMk cId="1965168209" sldId="321"/>
        </pc:sldMkLst>
        <pc:spChg chg="mod">
          <ac:chgData name="" userId="495979f9a431ddb0" providerId="LiveId" clId="{FC077E85-D19D-49B4-A969-69CD8A9C4C8D}" dt="2020-10-24T20:23:48.354" v="364" actId="20577"/>
          <ac:spMkLst>
            <pc:docMk/>
            <pc:sldMk cId="1965168209" sldId="321"/>
            <ac:spMk id="2" creationId="{58535481-6B99-40D6-8693-62EBCE5EDD14}"/>
          </ac:spMkLst>
        </pc:spChg>
        <pc:spChg chg="mod">
          <ac:chgData name="" userId="495979f9a431ddb0" providerId="LiveId" clId="{FC077E85-D19D-49B4-A969-69CD8A9C4C8D}" dt="2020-10-24T20:25:52.856" v="672" actId="113"/>
          <ac:spMkLst>
            <pc:docMk/>
            <pc:sldMk cId="1965168209" sldId="321"/>
            <ac:spMk id="3" creationId="{1AD46868-9442-4B08-BFFC-25B862B1FD9D}"/>
          </ac:spMkLst>
        </pc:spChg>
        <pc:inkChg chg="add">
          <ac:chgData name="" userId="495979f9a431ddb0" providerId="LiveId" clId="{FC077E85-D19D-49B4-A969-69CD8A9C4C8D}" dt="2020-10-25T03:42:39.721" v="4492"/>
          <ac:inkMkLst>
            <pc:docMk/>
            <pc:sldMk cId="1965168209" sldId="321"/>
            <ac:inkMk id="4" creationId="{75398E46-C292-48CD-B8D8-BB90DC708B10}"/>
          </ac:inkMkLst>
        </pc:inkChg>
      </pc:sldChg>
      <pc:sldChg chg="addSp modSp add">
        <pc:chgData name="" userId="495979f9a431ddb0" providerId="LiveId" clId="{FC077E85-D19D-49B4-A969-69CD8A9C4C8D}" dt="2020-10-25T03:42:39.721" v="4492"/>
        <pc:sldMkLst>
          <pc:docMk/>
          <pc:sldMk cId="914929087" sldId="322"/>
        </pc:sldMkLst>
        <pc:spChg chg="mod">
          <ac:chgData name="" userId="495979f9a431ddb0" providerId="LiveId" clId="{FC077E85-D19D-49B4-A969-69CD8A9C4C8D}" dt="2020-10-24T20:27:28.962" v="794" actId="20577"/>
          <ac:spMkLst>
            <pc:docMk/>
            <pc:sldMk cId="914929087" sldId="322"/>
            <ac:spMk id="2" creationId="{63327799-D120-4E82-93AB-D7179758338E}"/>
          </ac:spMkLst>
        </pc:spChg>
        <pc:spChg chg="mod">
          <ac:chgData name="" userId="495979f9a431ddb0" providerId="LiveId" clId="{FC077E85-D19D-49B4-A969-69CD8A9C4C8D}" dt="2020-10-24T20:30:55.893" v="1152" actId="20577"/>
          <ac:spMkLst>
            <pc:docMk/>
            <pc:sldMk cId="914929087" sldId="322"/>
            <ac:spMk id="3" creationId="{06CB54BC-7AB1-4C82-9456-29AC4C56011E}"/>
          </ac:spMkLst>
        </pc:spChg>
        <pc:inkChg chg="add">
          <ac:chgData name="" userId="495979f9a431ddb0" providerId="LiveId" clId="{FC077E85-D19D-49B4-A969-69CD8A9C4C8D}" dt="2020-10-25T03:42:39.721" v="4492"/>
          <ac:inkMkLst>
            <pc:docMk/>
            <pc:sldMk cId="914929087" sldId="322"/>
            <ac:inkMk id="4" creationId="{F3D84C4E-60D0-4D6A-8832-7F88686E9D68}"/>
          </ac:inkMkLst>
        </pc:inkChg>
      </pc:sldChg>
      <pc:sldChg chg="addSp modSp add">
        <pc:chgData name="" userId="495979f9a431ddb0" providerId="LiveId" clId="{FC077E85-D19D-49B4-A969-69CD8A9C4C8D}" dt="2020-10-25T03:42:39.721" v="4492"/>
        <pc:sldMkLst>
          <pc:docMk/>
          <pc:sldMk cId="3376893804" sldId="323"/>
        </pc:sldMkLst>
        <pc:spChg chg="mod">
          <ac:chgData name="" userId="495979f9a431ddb0" providerId="LiveId" clId="{FC077E85-D19D-49B4-A969-69CD8A9C4C8D}" dt="2020-10-24T20:31:00.266" v="1172" actId="20577"/>
          <ac:spMkLst>
            <pc:docMk/>
            <pc:sldMk cId="3376893804" sldId="323"/>
            <ac:spMk id="2" creationId="{8BA70D37-4E45-419C-906A-0C4BA431CA5B}"/>
          </ac:spMkLst>
        </pc:spChg>
        <pc:spChg chg="mod">
          <ac:chgData name="" userId="495979f9a431ddb0" providerId="LiveId" clId="{FC077E85-D19D-49B4-A969-69CD8A9C4C8D}" dt="2020-10-24T21:04:07.129" v="3828" actId="113"/>
          <ac:spMkLst>
            <pc:docMk/>
            <pc:sldMk cId="3376893804" sldId="323"/>
            <ac:spMk id="3" creationId="{653BFCAB-1F01-4EC6-A622-49A2EA42E8A4}"/>
          </ac:spMkLst>
        </pc:spChg>
        <pc:inkChg chg="add">
          <ac:chgData name="" userId="495979f9a431ddb0" providerId="LiveId" clId="{FC077E85-D19D-49B4-A969-69CD8A9C4C8D}" dt="2020-10-25T03:42:39.721" v="4492"/>
          <ac:inkMkLst>
            <pc:docMk/>
            <pc:sldMk cId="3376893804" sldId="323"/>
            <ac:inkMk id="4" creationId="{8572D513-1140-40EC-BC9B-DB1A8BFD7CD2}"/>
          </ac:inkMkLst>
        </pc:inkChg>
      </pc:sldChg>
      <pc:sldChg chg="addSp modSp add">
        <pc:chgData name="" userId="495979f9a431ddb0" providerId="LiveId" clId="{FC077E85-D19D-49B4-A969-69CD8A9C4C8D}" dt="2020-10-25T03:42:39.721" v="4492"/>
        <pc:sldMkLst>
          <pc:docMk/>
          <pc:sldMk cId="767357100" sldId="324"/>
        </pc:sldMkLst>
        <pc:spChg chg="mod">
          <ac:chgData name="" userId="495979f9a431ddb0" providerId="LiveId" clId="{FC077E85-D19D-49B4-A969-69CD8A9C4C8D}" dt="2020-10-24T20:39:38.115" v="1684" actId="20577"/>
          <ac:spMkLst>
            <pc:docMk/>
            <pc:sldMk cId="767357100" sldId="324"/>
            <ac:spMk id="2" creationId="{8BA70D37-4E45-419C-906A-0C4BA431CA5B}"/>
          </ac:spMkLst>
        </pc:spChg>
        <pc:spChg chg="mod">
          <ac:chgData name="" userId="495979f9a431ddb0" providerId="LiveId" clId="{FC077E85-D19D-49B4-A969-69CD8A9C4C8D}" dt="2020-10-24T21:05:00.187" v="3859" actId="20577"/>
          <ac:spMkLst>
            <pc:docMk/>
            <pc:sldMk cId="767357100" sldId="324"/>
            <ac:spMk id="3" creationId="{653BFCAB-1F01-4EC6-A622-49A2EA42E8A4}"/>
          </ac:spMkLst>
        </pc:spChg>
        <pc:inkChg chg="add">
          <ac:chgData name="" userId="495979f9a431ddb0" providerId="LiveId" clId="{FC077E85-D19D-49B4-A969-69CD8A9C4C8D}" dt="2020-10-25T03:42:39.721" v="4492"/>
          <ac:inkMkLst>
            <pc:docMk/>
            <pc:sldMk cId="767357100" sldId="324"/>
            <ac:inkMk id="4" creationId="{A2913E95-EB8E-47DD-9C0C-6048E6046FCD}"/>
          </ac:inkMkLst>
        </pc:inkChg>
      </pc:sldChg>
      <pc:sldChg chg="addSp modSp add">
        <pc:chgData name="" userId="495979f9a431ddb0" providerId="LiveId" clId="{FC077E85-D19D-49B4-A969-69CD8A9C4C8D}" dt="2020-10-25T03:42:39.721" v="4492"/>
        <pc:sldMkLst>
          <pc:docMk/>
          <pc:sldMk cId="1544888308" sldId="325"/>
        </pc:sldMkLst>
        <pc:spChg chg="mod">
          <ac:chgData name="" userId="495979f9a431ddb0" providerId="LiveId" clId="{FC077E85-D19D-49B4-A969-69CD8A9C4C8D}" dt="2020-10-24T20:44:25.708" v="2045" actId="20577"/>
          <ac:spMkLst>
            <pc:docMk/>
            <pc:sldMk cId="1544888308" sldId="325"/>
            <ac:spMk id="2" creationId="{24FB5B42-6453-4488-B29D-24E2BAB571BD}"/>
          </ac:spMkLst>
        </pc:spChg>
        <pc:spChg chg="mod">
          <ac:chgData name="" userId="495979f9a431ddb0" providerId="LiveId" clId="{FC077E85-D19D-49B4-A969-69CD8A9C4C8D}" dt="2020-10-24T21:05:33.869" v="3875" actId="20577"/>
          <ac:spMkLst>
            <pc:docMk/>
            <pc:sldMk cId="1544888308" sldId="325"/>
            <ac:spMk id="3" creationId="{B196A76E-F73F-46E9-AEC4-E5BE160D74E5}"/>
          </ac:spMkLst>
        </pc:spChg>
        <pc:inkChg chg="add">
          <ac:chgData name="" userId="495979f9a431ddb0" providerId="LiveId" clId="{FC077E85-D19D-49B4-A969-69CD8A9C4C8D}" dt="2020-10-25T03:42:39.721" v="4492"/>
          <ac:inkMkLst>
            <pc:docMk/>
            <pc:sldMk cId="1544888308" sldId="325"/>
            <ac:inkMk id="4" creationId="{7A75407D-B646-4D60-948D-9B262C57BCA2}"/>
          </ac:inkMkLst>
        </pc:inkChg>
      </pc:sldChg>
      <pc:sldChg chg="addSp modSp add">
        <pc:chgData name="" userId="495979f9a431ddb0" providerId="LiveId" clId="{FC077E85-D19D-49B4-A969-69CD8A9C4C8D}" dt="2020-10-25T03:42:39.721" v="4492"/>
        <pc:sldMkLst>
          <pc:docMk/>
          <pc:sldMk cId="2082836492" sldId="326"/>
        </pc:sldMkLst>
        <pc:spChg chg="mod">
          <ac:chgData name="" userId="495979f9a431ddb0" providerId="LiveId" clId="{FC077E85-D19D-49B4-A969-69CD8A9C4C8D}" dt="2020-10-24T20:47:57.588" v="2379" actId="20577"/>
          <ac:spMkLst>
            <pc:docMk/>
            <pc:sldMk cId="2082836492" sldId="326"/>
            <ac:spMk id="2" creationId="{64044E76-8CF2-4E08-8012-CCD7D051618D}"/>
          </ac:spMkLst>
        </pc:spChg>
        <pc:spChg chg="mod">
          <ac:chgData name="" userId="495979f9a431ddb0" providerId="LiveId" clId="{FC077E85-D19D-49B4-A969-69CD8A9C4C8D}" dt="2020-10-24T21:00:32.025" v="3368" actId="20577"/>
          <ac:spMkLst>
            <pc:docMk/>
            <pc:sldMk cId="2082836492" sldId="326"/>
            <ac:spMk id="3" creationId="{FAB4FE2A-5990-4A5D-BEA0-DDBD01BA905F}"/>
          </ac:spMkLst>
        </pc:spChg>
        <pc:inkChg chg="add">
          <ac:chgData name="" userId="495979f9a431ddb0" providerId="LiveId" clId="{FC077E85-D19D-49B4-A969-69CD8A9C4C8D}" dt="2020-10-25T03:42:39.721" v="4492"/>
          <ac:inkMkLst>
            <pc:docMk/>
            <pc:sldMk cId="2082836492" sldId="326"/>
            <ac:inkMk id="4" creationId="{4F48625C-44CD-4E08-9D93-93007E5FD4E4}"/>
          </ac:inkMkLst>
        </pc:inkChg>
      </pc:sldChg>
      <pc:sldChg chg="addSp modSp add">
        <pc:chgData name="" userId="495979f9a431ddb0" providerId="LiveId" clId="{FC077E85-D19D-49B4-A969-69CD8A9C4C8D}" dt="2020-10-25T03:42:39.721" v="4492"/>
        <pc:sldMkLst>
          <pc:docMk/>
          <pc:sldMk cId="4107012126" sldId="327"/>
        </pc:sldMkLst>
        <pc:spChg chg="mod">
          <ac:chgData name="" userId="495979f9a431ddb0" providerId="LiveId" clId="{FC077E85-D19D-49B4-A969-69CD8A9C4C8D}" dt="2020-10-24T20:53:04.235" v="2829" actId="20577"/>
          <ac:spMkLst>
            <pc:docMk/>
            <pc:sldMk cId="4107012126" sldId="327"/>
            <ac:spMk id="2" creationId="{C67CF07D-9EE3-4665-B094-14FA13097929}"/>
          </ac:spMkLst>
        </pc:spChg>
        <pc:spChg chg="mod">
          <ac:chgData name="" userId="495979f9a431ddb0" providerId="LiveId" clId="{FC077E85-D19D-49B4-A969-69CD8A9C4C8D}" dt="2020-10-24T20:51:06.836" v="2828" actId="20577"/>
          <ac:spMkLst>
            <pc:docMk/>
            <pc:sldMk cId="4107012126" sldId="327"/>
            <ac:spMk id="3" creationId="{1584DDBD-60B4-4E5D-B332-B51A75037D28}"/>
          </ac:spMkLst>
        </pc:spChg>
        <pc:inkChg chg="add">
          <ac:chgData name="" userId="495979f9a431ddb0" providerId="LiveId" clId="{FC077E85-D19D-49B4-A969-69CD8A9C4C8D}" dt="2020-10-25T03:42:39.721" v="4492"/>
          <ac:inkMkLst>
            <pc:docMk/>
            <pc:sldMk cId="4107012126" sldId="327"/>
            <ac:inkMk id="4" creationId="{E32A76D8-BA41-4AA1-BC67-5C56A56F7AD6}"/>
          </ac:inkMkLst>
        </pc:inkChg>
      </pc:sldChg>
      <pc:sldChg chg="addSp delSp modSp add">
        <pc:chgData name="" userId="495979f9a431ddb0" providerId="LiveId" clId="{FC077E85-D19D-49B4-A969-69CD8A9C4C8D}" dt="2020-10-25T03:42:39.721" v="4492"/>
        <pc:sldMkLst>
          <pc:docMk/>
          <pc:sldMk cId="3873384972" sldId="328"/>
        </pc:sldMkLst>
        <pc:spChg chg="mod">
          <ac:chgData name="" userId="495979f9a431ddb0" providerId="LiveId" clId="{FC077E85-D19D-49B4-A969-69CD8A9C4C8D}" dt="2020-10-24T20:53:24.815" v="2837" actId="20577"/>
          <ac:spMkLst>
            <pc:docMk/>
            <pc:sldMk cId="3873384972" sldId="328"/>
            <ac:spMk id="2" creationId="{14D74352-7FDC-4306-B8B0-1D50C498AA69}"/>
          </ac:spMkLst>
        </pc:spChg>
        <pc:spChg chg="del">
          <ac:chgData name="" userId="495979f9a431ddb0" providerId="LiveId" clId="{FC077E85-D19D-49B4-A969-69CD8A9C4C8D}" dt="2020-10-24T20:53:30.762" v="2838"/>
          <ac:spMkLst>
            <pc:docMk/>
            <pc:sldMk cId="3873384972" sldId="328"/>
            <ac:spMk id="3" creationId="{C09658C8-D1B4-4920-B0CD-711C1CB61013}"/>
          </ac:spMkLst>
        </pc:spChg>
        <pc:spChg chg="add del mod">
          <ac:chgData name="" userId="495979f9a431ddb0" providerId="LiveId" clId="{FC077E85-D19D-49B4-A969-69CD8A9C4C8D}" dt="2020-10-24T20:53:32.002" v="2839"/>
          <ac:spMkLst>
            <pc:docMk/>
            <pc:sldMk cId="3873384972" sldId="328"/>
            <ac:spMk id="4" creationId="{9B84106D-6920-4C35-8D93-E24F2801ABB2}"/>
          </ac:spMkLst>
        </pc:spChg>
        <pc:spChg chg="add mod">
          <ac:chgData name="" userId="495979f9a431ddb0" providerId="LiveId" clId="{FC077E85-D19D-49B4-A969-69CD8A9C4C8D}" dt="2020-10-24T20:57:47.002" v="3067" actId="20577"/>
          <ac:spMkLst>
            <pc:docMk/>
            <pc:sldMk cId="3873384972" sldId="328"/>
            <ac:spMk id="5" creationId="{CFA3098D-A42D-4B57-88CE-6B940C995283}"/>
          </ac:spMkLst>
        </pc:spChg>
        <pc:spChg chg="add mod">
          <ac:chgData name="" userId="495979f9a431ddb0" providerId="LiveId" clId="{FC077E85-D19D-49B4-A969-69CD8A9C4C8D}" dt="2020-10-24T21:14:28.921" v="4491" actId="20577"/>
          <ac:spMkLst>
            <pc:docMk/>
            <pc:sldMk cId="3873384972" sldId="328"/>
            <ac:spMk id="7" creationId="{EC82260E-2843-4938-9A35-6ABD55C7F744}"/>
          </ac:spMkLst>
        </pc:spChg>
        <pc:picChg chg="add mod modCrop">
          <ac:chgData name="" userId="495979f9a431ddb0" providerId="LiveId" clId="{FC077E85-D19D-49B4-A969-69CD8A9C4C8D}" dt="2020-10-24T20:54:06.833" v="2844" actId="1076"/>
          <ac:picMkLst>
            <pc:docMk/>
            <pc:sldMk cId="3873384972" sldId="328"/>
            <ac:picMk id="6" creationId="{8EC5BFFC-250C-4631-9D14-225B98AD76E4}"/>
          </ac:picMkLst>
        </pc:picChg>
        <pc:inkChg chg="add">
          <ac:chgData name="" userId="495979f9a431ddb0" providerId="LiveId" clId="{FC077E85-D19D-49B4-A969-69CD8A9C4C8D}" dt="2020-10-25T03:42:39.721" v="4492"/>
          <ac:inkMkLst>
            <pc:docMk/>
            <pc:sldMk cId="3873384972" sldId="328"/>
            <ac:inkMk id="3" creationId="{85921622-32EF-4854-AEA1-E67967FD2F96}"/>
          </ac:inkMkLst>
        </pc:inkChg>
      </pc:sldChg>
      <pc:sldChg chg="addSp delSp modSp add ord">
        <pc:chgData name="" userId="495979f9a431ddb0" providerId="LiveId" clId="{FC077E85-D19D-49B4-A969-69CD8A9C4C8D}" dt="2020-10-25T03:42:39.721" v="4492"/>
        <pc:sldMkLst>
          <pc:docMk/>
          <pc:sldMk cId="1701351043" sldId="329"/>
        </pc:sldMkLst>
        <pc:spChg chg="mod">
          <ac:chgData name="" userId="495979f9a431ddb0" providerId="LiveId" clId="{FC077E85-D19D-49B4-A969-69CD8A9C4C8D}" dt="2020-10-24T21:10:27.854" v="4188" actId="20577"/>
          <ac:spMkLst>
            <pc:docMk/>
            <pc:sldMk cId="1701351043" sldId="329"/>
            <ac:spMk id="2" creationId="{15741205-B3ED-4AC5-9C70-35BC3F1D69B6}"/>
          </ac:spMkLst>
        </pc:spChg>
        <pc:spChg chg="del">
          <ac:chgData name="" userId="495979f9a431ddb0" providerId="LiveId" clId="{FC077E85-D19D-49B4-A969-69CD8A9C4C8D}" dt="2020-10-24T21:00:45.256" v="3384"/>
          <ac:spMkLst>
            <pc:docMk/>
            <pc:sldMk cId="1701351043" sldId="329"/>
            <ac:spMk id="3" creationId="{AA23E90C-B6D2-4110-AB75-B90D02549026}"/>
          </ac:spMkLst>
        </pc:spChg>
        <pc:spChg chg="del">
          <ac:chgData name="" userId="495979f9a431ddb0" providerId="LiveId" clId="{FC077E85-D19D-49B4-A969-69CD8A9C4C8D}" dt="2020-10-24T21:00:45.256" v="3384"/>
          <ac:spMkLst>
            <pc:docMk/>
            <pc:sldMk cId="1701351043" sldId="329"/>
            <ac:spMk id="4" creationId="{9619238F-FA84-4CB1-8B73-563EF09D6CD3}"/>
          </ac:spMkLst>
        </pc:spChg>
        <pc:spChg chg="add mod">
          <ac:chgData name="" userId="495979f9a431ddb0" providerId="LiveId" clId="{FC077E85-D19D-49B4-A969-69CD8A9C4C8D}" dt="2020-10-24T21:11:20.771" v="4384" actId="207"/>
          <ac:spMkLst>
            <pc:docMk/>
            <pc:sldMk cId="1701351043" sldId="329"/>
            <ac:spMk id="5" creationId="{027EE2D7-06AC-4ACD-AB7A-282410F677A7}"/>
          </ac:spMkLst>
        </pc:spChg>
        <pc:spChg chg="add del mod">
          <ac:chgData name="" userId="495979f9a431ddb0" providerId="LiveId" clId="{FC077E85-D19D-49B4-A969-69CD8A9C4C8D}" dt="2020-10-24T21:09:15.432" v="3982" actId="478"/>
          <ac:spMkLst>
            <pc:docMk/>
            <pc:sldMk cId="1701351043" sldId="329"/>
            <ac:spMk id="6" creationId="{69F09122-64A6-4F6E-9ADF-2013A9875093}"/>
          </ac:spMkLst>
        </pc:spChg>
        <pc:inkChg chg="add">
          <ac:chgData name="" userId="495979f9a431ddb0" providerId="LiveId" clId="{FC077E85-D19D-49B4-A969-69CD8A9C4C8D}" dt="2020-10-25T03:42:39.721" v="4492"/>
          <ac:inkMkLst>
            <pc:docMk/>
            <pc:sldMk cId="1701351043" sldId="329"/>
            <ac:inkMk id="3" creationId="{4D8D988F-C1D2-4BA7-8071-D781F3178843}"/>
          </ac:inkMkLst>
        </pc:inkChg>
      </pc:sldChg>
      <pc:sldChg chg="addSp modSp add">
        <pc:chgData name="" userId="495979f9a431ddb0" providerId="LiveId" clId="{FC077E85-D19D-49B4-A969-69CD8A9C4C8D}" dt="2020-10-25T03:42:39.721" v="4492"/>
        <pc:sldMkLst>
          <pc:docMk/>
          <pc:sldMk cId="2854938139" sldId="330"/>
        </pc:sldMkLst>
        <pc:spChg chg="mod">
          <ac:chgData name="" userId="495979f9a431ddb0" providerId="LiveId" clId="{FC077E85-D19D-49B4-A969-69CD8A9C4C8D}" dt="2020-10-24T21:09:25.917" v="4015" actId="20577"/>
          <ac:spMkLst>
            <pc:docMk/>
            <pc:sldMk cId="2854938139" sldId="330"/>
            <ac:spMk id="2" creationId="{15741205-B3ED-4AC5-9C70-35BC3F1D69B6}"/>
          </ac:spMkLst>
        </pc:spChg>
        <pc:inkChg chg="add">
          <ac:chgData name="" userId="495979f9a431ddb0" providerId="LiveId" clId="{FC077E85-D19D-49B4-A969-69CD8A9C4C8D}" dt="2020-10-25T03:42:39.721" v="4492"/>
          <ac:inkMkLst>
            <pc:docMk/>
            <pc:sldMk cId="2854938139" sldId="330"/>
            <ac:inkMk id="3" creationId="{7B6D6A18-055D-4CCF-A864-5863FB1AF69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5T03:26:20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14975 8944 210 0,'0'0'0'0,"0"0"3"16,0 0 0-16,-36-17 0 15,36-2 1-15,0 19-2 0,0 0 0 0,0-17 0 16,0 17 0-16,0 0 9 0,0 0 0 0,0 0 0 15,0 0 1-15,0-17-8 0,0 17 0 0,0 0 0 16,0 0 0-16,0 0-18 0,0 0-1 0,0-17 1 16,0 17 0-16,17 0 9 0,-17-18 1 0,19 18-1 15,-19 0 1-15,17-18 4 0,1 18 0 0,-1 0 0 16,1 0 0-16,18 0 0 0,-19 0 0 0,0-18 0 16,2 18 0-16,16 0 0 0,-18 0 0 0,2-18 0 0,-2 18 0 15,1 0 0-15,-1-16 0 0,0 16 0 0,2 0 0 16,-2 0 0-16,1-20 0 0,-1 20 0 0,2 0 0 15,-2 0 0-15,0 0 0 0,1-16 0 0,0 16 0 16,0 0 0-16,-1 0 0 0,1 0 0 16,-1 0 0-16,2 0 0 0,-2-18 0 15,-1 18 0-15,2 0 0 16,0 0 0-16,0 0 0 16,-18-17 1-16,17 17 0 0,-17 0 0 0,17 0 0 15,2 0-1-15,-19-18 1 0,18 18 0 0,-1 0-1 0,-17 0 6 0,0 0 0 16,17 0-1-16</inkml:trace>
  <inkml:trace contextRef="#ctx0" brushRef="#br0" timeOffset="628.762">17286 8962 78 0,'0'0'0'0,"18"17"0"16,-18-17 30-16,17 0 0 0</inkml:trace>
  <inkml:trace contextRef="#ctx0" brushRef="#br0" timeOffset="1923.697">16775 9174 106 0,'0'0'0'0,"17"-36"0"15,-17 19 3-15,16-18-1 0,4 17 1 0,-20 0-1 16,16 0 0-16,2 1 0 0,-18 0 0 0,17-19-1 0,2 18 4 16,-2 18-1-16,1-17 1 0,-18-2-1 15,17 2-1-15,0 17-1 0,2-17 1 0,-2 17-1 0,1-17 1 16,-1 17 0-16,2 0 0 0,-2 0 0 15,0 0-1-15,1 0 0 0,0 0 0 0,0 0 0 0,17 0 0 0,-18 0 1 16,2 17 0-16,15-17 0 0,2 0-2 16,-18 17 1-16,16-17 0 0,3 0 0 0,-20 17 2 0,18-17 1 15,-17 0-1-15,16 19 1 0,2-19-2 16,-19 0-1-16,18 0 1 0,-17 0-1 0,18 17-1 0,-19-17-1 16,19 0 0-16,-1 0 1 0,-18 18-1 0,19-18 0 15,-1 0 1-15,1 17-1 0,-19-17 2 0,18 19 0 0,1-19 0 16,17 0 0-16,-35 17 0 0,17-17-1 0,1 0 1 15,-3 17-1-15,3-17 5 0,-1 0 0 0,-18 0 0 16,20 0 0-16,-3 18-3 0,2-18 0 0,-18 0 0 16,16 0 0-16,2 0 3 0,-1 0 1 0,1 18 0 15,-18-18-1-15,16 0-3 0,-15 0 1 0,16 0-1 16,1 0 0-16,-19 18 3 0,18-18 1 0,-18 0-1 16,19 0 0-16,-2 0-3 0,-15 0 0 0,-2 0 0 15,18 0 0-15,1 0 7 0,-19 0-1 0,18 17 0 16,-16-17 0-16,15 0-5 0,2 18 0 0,-18-18 0 0,16 0-1 15,3 0 6-15,-3 0-1 0,2 0 0 0,-1 17 0 16,1-34-4-16,-19 17-1 0,18 0 1 16,1 0 0-16,-1 0 3 0,-19 0 2 0,20 0-2 0,-18-18 2 15,18 18-6-15,-19 0 1 0,18 0-1 0,-18-17 1 16,19 17 2-16,-1 0 0 0,1 0 0 0,-19 0 0 16,19 0-3-16,-18 0 0 0,17 0 0 0,-18 0 0 0,2 0 2 15,15 0 0-15,-16 0 0 0,0 0 0 16,0 0-2-16,-1-18 0 0,0 18-1 0,2 0 1 0,-19 0 0 0,18 0 0 15,-18 0 0-15,17 0-1 16,-17 0 0-16,17 0 0 0,-17 0 0 0,0 0 0 0,0 18-1 0,18-18 1 16,-18 0 0-16</inkml:trace>
  <inkml:trace contextRef="#ctx0" brushRef="#br0" timeOffset="3838.471">21061 6333 229 0,'0'0'0'0,"-19"36"16"0,2-18 0 16,0-1 1-16,-1 18-1 0,18-17-11 0,-18 17-1 15,0-18 1-15,1 19-1 0,17-1 7 0,-18 19 1 0,1-20-1 16,-2 19 1-16,19 1-8 0,-17-20 0 16,0 20 0-16,17-20 0 0,-18 20-2 0,0-18-1 0,18-1 1 15,0-1-1 1,0-16 1-16,-18 0-1 0,18-1 0 0,0-17 0 0,0 18-1 0,0-36-1 31,0 1 1-31,0-36 0 16,18 1-1-16,-18-2 1 0,18 18 0 15,-18-16-1-15,18 16 1 0,-1 2 0 0,-17-20 0 16,17 1 0-16,2 19 0 0,-2-1 0 0,1-1-1 16,-1-18 1-16,1 20 0 0,0-2 0 0,0 1 0 0,16 0 0 15,-15-1-1-15,16 19 1 0,-18-19 0 0,19 1 0 16,-18-1 0-16,16 19 0 0,-15-18 0 0,16 18 0 16,-19-2 0-16,20 2 0 0,-19 0 0 0,19-1 0 15,-18 0 0-15,17 18 0 0,-18-18 0 0,2 1 0 16,-2 17 0-16,0-17 0 0,1 17 0 0,0 0 0 0,0 0 1 15,-18 0 0-15,17 0-1 0,0 0 1 16,2-19 0-16,-1 19-1 0,-1 0 1 0,0 19 0 0,1-19 1 16,0 0 1-16,0 0 0 0,16 17-1 0,2-17 0 15,-18 0 0-15,17 0 0 0,1 17-1 0,-3-17 3 16,21 0 0-16,-18 18 0 0,16-18 0 0,1 0-2 31,1 0 0-31,-20 0 0 0,20-18 1 0,-2 18 1 0,1 0 1 0,1 0-1 0,-1-17 1 0,17 17-3 0,-18 0 1 16,19 0-1-16,0-17 1 0,-18 17 0 0,-1 0 0 15,19-19-1-15,-18 19 1 0,18 0-1 0,0 0 0 16,0 0 0-16,-2 0-1 0,2 0 1 0,-19 0 0 16,19 0-1-16,0 19 1 0,0-19-1 0,-1 17 0 0,1-17 0 15,17 17 1-15,-18-17-1 0,-17 0 0 0,17 18-1 16,1-18 2-16,-1 0-2 0,1 0 1 0,0 18 0 16,0-18 0-16,17 0-1 0,-36 0 0 0,19 0 1 15,0 0-1-15,0 0 0 0,-1 0 0 0,0-18 1 16,1 18-1-16,-1-18 0 0,1 18 0 0,-1-17 0 15,-17 0 1-15,18-2-1 0,-19 19 0 0,19-17 0 16,-17-1 0-16,-1 18 0 0,18 0 0 0,-19-17 0 0,1 17 1 16,1 0-1-16,-21-18 0 0,21 18 0 0,-20 0 0 15,20 0 0-15,-19 18 0 0,1-18 1 0,-2 0-1 16,2 17 0-16,-1 1 1 0,1-1-1 0,16-17 0 16,-16 19 1-16,-18-2-1 0,35 18 1 15,-18-17-1-15,1 17 1 0,-1 1-1 0,0-2 1 0,-1 1-1 16,2 1 1-16,17-1-1 0,-17 18 1 0,-2-17-1 15,2 16 1-15,-1 2-1 0,1-1 0 0,-1-1 1 16,0 2-1-16,1 16 1 0,-19-17-1 0,0 17 1 16,19 0-1-16,-18 1 0 0,-1 0 1 0,1-1-1 15,0 1 0-15,-18-18 0 0,18-1 0 0,-1 2 0 16,-17-1 0-16,0-1 0 0,16-16 0 0,-16 18 1 0,20-20-1 0,-20 2 0 16</inkml:trace>
  <inkml:trace contextRef="#ctx0" brushRef="#br0" timeOffset="7205.472">7461 7004 254 0,'0'0'0'0,"-36"-17"0"16,18 17 4-16,18-19 1 0,-17 19 0 0,-18 0-1 15,16-17-1-15,19-1 0 0,-17 18-1 0,-17-17 1 16,16-2 6-16,0 19-1 0,1-17 1 0,0 17 0 15,-20 0-5-15,3 0-1 0,16 0 1 0,-18 0 0 16,19 0 1-16,-19 17 1 0,19-17 0 0,-18 19 0 16,17-2-4-16,0 1 1 0,0-1 0 0,-16 2 0 0,15 16 0 15,2-18 1-15,-1 0-1 0,1 19 0 16,-2-19-1-16,19 19 0 0,-17-18 0 0,0-1 0 0,17 0 1 16,-18 2-1-16,18-2 1 0,-17 1-1 0,17-1 0 15,0-17-1-15,0 17 1 0,0-17 0 0,0 0-1 16,0 19 0-16,0-19 0 0,0 0 0 0,0 17-1 15,0-17 1-15,17 0 0 0,-17 0 0 0,18 18 0 16,-18-18 0-16,0 17 0 0,17 2 0 0,0 16 0 16,2-18 0-16,-2 19-1 0,-17-2 1 0,18 3 0 15,-18 14 0-15,0-15 1 0,0 17-2 0,0-18 1 0,0 19 0 16,0-2 0-16,0 1 1 0,-18 1 0 0,18-3 0 16,-17 3 0-16,-2-1-1 0,19-1 1 15,-17 2-1-15,0-1 0 0,17 18 1 0,-18-20 1 0,1 3-1 16,-2 0 0-16,19-3-1 0,-17 3 1 0,17-1-1 15,-18-18 1-15,18 18 0 0,0-19 0 0,0 20 0 16,-16-18 1-16,16-1-2 0,0-1 0 0,0 2 1 16,0-18 0-16,0 18-1 0,0-2 1 0,0 2 0 15,-20-18 0-15,20 17-1 0,0-18 0 0,0 2 1 16,0-2-1-16,0 0 0 0,20 1 0 0,-20-18 1 0,0 18-1 16,0 0 0-16,16-18 0 0,-16 17-1 15,0 0 2-15,0 2-2 0,18-2 1 0,-18-17 0 0,17 17 0 16,2 1-1-16,-2-1 1 0,1 2-1 0,-1-2 1 15,19 0 0-15,-19 1-1 0,1-18 0 0,18 18 0 16,-2 0 1-16,2-18-1 0,-18 17 0 0,34-17 0 16,-16 18 0-16,-19-18 1 0,37 18-1 0,-20-18 0 15,20 18 0-15,-19-18 0 0,17 0 0 0,-16 17 1 0,16-17-1 16,19 0 0-16,-18 17 0 0,1-17 0 16,15 0 0-16,-15 0 0 0,-1 0 0 0,0 18 0 0,17-18-1 15,-18 0 1-15,2 0 0 0,17 18 0 16,-1-18 0-16,1 0 0 0,-1 0 0 0,-17 0 0 0,18 0 0 15,-18 0 0-15,18 0 0 0,-1 0 0 0,0-18 0 16,0 18 0-16,1 0 0 0,-1-18 0 0,1 18-1 16,-17-17 1-16,16 0 0 0,1 17 0 0,0-18 0 15,-1 18 0-15,-1-18 0 0,2 18 0 0,0 0-1 0,0 0 1 0,-18-18 0 16,35 18 0-16,-17 0 0 0,0 0 0 0,-2-17 0 16,20 17 0-16,-19-18-1 0,1 18 1 0,0 0 0 15,0-18 0-15,17 18 0 0,-17-18 0 0,-2 18 0 16,20-17 0-16,-19 17-1 0,-18 0 1 15,37 0 0-15,-19-17 0 0,1-2 0 16,17 19 0-16,-18 0 0 0,1-17 0 0,17 17 0 0,-35 0 0 0,35 0 0 16,-17 0 0-16,0 0-1 0,17-18 1 0,-17 18 0 15,16 0 0-15,-16 0 0 0,0 0 0 0,-1 18-1 16,1-18 1-16,17 0 0 0,-34 0 0 0,34 17 0 16,-17-17 0-16,-2 19 0 0,2-2 0 0,0-17-1 0,0 0 1 15,-2 17 0-15,2 1 0 0,0-18 0 0,0 18 0 16,-2 0-1-16,2-18 1 0,0 17 0 15,-18-17 0-15,18 18 0 0,-1-18 0 0,0 18 0 0,-16-18 0 16,-1 0 0-16,-1 0 0 0,2 0 0 0,-2 0 0 16,1 0 0-16,0 0 0 0,-17 0 0 0,16 0 0 0,1 0 0 15,1 0 0-15,-20-18 0 0,2 18 0 16,-1-18 0-16,1 18 0 0,-1 0 0 0,0-17 0 16,1 17 0-16,-3-18 0 0,-13 18 0 0,14 0 0 15,-17-18 0-15,2 18 0 0,16 0 0 0,-18-18 0 0,0 18 0 0,2-17 0 16,-2 17 0-16,1 0 0 0,-1-17 0 15,2 17 0-15,-2 0 0 0,0-19 0 0,1 19 0 16,0-17 0-16,0 17 0 16,-18-18 0-16,17 18 0 0,-17 0 1 15,18-17-1-15,-18 17 1 16,0-17 0-16,-18 17 0 16,18-19 0-16,-17 2 0 0,-1 0-1 15,18-1 1-15,-18 0 0 0,0 0 0 0,1 1 1 16,0-19-1-16,-2 19 0 0,2-1 0 0,17-17 0 15,-18 17 0-15,1 0 0 0,-2-16 0 0,19 15 0 16,-17-16 0-16,17 18-1 0,-17-2 1 0,-1-15 0 16,1-1 0-16,-2 17-1 0,2-18 1 0,17 0 0 15,-18 2 0-15,2-1 0 0,16 17-1 0,-20-17 1 16,4-18 0-16,-1 18-1 0,17-1 0 0,-18 2 1 16,18-20-1-16,-18 19 1 0,18-1-1 0,-18-17 1 15,18 18-1-15,-17 1 0 0,-1-2 1 0,18-18-1 0,-17 2 1 16,17 16-1-16,-19-16 0 0,19 16 0 15,-17-17 1-15,17 1-1 0,-17 16 0 0,17 1 1 0,-18-1-1 16,0-16 0-16,18 16 0 0,-18 1 1 0,1-18-1 16,17 19 0-16,-17-3 1 0,-1 3 0 0,-1-2-1 15,19 1 0-15,-17-1 1 0,17-16-1 0,-17 16 1 16,17 1 0-16,-18 18 0 0,18-19-1 0,-18 1 2 16,18-1-2-16,-18 19 1 0,18-1-1 0,0 0 1 0,0 1 1 15,0 0-1-15,0-1 1 0,-17 18-1 16,17-17 1-16,0 17-1 0,0 0 0 0,0 0 0 0,0 0 1 0,0 0 0 15,0 0 1-15,0 0-1 0,0 0 0 16,0 0-1-16,0 0 1 0,0 0-1 0,0 0 2 16,0 0-1-16,0 0 1 0,0 0 0 0,0 17-2 0,0-17 1 15,0 18 0-15,-17-18 0 0,17 17-1 16,-19-17 2-16,19 17-1 0,-17-17 0 16,-1 0 0-16,1 18-1 15,-1-18 0-15,0 0 1 0,0 18 0 0,-16-18 0 0,15 0-1 0,3 0 1 0,-19 17 0 0,16-17-1 16,-15 0 0-16,-1 18 0 0,16-18 1 0,-16 0-1 0,-1 0 0 15,2 18 0-15,-2-18 0 16,1 0 0-16,-19 0-1 0,20-18 2 0,-20 18-2 0,20 0 1 0,-20 0 0 16,19 0 0-16,-1-18-1 0,-16 18 1 0,17-17-1 15,-36 17 1-15,37-18-1 0,-20 18 0 0,1-18 1 16,1 1-1-16,-2 0 0 0,1-1 0 0,18 18 1 16,-18-17-1-16,-1-2 0 0,3 2 0 0,-2 17 0 15,-1-35 0-15,2 35 0 0,-1-19 0 0,0 2 0 0,-18 0 1 16,19-1-1-16,-2 0 0 0,1 18 0 0,1-18 0 15,-2 1 0-15,2 0 0 0,-19 17 0 0,0-18 0 16,19 0 0-16,-18 18 0 0,16-18 0 0,-17 18 1 16,18-17-1-16,1 17 0 0,-19-18 0 0,1 18 0 15,0 0 0-15,16-18 0 0,-17 18 0 0,1 0 0 16,0 0 0-16,17 18 1 0,-1-18-1 0,-17 0 0 0,1 18 0 16,0-18 1-16,18 0-1 0,-19 0 0 15,0 17 1-15,18-17-1 0,1 18 0 16,-19-18 0-16,0 18 1 0,18-18-1 0,-1 18 1 0,-15-1-1 15,-1 0 1-15,17-17-1 0,-1 18 0 0,1 0 1 0,1-18-1 16,-2 18 1-16,1-1-1 0,-18-17 1 0,19 17-1 0,-1 2 0 16,-1-19 0-16,3 17 1 0,-2 1-1 0,-1-18 1 15,2 17-1-15,-1 2 1 0,18-2-1 16,-18 1 0-16,-1-1 0 0,1 0 1 16,1-17-1-16,-2 18 1 0,20 0-1 0,-19-18 0 0,0 0 1 0,18 17-1 15,-1-17 0-15,1 0 1 0,-1 18-1 16,2-18 0-16,-2 0 1 0,-34 0-1 0,34 0 1 0,1 0-1 0,-1 0 0 15,-16 0 1-15,16 0-1 0,19-18 0 0,-19 18 0 16,2 0 1-16,-2 0-1 0,19 0 1 0,-18 0-1 16,-1 0 0-16,1-17 0 0,18 17 1 0,-19 0-1 15,1 0 1-15,-1-18-1 0,1 18 0 0,-1 0 0 16,1-18 1-16,18 18-1 0,-19 0 0 0,19 0 1 16,-19-17-1-16,18 17 0 0,-17 0 0 0,18 0 1 15,-2-17-1-15,-14 17 0 0,15 0 0 0,0 0 1 16,-17 0-1-16,18-18 0 0,-1 18 0 0,-18 0 1 0,1 0-1 15,-1 18 0-15,19-18 0 0,-19 0 0 0,1 17 1 16,18-17-1-16,-1 17 0 0,-18-17 0 0,19 0 1 16,-19 18-1-16,19-18 0 0,-1 18 0 0,-18-18 0 15,19 0 0-15,0 17 1 0,-1-17-1 0,1 0 0 16,17 18 0-16,-19-18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5T03:38:31.61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14427 8891 3 0,'0'0'0'0</inkml:trace>
  <inkml:trace contextRef="#ctx0" brushRef="#br0" timeOffset="4446.499">13547 8662 3 0,'0'0'0'0,"17"-18"0"63,-17 1 0-63,17 17 0 0,-17 0 0 0,0-17 0 0,19 17 0 0</inkml:trace>
  <inkml:trace contextRef="#ctx0" brushRef="#br0" timeOffset="29047.092">13564 8610 109 0,'0'0'0'0,"0"0"1"15,0 0 1-15,0 0-1 0,0 0 1 16,0 0-1-16,0 0 0 0,0 0 0 0,0 0 3 16,0 0-1-16,0 0 0 0,0 0 1 15,0 0-2-15,0 0 0 0,0 0 0 0,0 0 0 16,0 0 2-16,36 0 0 0,-19 0 0 0,-17 0 0 0,18 0-1 31,-2 0-1-31,3 0 0 0,-2-19 1 0,-17 19-1 0,17 0 0 0,-17 0 0 0,18 0 0 0,-18-17 0 0,0 17-1 16,18 0 0-16,-18-18 1 0,0 18 0 0,0 0 0 15,0 0 0-15,0 0 0 0,0-17-1 0,0 17 1 16,0 0-1-16,0 0 0 0,-18 0 0 0,0 17 0 0,-16-17 0 16,-1 18 0-1,0-1-1-15,-1 2 1 0,19-2-1 0,-18 0 1 0,-1 1 0 0,18 0 0 16,-18 0 0-16,2-18-1 0,-2 17 1 0,18 1 0 16,1-2 0-16,-18-16 0 0,35 20 0 0,-19-4 0 15,2-16 0-15,0 18 0 0,17 0 0 0,-18-18 0 16,18 0 1-16,0 18 1 0,0-18-1 15,0 0 0-15,0 0 0 0,0 0-1 0,0 0 0 16,18 0 1-16,-1 0 2 0,0 0 0 0,2 0 1 16,16 0-1-16,0 0-2 0,1 0 1 0,-2-18-1 0,-15 18 0 15,16-18 11-15,-18 18 0 0,2-18 0 0,16 2 0 16,-18-4-9-16,0 4 0 0,2-2 0 0,-2 1 1 16,1-1 9-16,-2 0 0 0,3 0 0 0,-2 1 0 15,0 0-10-15,-17 17 1 0,0-19-1 0,18 2 0 16,-18-1 8-16,18 18-1 0,-18-17 0 0,0 17 1 15,0-19-8-15,0 19 0 0,0-17 0 0,0 17 0 0,0-17 4 16,-18 0 0-16,18 17 0 0,-18 0 0 16,1-18-5-16,17-1 1 0,-17 19-1 0,-2 0 1 0,19 0 1 0,-16 0 1 15,16 0-1-15,-18 19 1 0,1-19-4 16,-2 18 1-16,2-18 0 0,0 17 0 0,-1 17 1 0,18-15-1 16,-17-2 1-16,-2 1-1 0,19-1-1 15,-17 19 1-15,17-19-1 0,0 1 0 0,0 0 1 0,0 0-1 16,0-1 1-16,0 1-1 0,0-2 0 15,0 4 0-15,17-4-1 0,2 2 1 0,-19-18 0 0,17 18 0 16,1 0 0-16,-1-18 1 0,0 18-2 0,2-18 1 0,-2 0-1 16,1 17 1-16,-2-17-1 0,3 17 0 0,15-17 1 15,-16 0-1-15,0 0 0 0,0 17 0 0</inkml:trace>
  <inkml:trace contextRef="#ctx0" brushRef="#br0" timeOffset="30042.84">14481 8908 138 0,'0'0'0'0,"0"0"24"15,17-17 1-15,-17 17-1 0,19-17 1 0,-19 17-21 16,0 0 0-16,0-17 0 0,17 17 1 0,-17-18 8 0,0 18 0 15,0-18 1-15,0 18-1 0,17-18-9 0,-17 18 1 16,0 0-1-16,-17-18 1 0,17 18-2 0,0-16 2 16,0 16-1-16,-17 0 0 0,17-20-2 0,0 20 1 15,-19 0-1-15,2 0 0 0,17 0-1 0,-18 0 1 0,1 0-1 16,17 0 1-16,-19 0-1 0,2 0 0 0,0 0-1 16,17 0 2-16,-18 20-2 0,1-20 0 0,17 16 1 15,-19-16-1-15,19 0 1 0,0 18-1 16,-17-18 0-16,17 18 0 0,0-18 1 0,0 0 0 15,0 18-1-15,0 0 0 0,17-18 0 16,-17 0 1-16,0 17-1 0,19-17 0 16,-2 0 0-16,1 0 1 0,-1 0-1 15,0 0 0-15,-17-17 0 0,19 17 1 0,-2-18-1 0,1 0 0 16,-1 0 0-16,-17 0 1 16,19 2-1-16,-19-4 0 0,17 20 1 0,-17-16 0 15,0-2-1 1,0 18 1-16,0-17 0 0,0 17 0 0,0 0 0 0,0 0 0 15,-17 0 0-15,17-18-1 0,0 18 1 0,0 18 0 16,-19-18 0-16,19 17 0 0,-17 1-1 0,17 18 1 16,-18 16 0-16,1 1 0 0,-2-19-1 0,19 20 1 0,0-18 0 15,0-2 0-15,0 2 0 0</inkml:trace>
  <inkml:trace contextRef="#ctx0" brushRef="#br0" timeOffset="35924.748">19507 6209 238 0,'0'0'0'0,"0"0"5"15,0 0 0-15,0 0-1 0,0 0 1 16,0 0-3-16,0 0 1 0,0 0-1 0,0 0 1 15,0 0 7-15,0 0 0 0,0 0 0 0,0 0 1 16,0 0-8-16,0 0 1 0,0 0 0 0,0 0 1 16,0 0 2-16,0 0 0 0,0 0 0 0,0 0 0 0,0 0-4 15,0 0 0-15,0 0 0 0,0 36 1 0,0-1 2 0,19 1 0 16,-19-1 0-16,0 1 1 0,0 16-4 16,17-16 0-16,-17-2 0 0,0 2 0 0,0-1 0 0,0 1 0 15,-17-18 0-15,17 16-1 0,0-16 0 16,0 17 0-16,0-17 0 0,-19 0 0 0,19 0-1 0,0-18 1 15,0 17-1-15,0-17 1 0,0 17-1 0,0-17 0 16,0 0 0-16,0 0 1 0,0 18-1 0,0-18 0 16,0 0 0-16,0 0 0 0,0 0 0 15,0 0 0-15,0 0 0 0,-17-18 0 0,17 18 0 16,0 0 0-16,0-34-1 16,-17 16 1-16,17 0-1 0,0 0 1 0,0-17-1 0,0 17 1 0,0-16-1 15,-18 16 1-15,18 1-1 0,0-2 0 0,0 2 0 16,0-1 1-16,0 1 0 0,0-2 0 0,0 2 0 15,0 0 0-15,0-1 0 0,0 0 0 0,0 0 0 16,0-16 0-16,0 16 1 0,0 0 0 0,0 18 0 16,0-18 0-16,0 1 0 0,0 17-1 0,0-18 0 0,0 0 1 15,0 18 1-15,0 0 0 0,0 0 0 0,0 0-1 16,0 0 0-16,0-18 0 0,0 18 0 16,0 0 0-16,0 0 1 0,0 0 0 0,0-17 0 0,0 17 1 15,0 0-2-15,0 0 0 0,0-17 0 0,0 17 0 16,0 0 1-16,0 0 1 0,0 0-1 0,0 0 0 15,0 0-1-15,18 0 1 0,-18 0-1 0,0 0 0 0,0-19 1 16,17 19-1-16,-17 0 1 0,17 0 0 16,2 0-1-16,-19 0 0 0,17 0-1 0,1 0 1 0,18 0 0 15,-2 0 0-15,-16 0-1 0,0 0 1 16,17 0-1-16,-17 0 0 0,-1 0 0 0,19 0 1 0,-19 0-1 0,19 0 0 16,-18-17 0-16,16 17 0 15,-15 0 0-15,16 0 0 0,-18-18 0 0,19 18-1 0,-2 0 1 0,-17 0 0 16,19 0 0-16,-18-17 0 0,17 17-1 0,1 0 1 15,-19 0 0-15,19-17 0 0,-1 17-1 0,1 0 1 16,-19 0-1-16,18 0 1 0,1 0-1 0,-1-19 1 0,1 19-1 16,16 0 1-16,-34 0-1 0,17-17 1 0,0 17-1 15,1 0 1-15,16 0-1 0,-17-17 0 16,-18 17 0-16,37 0 1 0,-37 0-1 0,19-18 0 0,-1 18 1 16,1-18-1-16,-1 18 0 0,0 0 1 0,1 0-1 15,-2-18 0-15,-15 18 0 0,16 0 0 0,1-17 0 16,-1 17 1-16,-18-17-1 0,19 17 0 0,-19 0 0 15,17 0 0-15,2 0 0 0,-19 0 0 0,1 0 0 16,18-19 1-16,-19 19-1 0,1 0 0 0,-1 0 0 16,19 0 0-16,-19 0 0 0,1 0 0 0,0 0 0 15,0-17 0-15,-1 17 0 0,0 0 0 0,2 0 0 16,-1 0 0-16,-1 0 0 0,0 0 0 16,1-18 0-16,0 18 0 15,0 0-1 1,-18 0 0-16,0 0 0 15,0 0 0 1,17 0 1-16,-17 0-1 16,-17 18 1-16,17 18-1 15,0-2 1-15,0-16 0 0,0 18-1 0,0-2 1 0,0 2 0 16,-18-1 0-16,18 1-1 0,0-2 1 16,0 2 0-16,0-1-1 0,0 1 1 0,0-1 0 0,0 0 0 0,0 1 0 15,0-2 0 1,0 2 0-16,0-1 0 0,0-16 0 0,0 16 0 0,18-19 0 0,-18 20 0 0,0-18 0 15,0-1 0-15,17 19 0 0,-17-18 0 0,0-1 1 16,0 0-1-16,17 1 0 0,-17 0 0 16,0 0 1-16,19-18-1 0,-19 17 0 0,17 0 0 15,-17 2 1 1</inkml:trace>
  <inkml:trace contextRef="#ctx0" brushRef="#br0" timeOffset="50949.022">16528 6439 3 0,'0'0'0'16</inkml:trace>
  <inkml:trace contextRef="#ctx0" brushRef="#br0" timeOffset="52727.868">16633 6421 3 0,'0'0'0'16,"-17"36"0"-16,-1-18 0 0,18-1 0 0,-18 0 0 16,18 2 0-16,-18-2 0 0,18 1 0 15,0 18 0-15,-17-19 0 0,17 17 0 0,-17 2 0 0,17-1 0 16,0 1 1-16,0-1-1 0,0-18 1 0,-18 19-1 15,18-1 0-15,0-18 0 0,0 19 0 0,0-18 0 16,0 18 0-16,0-19 0 0,0 1 0 0,0 16 0 16,0-16 0-16,0 0 0 0,0-1 1 0,0 1-1 15,0-18 1-15,0 18-1 0,0-36 0 47,18 0 0-31,-18 1 0-16,17-19 1 0,-17 2-1 0,0-20 0 0,17 19 0 15,-17-1 0-15,0 2 0 0,0-2 0 16,0 18 0-16,18-16 1 0,-18-2-1 0,0-17 0 0,0 17 3 16,18 20 0-16,-18-19 0 0,0 16 0 15,0-16-1-15,18 18 0 0,-18-19 0 0,0 19 0 0,0-1 2 16,0 0 1-16,0 0-1 0,0 1 1 0,0 0-3 16,0 17 1-16,0-18-1 0,0 18 1 15,0-18 3-15,0 18 0 0,0 0 0 0,0 0 0 0,0 0-3 16,0 0 0-16,0 0 0 0,0 0 0 0,0 0 3 0,0 0 0 15,0 0 0-15,0 0 0 0,0 0-3 0,0 0 0 16,0 0 0-16,0 0 0 0,0 0 2 0,0 0 1 16,0 0 0-16,0 0 0 0,0 0-3 0,0 0 0 0,0 0 0 15,17 0 0-15,-17 0 2 0,0 0 0 0,17 0 0 16,-17 18 0-16,0-18-2 0,19 18 0 0,-2-18 0 16,1 0-1-16,-1 0 3 0,1 0 0 0,-18 17 0 15,18-17 1-15,0 0-4 0,-1 0 1 0,-1 0 0 16,20 0-1-16,-18 0 5 0,-1 0-1 0,19 0 1 15,-18-17-1-15,16 17-3 0,-15 0 0 0,16 0 0 16,-18-18 1-16,19 18 1 0,-19 0 1 0,19 0-1 16,-18 0 1-16,17-18-3 0,1 18 0 0,-2 0 0 15,2 0 0-15,-1 0 2 0,1 0 1 0,-1 0-1 0,18 0 0 16,-19 0-2-16,2 0 0 0,-1 0 0 0,0 0 0 16,1 0 1-16,-2 0 0 0,2 0 0 15,-1 0 0-15,19 0-2 0,-20 0 1 0,2 0-1 0,-1 0 1 16,1 0 0-16,-1 0 0 0,1 0 1 0,-1 0 0 15,1 0-3-15,-3 0 2 0,3-18-1 0,-1 18 0 16,1 0 1-16,-1 0 0 0,0-17 0 0,1 17 0 16,-2 0-1-16,2 0 0 0,-1 0 0 0,1-18 0 15,-1 18 0-15,1 0 1 0,-1 0 0 0,1 0 0 0,-19 0-1 16,18 0 0-16,-18 0-1 0,19 0 1 16,-18 0 0-16,-2 0 0 0,3 0 0 0,15 0 0 0,-16 0-1 15,0 0 1-15,0 18-1 0,-1-18 1 0,-17 0-1 0,18 0 0 16,-18 0 1-16,17 0-1 0,2 0 0 15,-2 0 0-15,-17 0 0 0,17 0 0 16,1 0 0-16,-18 0 0 0,18 0 0 0,-18 0 0 0,0 0 0 0,18-18-1 16,-18 18 1-16,0 0 0 0,0 0 0 0,17 0 0 15,-17 0 0-15,0 0 0 16,0 0 0-16,0 0 0 0,0 0 0 0,0 0 0 16,0 0 0-16,0 0 0 15,0 0 0-15,0 0 0 16,-17 0 0-1,17 0 0-15,0 0 0 16,0 18-1-16,0-18 1 16,0 0 0-16,0 0 0 15,0 0 0-15,0 0 0 16,0 0 0-16,0 0 0 16,0 0 0-16,0 0 0 0,0 0 0 15,0 0 0-15,0 0 0 16,17-18 0-16,0 18 0 0,-17 18 0 15,19-18 0-15,-19 0 0 0,18 0-1 16,-18 0 1-16,17 17-1 0,-17-17 1 0,17 18 0 16,1-18-1-16,-18 18 1 0,18 0 0 0,0-18-1 15,-18 17 1-15,17 0-1 0,-17 1 1 0,17 18-1 0,2-19 1 16,-19 0-1-16,17 19 1 0,1 18-1 16,-1-3 1-16,1-15-1 0,0 17 0 0,0 17 1 0,-1-34-1 0,-1-1 0 15,4 1 0-15,-4-1 0 0,-16 1 0 16,18-1 0-16,-1-1 0 0</inkml:trace>
  <inkml:trace contextRef="#ctx0" brushRef="#br0" timeOffset="76434.935">17585 9562 226 0,'0'0'0'0,"0"0"3"0,0 0 1 0,0 0-1 16,0 0 1-16,0 0-2 0,0 0 0 0,0 0 0 15,18-17 1-15,-18 17 3 0,0 0 1 0,0 0-1 16,18 0 0-16,-18 0-2 0,0 0-1 0,17 0 0 16,-17 0 0-16,17 0 3 0,-17 0-1 0,19 0 1 15,-2 0 0-15,1-18-3 0,-1 18 0 0,2 0-1 0,-2 0 2 16,1 0-2-16,-1 0 1 0,0 0-1 0,19 0 1 15,-18 0-1-15,18 0-1 0,-19 0 1 0,0 0 0 16,19 0-1-16,-18-18 0 0,17 18 1 0,1 0-1 16,-19-18 0-16,17 18 0 0,-16-17 0 0,17 17 1 0,1-18-2 15,-18 18 1-15,16 0 0 0,2 0 0 16,-1-18 0-16,-18 18 0 0,19 0-1 0,-1 0 1 0,1-18 0 16,-1 18-1-16,1 0 1 0,-1 0-1 15,1 0 0-15,-1-17 1 0,-18 17 0 0,19 0-1 0,-1 0 1 16,0 0-1-16,-1 0 1 0,-16 0-1 0,18-17 1 15,-1 17-1-15,-18-19 1 0,19 19-1 0,-19 0 0 0,19 0 1 16,-18-17-1-16,16 17 1 16,-15 0-1-16,16 0 0 0,-18-18 1 0,19 18-1 0,-1-17 0 0,-18 17 1 15,19 0-1-15,-18 0 1 16,17-17-1-16,-17 17 0 0,0 0 1 16,15 0-1-16,3 0 1 0,-18 0-1 0,-1 0 0 0,2 0 1 0,16 0-1 0,-18 0 0 0,0 0 1 15,19 17-1-15,-18-17 0 0,18 0 0 16,-19 0 1-16,18 17-1 0,-17-17 0 0,0 0 1 0,-1 0-1 15,18 0 1-15,-16 0-1 0,-2 0 0 0,0 0 1 16,19-17-1-16,-18 17 1 0,-1-17-1 0,0 17 0 16,20 0 1-16,-3-19-1 0,-16 19 1 0,0-17-1 15,0 0 1-15,15 17-1 0,-14-18 0 0,-2 18 1 0,1-18-1 16,-1 0 1-16,1 1-1 0,0 17 1 16,0-17-1-16,-1-2 1 0,0 2-1 0,2-1 0 0,-19 1 1 15,17-1 0-15,1 0-1 0,-1 0 1 0,2-16-1 16,-2 15 0-16,-17 2 1 0,18-18-1 15,-1-1 1-15,0 19-1 0,2-18 1 0,-19-1-1 0,17 2 1 16,1-2-1-16,-18 1 0 0,17-1 0 0,-17 1 1 16,19 18-1-16,-19-19 1 0,0 18-1 0,17-18 1 15,-17 2-1-15,0 17 1 0,0-1-1 0,0-18 1 0,0 1-1 16,0 16 0-16,-17 2 1 0,17 0 0 16,-19 0-1-16,19-2 0 0,-17 2 1 0,-1-18-1 0,1 18 1 15,17-2-1-15,-19 2 1 0,2-1-1 16,0 18 1-16,-1-17-1 0,1-2 0 0,-19 2 1 0,18 17-1 0,1-17 1 15,-2 17 0-15,-15 0 0 0,-2 0-1 16,18-18 1-16,1 18-1 0,-18 0 1 0,-1 0 0 0,20 0-1 16,-20 0 1-16,1 0 0 0,0 18-1 0,-1-18 1 15,1 0-1-15,-1 0 1 0,2 17 0 0,15-17 0 0,-16 0 0 16,0 0-1-16,-1 0 1 16,2 0 0-16,-2 0-1 0,1 0 1 0,-1 0 0 0,1 0 0 0,-1 0 0 15,1 0 0-15,-1 0 0 0,3 0 0 0,-3 17-1 16,1-17 1-16,0 0 0 0,-1 0 1 0,1 0-1 15,-1-17 1-15,-16 34-2 0,16-17 2 0,19 0-2 16,-37-17 1-16,37 17 1 0,-19 0-1 0,1 0 0 16,0 0 1-16,-1 0-1 0,2 0 0 0,15 0 0 15,-32 0 0-15,15-17 0 0,19 17 0 0,-18 0 1 16,-1 0-1-16,1 0 0 0,-1 0 0 0,19 0 0 16,-19-18 0-16,1 18 0 0,17 18 0 0,-18-18 0 0,2 0 0 15,16 0 0-15,-18 17 0 0,19-17 0 0,0 0 0 16,-20 17 0-16,20-17 0 0,-18 19 0 15,17-2 0-15,0 1 0 0,2-18 0 0,-20 17 0 0,19 2 0 16,-18-2 0-16,17-17 0 0,0 17 0 0,0 1 1 16,1-1-1-16,0 2-1 0,-2-2 1 0,2 0 0 0,-1 0 1 15,1 19-1-15,-2-18 0 0,19-1 0 16,-17 20 0-16,0-37 0 0,17 34 0 0,-18-17 0 0,1 19 0 16,17-1 0-16,0-16 0 0,-19 15 1 15,19 2-2-15,0-1 1 0,0-17 0 0,-17 18 0 0,17-2 0 0,0 2 1 16,0-1-1-16,0-18 0 15,0 0 0-15,0 19 0 0,0-18 0 0,0-1 0 0,0-17 0 0,0 19 1 16,17-2-1-16,-17 0 0 0,0 1 0 16,0 0 0-16,19 0 0 0,-19-1 0 0,17 1 0 0,-17-18 1 15,18 17-1-15,-1 2 0 0,-17-2 0 16,17 0 0-16,2 1 0 0,-2 0 0 0,1 0 0 0,-1-1 0 16,2 0 0-16,-2 2 0 0,-17-19 0 0,17 17 0 15,1 0 0-15,18 1 0 0,-19-1 0 0,1 2 0 0,-1-2 0 16,2 0 0-16,-2-17 0 0,-1 18 0 0,2 0 0 15,0-18 0-15,0 18-1 0,-1-1 2 0,0-17-2 16,2 18 2-16,-1-18-2 0,-1 0 1 0,0 18 0 16,1-18 0-16,0 18-1 0,0-18 1 0,-1 17 0 15,19-17 0-15,-19 17 0 0,18-17-1 0,-17 18 1 16,18 0 0-16,-2-18 0 0,2 0 0 0,-1 18 0 16,1-1 0-16,-1-17-1 0,-18 17 1 0,37-17 0 15,-19 19 0-15,-1-2 0 0,2-17-1 0,-1 17 1 16,0-17 0-16,1 18 0 0,-1-18 0 0,1 17-1 0,-2 2 1 15,20-19 0-15,-19 18-1 0,1-18 1 0,34 0 0 16,-35 0 0-16,1 17-1 0,-1-17 1 0,17 0 0 16,-17-17-1-16,1 17 1 0,16 0 0 0,-16 0-1 15,18-18 1-15,-20 18 0 0,20-19-1 0,17 19 1 16,-19-17-1-16,1-1 1 0,18 1 0 0</inkml:trace>
  <inkml:trace contextRef="#ctx0" brushRef="#br0" timeOffset="86628.536">16915 6916 81 0,'0'0'0'0,"-53"17"0"0,35-17 0 0,2 18 0 16,-4-18 1-16,-13 0-1 0,15 17 0 0,0-17 0 16,0 0 0-16,-17 19 1 0,18-19 1 0,-2 0 1 15,2 17-1-15,0 1 1 0,-1-18-1 0,0 0 0 16,18 17-1-16,-18-17 1 0,1 17 8 0,17-17 0 0,-17 18 0 16,17 0-1-16,-18-18-5 0,18 17 0 0,0-17 0 15,-19 18 0-15,19 0 2 0,0-18-1 0,-17 18 1 16,17-1 0-16,0-17-4 0,0 17 1 0,0-17 0 15,-17 19 0-15,17-19 0 0,0 0 0 0,0 17 0 16</inkml:trace>
  <inkml:trace contextRef="#ctx0" brushRef="#br0" timeOffset="103523.431">6843 15773 210 0</inkml:trace>
  <inkml:trace contextRef="#ctx0" brushRef="#br0" timeOffset="106139.372">6368 15737 326 0,'0'0'0'0,"0"0"0"0,0 0 7 0,-18-18 1 16,18 18-1-16,0-17 1 0,0 17-5 0,0 0 0 0,0 0 1 15,0 0-1-15,0 0 5 0,0-19 0 16,18 19 0-16,-18 0 1 0,34-17-6 0,-16-1 1 0,0 1-1 15,17 17 1-15,-18-19 8 0,2 2 0 0,-2 17-1 16,1 0 2-16,-1-17-9 0,1 17 0 0,0 0 0 16,0-18 0-16,15 18-1 0,-13 0 1 0,-4 0-1 15,2 0 0-15,-1 0-2 0,2 18 1 0,-2-18 0 16,1 0 0-16,-1 0 2 0,0 0 1 0,2 0-1 16,-2 0 0-16,18 0-2 0,-16 17 1 0,-2-17-1 15,18 0 1-15,-17 17-3 0,17-17 1 0,-17 0 0 16,18 0 0-16,-2 0-1 0,-16 0 1 0,18 0-1 0,-19 0 1 15,19 19 1-15,-18-19-1 0,16 0 1 0,-16 0 0 16,18 0-1-16,-20 0 0 0,1 0 0 16,19 0 0-16,-18 0 2 0,-1 0 0 0,19 0-1 0,-18 0 1 15,16 0-1-15,2 0-1 0,-1 0 1 0,1 0 0 16,-1 0-1-16,1 0 1 0,-1 0 0 0,-18 0-1 16,19 0 0-16,-1-19 1 0,1 19-1 0,-19 0 0 15,18 0 0-15,1 0 0 0,-20 0 0 0,20 0 1 16,-18 0-2-16,16 0 1 0,3 0 0 0,-3 0 0 0,2 19 0 0,-1-19-1 15,1 0 0-15,-1 0 1 0,18 17-1 16,-35-34 0-16,16 17 0 0,2 0 1 0,-1 0-1 16,1 0 0-16,-18 0 0 0,16 0 0 0,2 0 0 0,-2 0 0 15,2 0 0-15,-1 0 0 0,-17 0-1 16,17 0 1-16,19-19 0 0,-20 19 0 0,2 0 0 0,-1 0 0 16,1 0 0-16,-1 19 0 0,0-38 0 0,-17 19 0 0,17 0-1 15,1 19 1-15,-1-19 0 0,0 0 0 0,1 0 0 16,-3 17 0-16,-13-17 0 0,14 0-1 0,2 18 1 15,-1-18 0-15,-1 0 0 0,-15 0-1 0,16 0 1 16,1 0 0-16,-19 0 0 0,18 0 0 0,-17 17 0 16,17-17 0-16,0 0 0 0,-16 0 0 0,15 0 0 15,2 19 0-15,-18-19 0 0,16 0 0 0,-15 0 0 16,16 0 0-16,0 17 0 0,1-17 0 0,-3 0 0 16,3 18 0-16,-1-18 0 0,1 0 0 0,-1 0 0 15,1 17 0-15,-1-17 0 0,-18 0 0 0,19 0 0 16,-1 0 0-16,1 0 0 0,-1 19 0 0,-18-19 0 0,19 0 0 15,-1 0 0-15,1 0 1 0,-1 0-1 16,1 0 0-16,-3 0 1 0,3 0-1 0,16 0 0 16,-33 0 1-16,33-19-1 0,-16 19 0 0,-1 0 1 0,-18 0-1 15,19 0 1-15,-1 0-1 0,1 0 1 0,-1 0-1 16,1 0 1-16,-1-17-1 0,1 17 0 0,-1 0 1 16,-1 0 0-16,2 17-1 0,-2-17 1 0,2 0-1 15,17 0 0-15,-35 0 1 0,17 0-1 0,1 0 1 0,-2 0-1 16,2 0 1-16,-1 0 0 0,1 19-1 0,-1-19 0 15,0 0 1-15,1 0 0 0,-2 0-1 0,2 0 0 16,-1 0 1-16,1 0-1 0,-18 0 1 0,15 0-1 16,3 0 0-16,-1 0 1 0,1 0-1 0,-18-19 0 0,16 19 1 15,-15 0 0-15,16 0-1 0,1 0 0 0,-19-17 1 16,18 17-1-16,-17 0 1 0,17 0-1 0,-17 0 1 16,18 0-1-16,-19 0 1 0,18 0-1 0,-17 0 1 15,17 0-1-15,-18 0 0 0,2 0 1 0,16 0-1 16,-18 0 1-16,19 0-1 0,-18 0 1 0,-2 0-1 0,1 0 1 15,2 17-1-15,16-17 1 0,-18 0 0 0,1 0-1 16,0 0 1-16,0 0-1 0,-1 19 1 0,-17-19 0 16,17 0-1-16,2 0 1 0,-2 0 0 0,1 17-1 15,-1-17 1-15,2 0 0 0,-2 0 0 16,1 0-1-16,-1 17 1 0,0-17 0 0,2 0-1 16,-2 0 1-16,1 0 0 0,-1 0-1 0,-17 0 1 15,19 0-1 1,-2 0 1-16,0 0 0 0,1 0 0 0,0 0 0 0,0 0-1 0,-1 0 1 0,1 0 0 15,-1 0-1-15,2 0 1 0,-2 0 0 0,-17-17-1 0,16 17 1 16,2 0 0-16,0 0-1 0,0 0 1 0,-1 0-1 16,-17 0 1-16,17 0-1 0,2 0 1 0,-1 0-1 15,-1 0 1-15,0 0-1 0,-17 0 1 16,18 0 0-16,0 0 0 16,0 0-1-16,-1-17 1 15,0 17-1-15,-17 0 1 16,19-19-1-16,-2 19 0 0,-17 0 1 0,18 0-1 15,-1-17 0-15,1 17 0 0,-18-18 0 16,0 18 1-16,18 0-1 0,0-17 1 16,-1 17-1-1,-17-19 0-15,0 19 1 0,17 0 0 16,-17-17-1-16,0 17 1 0,19 0 0 16,-19-18 0-16,0 18 0 15,0 0 0-15,0 0 0 0,0-17 0 0,0 17 0 16,0-19 0-16,0 19 0 0,0-17 0 0,0 17 0 15,-19-17 0-15,19 17-1 0,0-18 1 16,-17 18 0-16,17-17-1 0,-17 17 1 16,-1-19 0-16,0 19-1 0,0-17 1 0,1 17-1 15,-1 0 1-15,1 0-1 0,-2-17 1 0,2 17-1 16,0 0 1-16,-19 0-1 0,18 0 0 0,1 0 0 16,-18-17 1-16,-1 17-1 0,1 0 1 0,-1 0-1 15,3 0 0-15,14 17 0 0,-16-17 1 0,0 0-1 16,-1 0 0-16,2 0 0 0,-2 0 1 0,1 0-1 15,16 17 0-15,-15-17 0 0,-1 0 0 0,-1 0 1 0,18 0-1 16,-18 0 0-16,2 0 0 0,-2 17 0 0,-17-17 1 16,17 19-1-16,3-19 0 0,-21 0 0 0,20 0 1 15,-20 17-1-15,19-17 0 0,-1 0 0 0,-17 18 1 16,18-18-1-16,-18 0 0 0,18 17 0 0,-1-17 1 16,-16 17-1-16,16-17 0 0,1 19 0 15,-1-19 1-15,-15 17-1 0,15-17 1 0,-17 18-1 0,0-18 0 16,17 17 0-16,2-17 1 0,-2 0-1 0,1 0 1 15,0 0-1-15,-1 0 0 0,1 0 1 0,-1 19-1 0,2-19 0 16,-2-19 1-16,1 19 0 0,-1 0-1 16,-16 0 0-16,17 0 1 0,0 0-1 0,-18 0 1 0,18 0-1 0,-1-17 0 15,1 17 0-15,-18 0 1 0,17 0-1 16,1 0 1-16,0 0-1 0,-1 0 0 0,1-18 1 0,-1 18-1 16,2 0 0-16,-37 0 1 0,35 0-1 0,-15 0 1 15,15 0-1-15,1 0 0 0,-1 0 1 0,1 0-1 0,-1-17 0 16,1 34 1-16,18-34-1 0,-19 17 0 15,1-19 1-15,-1 19-1 0,1-17 0 0,-1 17 1 0,2-17-1 16,-2 17 0-16,1-18 0 0,0 1 1 0,-1 17-1 16,2-19 0-16,-2 2 1 0,2 17-1 0,-3-17 0 15,3 17 0-15,-2-17 1 0,18 17-1 0,-16 0 0 16,-2 0 0-16,1-19 1 0,-19 19-1 0,20 0 0 16,-2-18 1-16,-18 18-1 0,20 0 0 0,-1 0 1 15,-1 0-1-15,-18-17 0 0,21 17 1 0,-3 0-1 16,1 0 0-16,0 0 0 0,16 0 1 0,-15 0-1 15,-2 0 0-15,1 0 1 0,0 0-1 0,-1 0 0 0,1 0 0 16,-1 0 0-16,-17 0 1 0,18-18-1 0,0 36 0 16,-1-18 0-16,2 0 1 0,-1 0-1 15,0 0 1-15,16 0-1 0,-15 0 0 0,-1 0 1 0,-1 17-1 16,-18-17 1-16,20 0-1 0,-2 0 1 0,1 18 0 16,-19-18-1-16,20 0 1 0,-2 0-1 0,1 19 1 15,0-19 0-15,-18 0-1 0,17 17 1 0,2-17 0 16,-2 0-1-16,1 17 0 0,0-17 1 0,-18 17 0 15,17-17-1-15,1 0 0 0,-1 0 1 0,2 19 0 16,-1-2-1-16,-1-17 0 0,1 0 1 0,-1 0-1 0,1 0 0 0,-1 0 1 31,1 0-1-31,-1 0 1 0,3 0-1 0,-3-17 0 0,18 17 1 0,-16 0-1 0,16 0 1 16,-18 0-1-16,19-19 1 0,-19 19 0 0,1 0-1 0,18-17 0 16,-19 17 1-16,1 0-1 0,17-17 1 0,-18 17-1 15,2-17 1-15,15 17-1 0,-16 0 0 0,18 0 1 16,-19-19-1-16,19 19 1 0,-18 0-1 0,16 0 0 15,-16 0 0-15,19 0 1 0,-20 0-1 0,19 0 1 16,-19 19-1-16,1-19 0 0,0 17 1 0,-1-17-1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5T03:40:29.24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10848 12684 298 0,'0'0'0'16,"0"0"4"0,0 0 1-16,0-35 0 0,0 35 0 0,0-17-3 0,0 17 1 0,0 0-1 15,0 0 1-15,0 0 8 0,0-17-1 0,0 17 1 16,0 0 0-16,0 0-7 0,17 0 0 0,-17 0 0 15,0 0 0-15,0 0 2 0,0 0 0 0,0 0 1 0,0 0-1 16,0 0-3-16,0 0 1 0,0 0-1 0,0 0 0 16,0 0 2-16,17 0 0 0,-17 0 1 0,19 0-1 15,-2 0-2-15,1 17 0 0,-1-17-1 0,19 0 1 16,-18 0-1-16,-1 0 0 0,0 0 1 0,2 0-1 16,-2 0-1-16,1 0 1 0,-18 0-1 0,16 0 1 15,20 0-1-15,-19-17 0 0,1 17 1 0,0 0-1 16,-18 0 0-16,18 0 0 0,-1 0 0 0,1-20 0 0,-1 20 0 15,2 0 0-15,-19 0 0 0,17 0 0 0,0 0 0 16,1 0 0-16,0 0 0 0,0 0-1 0,-1 0 2 0,0 0-1 16,2 0 1-16,-1 0-1 15,-1 0 0-15,0 0 0 0,19 0 0 0,-18 0 0 0,-1 0 0 0,0 0 1 16,2 0-1-16,16 0 1 0,-18 0-2 0,1 0 1 16,0 0 0-16,0 0 0 0,-1 0 2 0,-1-16 0 15,4 16 0-15,-4 0 1 0,19 0-3 0,-16 0 1 16,-2 0 0-16,1 0 0 0,-1-18 1 0,0 18 1 0,2 0-1 15,-2 0 1-15,1 0-2 0,-1 0-1 16,2 0 1-16,-2 0 1 0,18 0 0 0,-17 0 1 0,0 0-1 16,17 0 1-16,-18 0-2 0,2 0 0 0,-2 0 0 15,18 0 0-15,-17 0 2 0,0 0-1 0,-1 0 1 16,0 0 0-16,20 0-2 0,-37 0 0 0,17 0 0 16,18 0 0-16,-17 18 2 0,0-18 0 0,-2 0 0 15,1 0 0-15,2 0-2 0,-2 0 0 0,1 16 1 16,-1-16-1-16,19 0 1 0,-18 0-1 0,-1 0 1 0,0 20 0 15,2-20-2-15,16 0 1 0,-18 17 0 0,2-17 0 16,16 17 0-16,-18-17 1 0,0 0 0 0,19 18 0 16,-18-18-2-16,-1 0 1 0,2 0 0 0,15 0 0 15,-16 17 0-15,0-17 1 0,17 0 0 0,-17 0-1 16,-1 0 0-16,2 0 0 0,14 0-1 0,-15 0 1 16,0 0 0-16,17 0 0 0,-18 0 0 0,20 0 1 15,-20 0-2-15,18 0 0 0,1-17 1 0,-19 17-1 0,19 0 1 16,-19 0 0-16,18 0 0 0,-17 0 0 15,18 0 0-15,-19 0-1 0,19 0 1 0,-19 0-1 0,18 0 1 0,-16 0-1 16,16 0 1-16,-18 0 0 16,0-18-1-16,19 18 0 0,-18 0 1 0,17 0-1 0,-1 0 0 0,-16 0 1 15,18 0-1-15,-1 0 1 0,1 0-1 16,-2 0 0-16,-16 0 1 0,18 0-1 0,-2 0 0 0,3 0 0 16,-3 0 1-16,2 0-1 0,-18 0 0 0,16 0 0 15,-15 0 0-15,16 0 0 0,0 0 1 0,1 0 0 0,-19 0-1 16,19 0 1-16,-2 0-1 0,-17 18 0 15,19-18 0-15,-1 0 1 0,1 0-1 0,-1 0 0 0,-18 0 1 16,19 17 0-16,-1-17-1 0,1 0 0 16,-19 0 0-16,18 0 0 0,1 0 0 0,-19 0 1 0,19 0-1 15,-1 0 1-15,1 0-1 0,-18 0 0 0,16 0 0 16,-16 0 0-16,18 0 0 0,-3 0 1 0,-14-17-1 16,16 17 0-16,0 0 0 0,-17 0 0 0,17 0 0 15,1-18 0-15,-19 18 1 0,1 0-1 0,18 0 0 16,-19-17 0-1,1 17 0-15,-1 0 0 0,0 0-1 0,2 0 1 0,-2 0 0 0,1-17 0 0,-1 17 0 0,2 0 0 32,-2 0-1-32,-17 0 1 0,17-20 0 0,1 20-1 0,-18 0 1 0,18 0 0 0,0-16 0 15,-1 16-1-15,1 0 1 0,-1 0-1 0,-17-18 1 16,19 18-1-16,-2 0 1 0,-17 0 0 0,16-17 0 16,2 17 0-16,-18-19-1 0,0 19 1 15,18 0-1-15,-18 0 1 0,18 0-1 0,-18 0 1 16,0 0 0-16,0 0 0 15,0-17 0 1,0 17 0-16,0 0 0 16,-18 0-1-16,0-18 1 0,0 18-1 15,2-17 0-15,-20 17 0 0,19 0 1 0,-18 0-1 0,17-19 0 16,0 19 0-16,0 0 0 0,-16 0 0 0,15-17 1 16,-16 17-1-16,-1 0 0 15,19 0 0-15,-18 0 0 0,-1 0 0 0,1 0 0 0,-1 0 0 16,19 0 0-16,-36 0 0 0,18 0 1 0,0 0-1 0,-1 0 0 0,2 0 0 15,-2 0 0-15,2 0 0 0,-3 17 0 0,3-17 0 16,-20 0 0-16,1 19 0 0,18-19 0 0,-18 17 0 16,1-17 0-16,-2 18 0 0,18-18 0 0,-16 0 0 15,-19 17 1-15,35-17-1 0,3 19 0 16,-21-19 0-16,2 17 1 0,16 1-1 0,1-18 0 0,-18 0 0 16,-18 0 0-16,18 0 0 0,18 16 1 0,-18-16-1 15,0 0 0-15,17 0 1 0,-17 0-1 0,19 0 0 16,-19 20 0-16,1-20 1 0,16 0-1 0,-18 0 0 15,-16 0 1-15,35-20-1 0,-19 20 0 0,2 0 1 16,-1-16-1-16,-1 16 0 0,20 0 0 0,-20 0 1 0,21 0-1 16,-21 0 1-16,19 0-1 0,-18-18 0 0,-18 18 0 15,18 0 1-15,18 0-1 0,-18 0 0 0,-1-17 1 16,20 17-1-16,-2 0 0 0,-17 0 0 0,17 0 0 16,3 0 0-16,-3 0 1 0,1 0-1 15,-19 0 0-15,20 0 0 0,-20-19 1 0,20 19-1 0,-20 0 0 0,19-17 0 16,-1 17 0-1,2 0 1-15,-2 0-1 0,1 0 0 0,-1-18 0 0,1 18 0 0,-1 0 1 16,1 0-1-16,-1-17 0 0,3 17 0 0,-3 0 0 0,1 0 0 16,17-19 0-16,-18 19 0 0,2 0 1 0,-2-17-1 0,18 17 0 15,-16 0 0-15,16-17 0 0,-18 17 0 16,19-18 0-16,-1 18 0 16,-18 0 1-16,19-17-1 0,0 17 0 0,-2 0 0 0,-16-19 0 0,18 19 0 15,-1-17 0-15,0 17 0 0,0 0 0 0,1 0 0 16,0 0 0-16,-2 0 1 0,19-17-1 15,-16 17 0-15,-2 0 0 0,1 0 0 16,-2 0 0-16,2 0 0 0,0 0 0 16,17 0 1-1,-18 0-1 1,18 0 1 15,0 17-1-31,0 0 0 16,18-17 0-16,-18 19 0 0,0-2 0 15,17 1 0-15,-17-1 0 0,17 0 0 0,-17 2 0 16,19-2 0-16,-2 1 0 0,-17-1 0 0,18 2 0 0,-18-19 1 16,16 17-1-16,3 1 0 15,-2-18 0-15,0 16 0 0,1 4 0 16,18-20 0-16,-19 17 0 0,1-17 0 0,-1 17 0 16,2-17 0-16,-2 18 0 0,0-18 0 15,19 0 0-15,-18 17 0 0,16-17 0 0,-15 19 0 0,16-2 0 16,0-17 0-16,-17 0 0 0,17 17 0 0,1-17 0 0,-1 17 0 15,-18-17 0-15,19 19 0 0,-1-19 0 16,1 17 0-16,-20-17 0 0,19 0 0 0,1 0 0 0,-18 18 0 16,16-18 0-16,2 0 0 0,-1 0 0 0,1 0 0 15,-1 0 0-15,18 0 0 0,1 17 0 0,-20-17 0 16,20 0 0-16,-20 0 0 0,20 0 0 16,-19 19 0-16,1-19 0 0,16 0 0 0,-17 0 0 15,18 17 0-15,-18-17 0 0,18 0 0 0,36 17 0 16,-36 1 0-16,18-18 0 0,-19 17 0 0,1-17 0 0,1 19 0 0,-3-2 0 15,19 1 0-15,-33-1 0 16,15 2 0-16,1-19 0 0</inkml:trace>
  <inkml:trace contextRef="#ctx0" brushRef="#br0" timeOffset="28185">21096 7004 226 0,'0'0'0'0,"0"0"7"0,0 0 0 16,0 0 1-16,0-36-1 0,0 36-4 0,0 0 1 15,0 0-1-15,0-17 1 0,0 17 4 0,0 0 0 16,0 0 0-16,0 0 1 0,17 0-6 0,-17-18 1 16,0 18-1-16,0 0 1 0,0 0-1 0,0 0 0 0,0 0 1 15,0-17-1-15,19 17-1 0,-19 0 0 0,0 0 0 16,0 0 0-16,0 0 1 0,17 0-1 0,-17 0 1 16,0 0-1-16,0 0 0 0,18 0 0 0,-18 0-1 15,0 0 1-15,17-19-1 0,-17 19 0 0,17 0 0 16,-17 0 0-16,19-17 0 0,-2 17 0 0,1 0 0 15,-2 0 0-15,3 0-1 0,-2-17 1 0,-17 17 0 16,17 0-1-16,1 0 1 0,18 0 0 0,-36-18-1 0,35 18 1 16,-18 0-1-16,2 0 1 0,-2-18-1 0,0 18 1 15,19 0-1-15,-18 0 1 0,-1 0-1 0,0 0 0 16,20 0 1-16,-20 0-1 0,0-18 0 0,1 18 1 16,0 0-1-16,0 0 0 0,16-17 1 0,-15 17-1 15,-2 0 0-15,1-17 0 0,17 17 1 0,-17 0-1 16,0 0 0-16,-1 0 0 0,-1 0 1 0,4 0-1 15,-4 0 1-15,2 0 1 0,-18 0-1 0,17 0 0 16,2 0 0-16,-19 17 0 0,17-17 1 0,1 0-1 16,-18 17 1-16,17 1 0 0,-17-18 0 0,17 18 1 15,-17 0-2-15,19-1 1 0,-19-17-1 0,17 17 1 0,1 19 0 0,-18-18 0 16,17-1 0-16,-17 2 1 16,0-2-2-16,19 1 0 0,-19 16 1 0,0-16-1 0,17 0 1 0,-17-1 0 15,17 1-1-15,-17 0 1 0,0 0-1 0,0-1 0 16,0 0 0-16,0 2 1 15,0-2-1-15,0 1 0 0,0-1 1 0,0 0 0 0,-17 19-2 0,17-18 2 16,0-1-1-16,0 19 0 0,-17-18 0 0,17-1 0 0,0 0 0 16,0 2 0-16,-19 15-1 0,19-16 1 0,-17 1 0 15,17-2 0-15,0 0 0 0,-18 0-1 16,18 2 1-16,-17-2 0 16,17 1 0-16,-19-1 0 0,19 1-1 0,0 0 1 15,-17-1-1-15,17 1 1 0,-17-1 0 16,17 2-1-16,-18-19 1 0,1 17 0 15,-2 1-1 1,19-18 1-16,-17 0-1 0,-1 17 0 16,2-17 1-16,-4 0-1 0,4 0 0 0,-1 0 0 0,-1 19 0 0,0-19 1 15,-17 0-1-15,17 0 0 0,1 0 0 16,-19 0 1-16,1-19-1 0,-1 19 0 0,19 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5T03:27:10.4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17850 9491 109 0,'0'0'0'16,"0"0"2"-16,0 0-1 0,0 0 1 15,-36 0-1-15,36 0 0 0,0 0 1 0,0 0-1 0,0 0 0 0,0 0 2 0,0 0 0 16,0 0 0-16,0 0 1 0,0 0-2 0,0 0 0 16,0 0 0-16,0 0 0 0,0 0 7 0,0 18 0 15,0-18 0-15,0 0 1 0,-17 18-7 0,17 0 1 16,17-1 0-16,-17 0 0 0,0 19-1 0,0-18 0 0,0-1 0 16,0 0 1-16,0 2-2 0,0-2 0 0,0 0 0 15,19-17 0-15,-19 18 0 0,0-18 0 0,0 0 0 16,0 17 0-16,0-17-1 0,0 0 0 0,0 0 1 15,0 0-1-15,0 0 0 0,0 0 0 0,0 0 0 16,0 19 1-16,0-19-1 0,0 0 0 16,0 0 0-16,0 0 0 0,0 0 0 0,0 0 0 15,0 0 0-15,0 0 0 0,0 0 0 16,0 0 0-16,0 0 0 0,0 0 1 0,0 0-1 0,17 0 1 16,-17 0-1-16,0 0 0 0,0 0 0 0,18 18 1 15,-1-18 0-15,2 17 1 0,-2 0-1 0,0 2 1 16,19-2-2-16,-18 0 1 0,-1-17 0 0,1 18-1 15,-1-18 4-15,2 0-1 0,-2 0 1 0,-17 0-1 16,16 18-1-16,2-18-1 0,-18 0 1 0,18 0-1 16,-18 0 3-16,18 0 0 0,-1 0 0 0,-17 0 0 15,17 0-2-15,2 0-1 0,-19 0 1 0,18 0 0 16,-18 0 2-16,0 18 0 0,17-18 0 0,-17 0 1 16,17 0-4-16,-17 0 1 0,0 0 0 0,18 0 0 0,-18 0 1 0,18 0 1 15,0 0 0-15,-18 0 0 16,17 0-3-16,-17 0 1 0,17 0-1 0,2-18 1 0,-2 18 1 0,-17 0 0 15,18 0 1-15,-1 0-1 0,-17 0-2 0,18 0 1 16,-18 0-1-16,18 0 0 0,-18 0 1 0,18-18 0 16,-18 18 0-16,17 0-1 0,0 0 0 0,-17 0 0 15,0 0 0-15,19 0 0 0,-2 0 0 0,-17 0 1 16,18 0 0-16,-18 0 0 0,17 0-2 0,2 0 1 0,-19 0 0 16,17 0 0-16,-17 0 0 0,18 0 1 0,-18 0-1 15,17 0 0-15,-17 0 0 0,17 0-1 0,-17 18 1 16,19-18-1-16,-19 0 1 0,0 0 1 0,17 0-1 15,-17 0 0-15,0 0 0 0,0 0-1 0,0 0 0 16,0 0 1-16,0 0 0 0,0 0 0 0,0 0-1 16,0 0 1-16,0 0-1 0,0-18 1 0,0 18-1 15,0 0 1-15,18-18-1 0,-18 1 0 0,0-19 0 16,0 19 0-16,0-18 0 0,0-1 0 0,0 1 0 16,0 18 0-16,0-19 0 0,0 1-1 15,0-1 1-15,0 19 0 0,0-18 0 0,16-1-1 0,-16 19 1 0,0-1 0 16,0-18-1-16,0 19 0 0,19 17 1 0,-19-17-1 15,0-2 0-15,0 2 0 0,0 17 1 0,17 0-1 16,-17-18 0-16,0 18 1 16,0 0-1-16,17 18 0 15</inkml:trace>
  <inkml:trace contextRef="#ctx0" brushRef="#br0" timeOffset="6994.53">17797 9562 3 0,'0'0'0'0,"-17"0"0"31,-1 0 0-15,1 0 0-1,17 17 0-15,-19-17 0 16,19 18 0-16,-17-18 2 0,17 0 1 0,0 18-1 0,0-18 1 16,0 0-2-16,-18 0 1 0,18 18 0 0,0-18-1 15,0 17 6-15,0-17-1 0,0 0 1 0,0 17 0 16,0 2-4-16,0-2 0 0,0 0 0 15,0 1 0-15,18-1 1 0,-18 20-1 0,17-20 1 0,-17 19-1 16,0-2-1-16,19 2 0 0,-19-1 1 0,0 0-1 16,0 1 0-16,17-19 0 0,-17 19 1 0,0-19-1 15,0 0-1-15,0 1 1 0,0-18-1 0,0 18 1 0,-17 0-1 16,17-18 0-16,0 18 0 0,0-18 1 16,0 0-1-16,0 17 0 0,0-17 0 0,0 0 0 0,0 0 0 15,0 0 1-15,0 0-1 0,0 0 1 16,0 0-1-16,0 0 0 0,0 0 0 0,0 0 0 0,0-17 4 15,0 17-1-15,0 0 1 0,0-36-1 0,17 18-1 16,-17 0-1-16,18 1 1 0,-1 0-1 0,-17-2 4 0,0 19 0 16,17-17 1-16,-17 17-1 0,19-17-3 0,-19 17 0 15,17 0 0-15,-17 0 1 0,18 0 2 0,-1 0 1 16,-17 0 0-16,36 0 0 0,-1 0-4 0,-17 0 1 16,17 0-1-16,-17-18 0 0,-1 18 4 15,19 0-1-15,-20 0 1 0,20-18-1 0,-18 18-3 0,-1 0 0 0,0-18 0 16,2 18 1-16,-1-17 1 0,16 17 1 0,-34-17-1 15,18 17 0-15,0 0-2 0,0-18 0 0,-1 18 0 16,0 0-1-16,2-18 4 0,-2 18 0 16,-17 0 1-16,18-18-1 0,-1 18-3 0,1 0 0 0,-18 0 0 15,18 0 0-15,0 0 2 0,-1 0 1 0,0-17 0 16,2 17-1-16,-19 0-2 0,17 0 0 0,1 0 0 16,-18-17 0-16,17 17 1 0,2 0 0 0,-19 0 0 15,17 0 0-15,1 0-2 0,-18-19 1 0,17 19-1 16,-17 0 1-16,17 0-1 0,2 0 1 0,-19 0 0 0,17 0 0 15,-17 0-1-15,18 0-1 0,-18 0 1 16,0 0 0 0,16 0 0-16,-16 0-1 0,0 0 1 0,0 0 0 0,19-17-1 0,-19 17 0 0,0 0 0 31,0 0 0-31,0 17 0 0,0-17 0 0,17 0 0 0,-17 0 0 0,0 0 0 0,0 0 0 0,0 0 0 16,0 0 0-16,0 0 0 0,0-17 0 15,0 17 0-15,0 0 0 16,17 0-1-16,-17 0 1 0,0 0 0 15,0-17-1-15,0 17 1 0,0 0 0 16,0-18 0-16,0-1-1 0,18 19 1 16,-18-17-1-16,0-1 1 15</inkml:trace>
  <inkml:trace contextRef="#ctx0" brushRef="#br0" timeOffset="10137.633">18943 7903 93 0,'0'0'0'0,"0"0"18"15,0 0 0-15,0 0 0 16,0 0-1-16,-17-17-12 0,0 17-1 0,17 0 1 0,0 0-1 16,0-18 10-16,-19 18 1 0,19 0-1 0,0 0 0 15,-17 0-9-15,17 0-1 0,0 0 1 0,-18 0-1 16,18 0 0-16,0 0 0 0,0 0 0 0,-17 0-1 16,17 0 0-16,0 0-1 0,0 0 0 0,-18 0 0 15,18 0-1-15,-18 0 0 0,18 0 0 16,-18 0-1-16,18 0 1 0,-17 18 0 15,0-18-1-15,17 0 0 16,0 17-1-16,-19-17 1 0,3 0 0 16,16 0 1-1,0 19-1-15,-18-19 0 0,18 17 0 16,-17-17 0 0,17 17 0-1,0 0 0 1,0-17 1-16,0 19-1 0,0-19 1 15,0 17 0-15,0-17 0 0,0 18-1 0,0-18 1 16,0 0 0-16,17 0 0 0,-17 17 1 0,0-17 1 0,0 19 0 16,0-19 0-16,0 17-1 0,0-17 0 0,0 0 0 15,0 18 0-15,0-18 1 0,0 17 1 0,0-17 0 16,18 0 0-16,-18 0-2 0,0 17 1 0,0-17-1 16,0 19 0-16,0-19 2 0,0 17-1 0,0-17 1 15,0 0 0-15,0 18-2 0,0-18 0 0,0 17 0 16,0-17 0-16,0 0 1 0,0 19-1 0,0-19 1 15,0 17 0-15,0-17-1 0,0 0-1 0,0 17 1 16,0-17 0-16,0 18 0 0,0-18 0 0,0 0 0 0,-18 17 0 16,18-17-1-16,0 0 1 0,0 19-1 15,0-19 1-15,0 0-1 0,0 17 0 0,0-17 1 0,0 0-1 16,-17 17 0-16,17-17 0 0,0 17 1 0,0-17-1 16,0 19 0-16,0-19 0 0,0 17 0 15,0-17 0-15,0 0 0 0,-19 18 0 0,19-1 0 16,0-17 0-16,0 0 0 0,0 19 0 15,0-1 0-15,0-18 0 16,0 17 0-16,19-17-1 0,-19 0 1 0,0 17-1 16,17 0 1-16,-17 2-1 0,0-19 1 0,0 17-1 0,18 1 1 15,-18-1-1-15,0-17 1 0,16 19-1 16,-16-2 1-16,19-17 0 0,-19 17-1 16,17-17 0-16,-17 0 1 15,0 18-1-15,17 0 1 0,-17 0-1 0,18-18 1 0,0 0-1 16,-18 17 0-16,18-17 1 0,-1 0-1 15,-17 0 1-15,18 0-1 0,-18 18 0 0,17-18 1 16,2 0-1-16,-2 0 0 0,0 16 0 16,-17-16 1-16,18 0-1 0,0 0 0 0,0 0 0 0,-1 0 1 15,0 0-1-15,-17 0 1 16,19 0-1-16,-1 0 0 16,-1 0 0-16,0 0 1 0,1 0-1 15,-18-16 1-15,18 16-1 16,0 0 0-16,-18-18 0 0,17 18 1 15,-17-17-1-15,17 17 0 0,-17-18 1 0,19 0-1 0,-2 18 0 16,-17-18 1-16,18 18-1 0,-18-17 0 0,0 17 1 16,17-17-1-16,-17-2 1 0,18 2-1 0,-18-1 1 15,0 1-1-15,18-2 0 0,-18 2 1 0,0 0-1 16,18 0 0-16,-18-1 0 0,0-1 1 0,0-16-1 16,0 18 0-16,0-2 1 0,17 2-1 0,-17 0 0 15,0 0 0-15,0-2 1 0,16 2-1 16,-16-1 0-16,0 1 0 0,0 0 1 15,0-2-1-15,0 2 0 0,20 17 0 0,-20-18 1 16,0 1-1-16,0-2 0 0,0 2 0 0,0 0 0 16,0-1 0-16,0 1 1 0,0-2-1 15,0 2 0-15,0-1 0 0,0 1 0 16,0-2 1-16,-20 19-1 0,20-34 0 0,-16 17 0 16,-1-2 0-16,17-16 0 0,-18 18 0 0,0 0 0 15,0-2 0-15,1 2 0 0,-1 17 1 0,1-18-1 0,-2 1 0 16,2 17 0-16,0 0 0 0,-1-19 1 15,0 19-1-15,0 0 1 0,1 0-1 0,0 0 0 16,-1 0 0-16,-1 0 1 0,19 0 0 0,-17 19-1 0,17-19 1 16,-17 0 0-16,17 0 0 0,0 0 0 15,-18 0 0 1,18 17 0-16,0-17 0 0</inkml:trace>
  <inkml:trace contextRef="#ctx0" brushRef="#br0" timeOffset="13620.569">19473 9527 134 0,'0'0'0'0,"0"0"1"0,0 0 0 0,0 0 0 16,0 0 0-16,0 0 0 0,0 0 0 15,34 18 0-15,-34-1 2 0,0-17 0 0,0 0 1 16,0 0-1-16,19 17-1 16,-19-17 0-16,0 0 0 0,0 18 0 0,0-18 2 0,0 0-1 0,0 18 0 15,0-18 1-15,17 18-2 0,-17-18 0 0,0 0 0 16,0 17 0-16,0-17 0 0,0 17 0 31,0 2-1-31,0-19 1 0,0 17 0 0,0-17-1 0,0 0 0 0,0 17 0 0,0 1 1 0,0-1-1 0,0-17 0 16,0 19 0-16,-17-1 0 0,17-18 0 0,0 17 0 15,0-17 0-15,0 17 0 0,0-17 0 16,-19 19 0-16,19-19 0 0,0 0 0 16,0 17-1-16,0-17 1 0,0 0 0 15,0 0 0 1,0 0 0-16,0 0 0 16,19-17 0-1,16 17-1-15,-18 0 1 0,2 0-1 16,15 0 1-16,2-19-1 0,-1 38 1 0,-17-19-1 0,18 0 2 0,-19 0-1 15,18 0 1-15,-17 0 0 16,17 17-1-16,-18-17 0 0,20 17 0 0,-20-17 0 16,18 0 2-16,-17 18-1 0,16-18 1 0,2 18-1 0,-19-18 0 15,18 0-1-15,-17 18 1 0,18-18 0 0,-2 17 0 0,-15-17 1 16,16 17 0-16,1-17 0 0,-1 0-1 0,-1 0 0 16,-15 18-1-16,16-18 1 0,1 0 0 15,-19 0 0-15,18 0 0 0,-17 0 0 0,17 18-1 0,-17-18 1 0,18 0-1 16,-3 0 1-16,-15 0-1 0,18 0 0 31,-2 0 0-31,-15 18 1 0,16-18-1 0,0 0-1 0,1 0 1 0,-19 0 0 0,19 0 0 0,-1 0 0 16,-18 0 0-16,19 0 0 0,-1 0-1 0,-18 0 1 0,19 0-1 15,-18 17 1-15,18-17 0 0,-1 0-1 16,-1 0 0-16,-15 0 1 0,16 0-1 0,0 0 0 0,-18 0 1 16,18 0-1-16,1 0 0 0,-1 0 1 0,1 0-1 15,-2 17 0-15,2-17 0 0,-18-17 0 0,16 17 0 16,3 0 1-16,-3 0-1 0,-16 0 0 0,18 0 0 0,-19 0 0 15,19-17 0-15,-1 17 1 0,0 0-1 0,-17 0 0 16,17-18 0-16,1 18 0 0,-20 0 0 0,19 0 0 16,-16-18 0-16,16 18 0 0,-18 0 0 0,0-18 0 15,2 18 0-15,-2 0 0 0,1 0 0 16,-1-17 1-16,2 17-1 0,-2 0 0 0,0 0 0 0,1-17 0 16,0 17 0-16,0 0 1 0,-1 0-1 15,1 0 0-15,-18 0 1 0,17 0-1 0,2-18 0 0,-2 18 0 16,-17 0 1-16,17 0-1 0,-17 0 1 15,18 0-1-15,-18-18 0 0,18 18 1 0,0-18 0 0,-18 18-1 16,17 0 0-16,-17-17 1 16,17 0-1-16,-17 17 1 0,19-19-1 0,-19 2 0 0,18 0 1 15,-18-1-1-15,0-1 0 16,0 2 1-16,17-1-1 0,-17-16 0 0,0-2 0 0,17 19 1 16,-17-1-1-16,0 0 0 0,0 0 1 0,0 1-1 15,18 0 0-15,-18-1 1 0,18 0-1 0,0 0 1 16,-18 1 0-1,16-1-1-15,-16 0 1 0,17 18-1 0,-17 0 1 16,0-18-1-16,0 18 1 0,19 0-1 16,-19 0 2-16,0 0 1 0,0 0-1 15</inkml:trace>
  <inkml:trace contextRef="#ctx0" brushRef="#br0" timeOffset="73059.605">22860 2399 313 0,'0'0'0'0,"0"35"4"16,0-35-1-16,0 0 1 0,0 18 0 0,17-18-2 15,-17 18 0-15,0-18 0 0,17 17 0 0,2 19 11 0,-2-18-1 16,1 16 1-16,-1-15-1 0,2-2-7 0,15 1-1 16,-16 16 0-16,0-15 0 0,0 15 6 0,-1 2 0 15,18-18 1-15,-16 16-1 0,14 2-6 0,-15-1-1 16,18 1 1-16,-2-1 0 0,-15-18 3 0,-1 19 0 0,16-18-1 16,-16-1 1-16,18 0-4 0,-19 2 0 15,0-19 0-15,19 17 0 0,-18 0-1 0,-1-17 0 0,19 0-1 16</inkml:trace>
  <inkml:trace contextRef="#ctx0" brushRef="#br0" timeOffset="73325.015">23565 2452 361 0,'0'0'0'0,"-35"18"0"15,17-1 8-15,0-17 1 0,1 0-1 0,-1 18 1 16,-18 0-5-16,19 0-1 0,-18-18 1 0,17 34 0 16,-17-15 9-16,0-2 1 0,16 1 0 0,-33 16-1 15,34 2-8-15,-16-19-1 0,-2 19 0 0,1 0 1 16,0 0 4-16,17-2 0 0,-17 1 0 0,-1 1 0 16,19-2-5-16,-18 2 0 0,16-1-1 0,-15 1 1 0,-1-2 0 15,16 2 0-15,-16 0 0 0,18-19 0 0,-2 19-2 16,2-19 1-16,-18 0-1 0,17 1 0 0,0 0 1 0,1 0-1 15</inkml:trace>
  <inkml:trace contextRef="#ctx0" brushRef="#br0" timeOffset="73778.637">23477 2099 376 0,'0'0'0'0,"0"0"3"16,0 0 0-16,0 0 0 15,0 0 0-15,0 0-1 0,0 0 0 0,0 0 0 0,0 0 0 16,0 0 2-16,0 18 1 0,0 0-1 0,0-18 1 15,0 18-2-15,0-2-1 0,0-16 1 0,0 36 0 16,0 0-1-16,0-2 1 0,0 2-1 0,17-19 1 16,-17 1-1-16,0-18 0 0,18 18-1 0,0 0 1 15,0-18-1-15,-18 0-1 0,17 0 1 0,0 0-1 16,-17 0 1-16,19 0-1 0,-2 0 1 0,1-18-1 16,-1 0 0-16,19 0 0 0,-18-16 0 0,-18 15 1 0,17-15-1 15,0-2 0-15,2 0 0 0,-19 2 0 0,0 16 0 16,17-17 0-16,-17-1 0 0,0 1 1 0,0 0-1 15,0-1 0-15,-17 2 0 0,17 15 0 0,-19 2 0 16,19 0 0-16,-17-1 0 0,0 0 1 0,-1 0-1 0,1 0 0 16,-2 18 0-16,2 0 0 0,-18 0 0 0,16 18 0 15,-15-18 0-15,16 18 1 0,0 0-1 0,0 0 0 16,1-1 0-16,-1 0 0 0,1 19 1 0,-2-19-1 16,19 1 1-16</inkml:trace>
  <inkml:trace contextRef="#ctx0" brushRef="#br0" timeOffset="74180.714">24464 2416 336 0,'0'0'0'0,"0"0"11"0,0 0-1 0,0 0 1 0,0 0 1 15,0 0-8-15,0 0 0 0,0 0 0 0,0 0 0 0,0 0 11 0,35 0 0 16,-16 0 0-16,-2-17 0 16,18 0-11-16,1 17 0 0,-1-18 1 0,1 0-1 0,-2 18 4 0,2-18 1 15,-1 1-1-15,0 17 1 0,1 0-6 0,-1 0 1 16,1-17-1-16,-2 17 1 0,3 0 0 0,-20 17 0 16,18-17 0-16,-17 17 0 15,0 1-2-15,-2-18 1 0,1 18-1 0,2 0 0 0,-2 16 1 0,-17-16-1 0</inkml:trace>
  <inkml:trace contextRef="#ctx0" brushRef="#br0" timeOffset="74375.767">24412 3122 345 0,'0'0'0'0,"0"0"7"0,0 0 1 0,16 18-1 16,4-18 1-16,-4 18-5 0,2-18 1 0,-1 0-1 15,19 0 1-15,-1-18 6 0,18 18 0 0,-18 0 0 0,1-18 1 16,17 0-7-16,0 18 0 0,-17-17 0 16,16 17 0-16,1-17-2 0,1 17-1 0,-2-19 1 0,0 2 0 15,-16 0-1-15,16-1 1 0</inkml:trace>
  <inkml:trace contextRef="#ctx0" brushRef="#br0" timeOffset="74572.609">25963 2099 398 0,'0'0'0'0,"0"18"2"0,0 0 0 16,0-18-1-16,0 34 1 0,0 20 0 16,0-2-1-16,0 1 0 15,-17 1 0-15,17-2 11 0,0 19-1 0,0-1 1 0,0 1 0 0,-17-1-9 0,17 2 2 16,0-2-1-16,-18 18 0 0,0-17 3 0,18-18 0 0</inkml:trace>
  <inkml:trace contextRef="#ctx0" brushRef="#br0" timeOffset="83184.739">22771 4163 156 0,'0'0'0'0,"0"-17"8"0,0-2-1 0,0 2 1 0,0 0 0 0,18 17-5 0,-18-18 0 0,0 18 1 16,0-17-1 31,17 17 13-47,-17 0 0 0,0-19 0 0,19 19-1 0,-2-17-10 0,1 17-1 0,-18 0 1 0,17 0-1 0,19 0 5 0,-36 17 0 0,17-17 0 0,1 36-1 0,18-1-4 0,-19 1 0 0,0-1-1 15,1 1 1 48,18-1 3-63,-19 1-1 0,1-2 1 0,-1 1-1 0,2 1-2 0,14-2-1 0,-15 2 0 0,0-18 0 0,0 16 1 0,16-15 0 0,-15-2-1 0,-1-17 1 0,-1 18-2 0,0-18 0 0,1 0 0 0</inkml:trace>
  <inkml:trace contextRef="#ctx0" brushRef="#br0" timeOffset="83448.743">23477 4163 285 0,'0'0'0'0,"-18"0"0"0,1 0 8 0,-2 0-1 0,2 0 1 0,-18 0-1 0,17 18-4 0,-17-18 1 0,0 17-1 0,-1 2 1 0,19-2 7 15,-19-17 0-15,18 18 0 0,-15 18 0 63,-3-2-7-63,1-16 0 0,-1 18 0 0,1 15 0 0,-1-32 3 0,1 16-1 0,-1-1 1 0,2 20-1 0,-1-18-3 0,16-19 0 0,2 18 1 0,-18 1-1 0,16-19 0 0,19 1 0 0,-17 18 0 0,17-36 1 16,-17 17-3-16,17-17 1 0</inkml:trace>
  <inkml:trace contextRef="#ctx0" brushRef="#br0" timeOffset="83672.317">23530 3758 323 0,'0'0'0'0,"0"0"7"0,0 0 0 0,0 0 1 0,0 0-1 0,0 0-4 0,0 0 1 16,0 0-1-16,0 0 0 0,0 0 5 0,35 0 1 0,-35 0-1 47,0 17 0-47,0 1-5 0,17-18 1 0,-17 17 0 0,0 2-1 0,-17 16 3 0,17-1-1 0,0 2 0 0,-17-1 1 0,17-16-4 0,-18 15 1 0,18-17 0 0,-18 19 0 0,0-1-2 15,18-18 1-15</inkml:trace>
  <inkml:trace contextRef="#ctx0" brushRef="#br0" timeOffset="84293.598">24448 4357 339 0,'0'0'0'15,"0"0"4"-15,0 0 0 0,0 0 0 16,0 0 1-16,0 0-3 0,0 0 0 16,0 0 1-16,0 0-1 0,16-17 5 0,2 17 0 0,18 0 0 15,-1-18 1-15,-1-16-5 0,2 15 0 0,-18 2 1 16,18-1-1-16,-2 18 1 0,2-17 0 0,-18-2 0 16,17 19 0-16,1-17-2 0,-19 17 0 0,0 0 0 15</inkml:trace>
  <inkml:trace contextRef="#ctx0" brushRef="#br0" timeOffset="84535.981">24499 4640 251 0,'0'0'0'0,"-35"36"6"16,35-36 1-16,0 17 0 0,0-17 0 0,18 0-4 15,-18 0 0-15,0 0 1 0,17 0-1 0,2 0 7 0,-2 0 1 16,1-17-1-16,16 17 1 0,2-19-7 0,-1 2 0 16,1 17 0-16,-1-18 0 0,1 18 3 0,-1 0 1 15,1 0-1-15,-2-17 0 0,2-2-3 0,-1 19-1 16,-18 0 0-16,37 0 1 0,-19 0-3 0,1-17 1 16,-3 17 0-16</inkml:trace>
  <inkml:trace contextRef="#ctx0" brushRef="#br0" timeOffset="84772.715">25734 4075 298 0,'0'0'0'0,"0"18"4"15,18-18 0-15,-18 0 0 16,0 17-1-16,18 0 0 0,-18 2-1 0,17-2 0 0,0 18 1 15,20 1 3-15,-20-1 0 0,18 1 1 0,-17-19-1 16,0 1-3-16,-1-1 0 0,19 2 0 0,-19-2 1 16,18 0 0-16,-17-17 1 0,0 17-1 0,0-17 1 15,16 0-2-15,-15 0-1 0,-2 0 1 0,1 0-1 16,-1-17-2-16,2 17 1 0,-2-17 0 0</inkml:trace>
  <inkml:trace contextRef="#ctx0" brushRef="#br0" timeOffset="84906.725">26247 3952 276 0,'0'0'0'0,"-35"17"0"0,-1 19 4 0,1-19 0 15,16 19 0-15,-33 16 0 0,34-16-2 0,-17-1 1 16,0 1-1-16,-18 16 1 0,17-16 0 0,1-1 1 16,0 18 0-16</inkml:trace>
  <inkml:trace contextRef="#ctx0" brushRef="#br0" timeOffset="86991.126">25946 4357 153 0,'0'0'0'0,"0"0"4"15,0 0 0-15,0 0 0 0,0 0 0 0,0 0-2 16,0 0 1-16,0 0-1 0,0 0 0 0,0 0 4 0,0 0 0 16,0 0-1-16,0 0 1 0,0 0-3 0,17 0 0 15,-17 0 0-15,0 0 0 0,0 0 2 0,0 19 0 16,19-19 0-16,-19 0 1 0,-19 0-4 15,19 0 1-15,0 0 0 0,0 17 0 0,0-17 1 0,0 17 0 16,-17 0-1-16,0 2 2 0,-1-2-3 0,0 1 0 0,0 0 0 16,1-18 1-16,-18 16-1 0,16 3 0 0,2-2 1 15,0 1-1-15,-1-18 0 0,-18 17-1 0,20 2 1 16,-1-2-1-16,-2-17 1 0,2 18-1 0,-1-1 0 16,1-17 0-16,-1 19 0 0,18-2 0 0,-18-17 0 15,18 17 0-15,-18-17 0 0,1 18 0 16,17-18 0-16,-17 0 0 0,17 17 0 0,-19 2 0 15,19-19 0-15,-17 0-1 0,17 0 1 16,0 17 0-16,-18-17 0 0,1 17 0 16,17-17 0-16,0 0 1 0,0 0 0 0</inkml:trace>
  <inkml:trace contextRef="#ctx0" brushRef="#br0" timeOffset="92447.216">17814 10021 3 0,'0'0'0'0,"36"-18"0"78,-18 18 0-62,-18 18 0-16,0-18 1 15,17 17-1-15,-17-17 1 0,0 17-1 0,0-17 1 16,19 0-1-16</inkml:trace>
  <inkml:trace contextRef="#ctx0" brushRef="#br0" timeOffset="98149.811">23089 8962 65 0,'0'0'0'0,"0"0"-1"16,0 0 0-16,0 0 0 0</inkml:trace>
  <inkml:trace contextRef="#ctx0" brushRef="#br0" timeOffset="98523.523">22894 9068 172 0,'0'0'0'0,"0"0"1"16,0 0 0-16,0 0 0 0,0 0 0 0,0 0 0 15,0 0 0-15,19 18 6 0,-19-18 0 16,0 0-1-16,17-18 1 0,-17 18-3 0,18 0-1 0,-1 0 0 16,2 0 1-16,-2 0 1 0,18 0 1 0,-17-18 0 15,0 18 0-15,-1 0-4 0,-17 0 2 0,18 0-2 31,18 0 1-31,-19 0-1 0,-1 0-1 0,20 0 0 0,-18 0 1 0,16 0-1 0,3 0 0 0,-20 0 0 16,18 0 0-16,-17 0 0 0,17 0 1 0,-18 0 0 16,19 0 0 15,-1 0-1-31,-17 0 1 0,18 0-1 0,-19 0 1 0,19 18-2 0,-19-18 1 0,18 0-1 0,1 0 1 0,-18 0-1 16,16 0 1-16,-15 0-1 0</inkml:trace>
  <inkml:trace contextRef="#ctx0" brushRef="#br1" timeOffset="104483.505">26776 6987 304 0,'0'0'0'15,"0"0"6"-15,0 0-1 16,0 0 1-16,0 0 0 0,0 0-3 16,0 0 0-16,0 0 0 0,0 0 0 0,0 0 4 0,0 0 0 0,0 0 0 15,0 0 0-15,0 0-4 0,0 0 1 0,0 0-1 16,17 17 0-16,-17 35 2 0,17-16-1 0,-17-1 1 16,19 18-1-16,-19-36-1 0,0 19-1 0,0-18 1 15,17-1 0-15,1 0-2 0,-18 2 1 0,17-19 0 16,-17 17-1-16,18-17 0 0,-18 0 1 0,0 0-1 15,0 0 0-15,18 0 0 0,-18 0 0 0,0 0 0 16,18-36 0-16,-1 19-1 0,-1-35 1 0,4 16 0 16,-4 19 0-16,2-19-1 0,-1 18 1 0,2 1-1 0,-19-19 1 15,17 19-1-15,-17 17 1 0,0-17-1 0,18 17 1 16,-18-18-1-16,0 18 1 0,17 18 0 16,-17-18-1-16,0 0 1 0,0 34-1 15,0 19 0-15,-17 18 1 0,17-18-1 0,-18 18 0 16,18-19 0-16,-17 2 1 0,-19 16-1 0,18 1 0 0,-18-18 1 15,20 17 0-15,-1-17 0 0,-19-17 1 16,18 16-2-16,-17-16 1 0,18-1 0 0,-19 1 0 0,1-19 1 16,17 0 0-16,-17 0 0 0,18 2 0 15,-1-19-1-15,-1 0 0 0,-15 0 1 0,16-19-1 0,18 19 1 0,-18-17 0 16,18 17 1-16,0-17-1 16,-18 0-1-16,18-2 1 0,0 2-1 0,18-1 1 0,-18-16-1 0,18 15 1 15,-18 2 0-15,18-1 0 0,-1 1-1 0,-17-2 1 16,17 19-1-16,20-17 1 0,-20-1-1 0,0 1 1 15,19 17 0-15,-18-18-1 0,16 18 0 0,-15-18 1 16,-2 18-1-16,18 0 0 0,-17-17 1 0,0 17 1 0,0 0-1 16</inkml:trace>
  <inkml:trace contextRef="#ctx0" brushRef="#br1" timeOffset="105270.679">27287 7674 380 0,'0'0'0'0,"0"0"9"16,0 0 0-16,0 0 0 0,0 0 1 0,0 0-7 15,0 0 1-15,18 0 0 0,-18 0 0 0,17 18 5 16,-17-1-1-16,0 1 1 0,0 18 0 0,0 16-5 15,0-16-1-15,0-1 1 0,0 1 0 0,0-19 0 0,0 17 0 16,0-15-1-16,0-2 1 0,0 1-2 0,0-1 1 16,0-17-1-16,0 0 0 0,0 19-2 0,0-19 1 0,0 0 0 15,18 0-1-15,-18 0 1 0</inkml:trace>
  <inkml:trace contextRef="#ctx0" brushRef="#br1" timeOffset="105427.684">27446 7216 301 0,'0'0'0'0,"0"0"5"15,0 0 0-15,0 0-1 16,-18 17 1-16,18 1-2 0,0-18-1 0,0 17 1 0,0 0 0 16,0 2 4-16,0-2 0 0,0 1 1 0,0-18 0 15,0 17-5-15,0 2 0 0</inkml:trace>
  <inkml:trace contextRef="#ctx0" brushRef="#br1" timeOffset="105666.417">28256 6987 260 0,'0'0'0'16,"18"0"5"-16,0 0 0 0,-18 0-1 15,35 0 1-15,1 0-2 0,-1-19 0 16,0 19-1-16,-17 0 1 0,17-17 4 0,1 17-1 0,-19 0 1 16,1 0-1-16,17 0-3 0,-35 0 0 0</inkml:trace>
  <inkml:trace contextRef="#ctx0" brushRef="#br1" timeOffset="105861.541">27974 7709 301 0,'0'0'0'0,"19"0"0"0,-2 0 3 0,1 0 1 0,-18 0 0 0,53-17-1 16,0-1-1-16,0 0 1 0,0 1-1 0,-1-1 0 16,-17-18 3-16,19 19-1 0</inkml:trace>
  <inkml:trace contextRef="#ctx0" brushRef="#br1" timeOffset="106077.208">29174 6880 292 0,'0'0'0'0,"0"53"0"0,0-18 4 0,0 1 1 16,0-1 0-16,0 0 0 0,0 0-2 15,0 1 0-15,0-1-1 0,0 18 1 0,17-1 3 0,-17-16 0 0,0 18 0 16,0-19 0-16,0 18-3 0,0-19 0 15</inkml:trace>
  <inkml:trace contextRef="#ctx0" brushRef="#br1" timeOffset="108794.542">19614 10108 213 0,'0'0'0'16,"0"0"16"-16,0 0 1 0,0 0-1 0,0 0 0 15,0 0-11-15,0 0-1 0,0 0 1 0,0 0-1 16,0 0 6-16,0 0 1 0,0 0-1 0,0 0 1 15,0 0-7-15,0 0 0 0,0 0 0 0,35 18 0 16,-35 36 2-16,0-1 0 0,0-1-1 0,0 18 1 0,18-16-3 16,-18-19 0-16,0 17 0 0,0 2 0 0,18-2-1 0,-18 1 1 15,0-17-1-15,17-1 0 0,-17 1 0 0,0-1-1 16,0-18 1-16,0 1-1 0,0 0 0 0,0 0 1 16,0-2-1-16,0-16 0 0,0 0 0 0,0 18 0 15,18-18 0-15,-18 0 0 0,0 0 0 16,0 0 0-16,0-18 0 0,0 18 0 0,17 0 0 15,2-16 0-15,-2-2-1 0,18 0 1 16,-17 0-1-16,17 1 1 0,-18-1-1 16,2 1 0-16,16-2 1 0,-18 2-1 0,19 17 1 0,-2-17-1 15,2-1 1-15,-1 18-1 0,0-18 0 0,18 18 1 16,0-18-1-16,1 18 1 0,-2 0 0 0,19 0 0 16,-1 0 1-16,-16 0-1 0,-2 0 0 0,18 0-1 15,0 18 2-15,19-18-1 0,-19 0 1 0,19 0 0 16,0 18 1-16,-18-18-2 0,-2 0 0 0,20 0 1 15,-1 0-1-15,0 0 1 0,-17 0 0 0,0 0-1 16,17-18 1-16,-18 0-1 0,1 18 0 0,0-17 0 16,16 0 1-16,-16-2-1 0,17 19 0 0,-17 0 0 0,-19-17 1 15,19 17-2-15,-1-17 1 0,1 17 0 16,-1 0 0-16,1-18 0 0,0 18 0 31,-1 0-1-31,-16 0 1 0,-2 0 0 16,1 0-1-16,1 0 1 0,-2 18 0 0,19-18-1 0,-35 0 1 0,15 17-1 0,19-17 0 0,-33 17 1 0,15-17-1 0,-16 19 0 15,-2-2 1-15,20 0-1 0,-37-17 0 0,19 18 1 0,-1 0-1 16,1-18 0-16,-19 18 1 0,18-18-1 31,-16 0 0-31,-2 17 0 0,1-17 0 0,-1 0 1 0,0 0-1 0,2 0 0 0,-19 0 0 0,17 0 1 0,1 0-1 16,-18 0 1-16,0-17 0 16,16 17-1-16,-16-18 1 0,0 0-1 15,0-34 1-15,0 16 0 0,0-17 1 0,0 1-1 0,0-2 1 0,0 1-2 0,-16 1 2 16,16-19-1-16,0 1 0 0,0-19 1 15,0 19 0-15,0-18 1 0,0 17-1 16,-18-17-1-16,18 17 1 0,0 1-1 0,0-1 1 0,0 0 1 0,0 18 0 0,0 18 0 16,-17-18 0-16,17 18-2 0,0 18 1 15,0-2 0 32,-19 2 0-47,19 0 1 0,-17 17 0 0,17 0 0 0,-17 0 0 0,17 17-1 0,-18-17 0 0,1 17 0 0,-19 36 0 0,18 1 1 0,-18-2 1 0</inkml:trace>
  <inkml:trace contextRef="#ctx0" brushRef="#br1" timeOffset="109400.565">22612 11026 357 0,'0'0'0'0,"-17"35"14"16,17-35-1-16,0 0 0 0,-19 0 1 0,19 0-10 15,0 0 0-15,0 0 1 0,0 0-1 0,0 0 5 0,0 0-1 16,0 0 0-16,0 0 1 0,0 18-5 0,0-18-1 15,0 0 1-15,0 18 0 0,0 0-3 16,0-2-1-16,-17 3 0 0,17-2 1 0,0 1-2 16,0-18-1-1,0 0 1-15,0 0 0 0,0 0 0 0,0 0 0 0,0 0 0 16,0 0 0-16,0 0-2 0,0 0 1 0,17 0 0 16,-17-18 0-16,19 18 0 0,-19-17 1 0,17 17-1 15,1-19 1-15,-18 3-1 0,17 16 0 0,-17 0 0 16,0-18 1-16,18 18-1 0,-18 0 1 0,0 0 0 15,0 0 0-15,18 0 0 0,-18 0 0 0,0 0 0 16,0 0 0-16,18 18 0 0,-18-18 0 0,17 0 0 16,0 16 0-16,2 20 0 0,16-18 1 0,-18-1-1 15,2-17 1-15,16 18-1 0,-18-18 1 0,0 0-1 16,2 0 0-16,16 0 1 0,-18 0 0 0,2 0 0 0,-2-18 0 16,0 18 0-16,1-17 0 0,-18-1-1 0,18 1 1 15,0-2 0-15,-18 3 0 0,0-2 0 0,0-18 1 16,0 18-1-16,0 1 0 0,0 0 0 0,-18-2 0 0,0 2 1 15,18 0 0-15,-18-1 0 0,1-18 0 16,-19 18 0-16,36 2 0 0,-35-2 0 0,18 0 0 0,-2 0 2 0,2-17-1 16,0 35 1-16,-18-36 0 0,16 19-1 15,2 17 0-15,-1-17 0 0,1 17 0 0,-2 0 3 16,2 0 0-16,17 0 0 0,-17 17 0 0,-1-17-2 16,0 17-1-16</inkml:trace>
  <inkml:trace contextRef="#ctx0" brushRef="#br1" timeOffset="110696.099">22455 10956 329 0,'0'0'0'0,"0"0"20"15,0 0 1-15,0 0-1 0,0 34 0 16,0-34-16-16,0 0 1 0,0 19-1 0,0-2 1 15,0 18 1-15,0-17 1 0,17 18 0 0,-17 16-1 16,0-17-3-16,0 19 0 0,17-20 1 0,-17 2-1 16,0-1 1-16,18 18 1 0,-18-18 0 0,18 1 0 15,0 18-3-15,-2-38 1 0,1 19-1 0,2 1 1 0,16-18-2 16,0-1 0-16,1 0 0 0,-19-17 0 0,19 19 0 16,-19-19 0-16,18-19 0 0,1 19 0 15,-1-17-1-15,-18 0 0 0,19-18 0 0,-1 16 1 0,-16-16-1 16,15-1 0-16,2-16 0 0,-1 16 1 0,-17-15-1 0,18-3 1 15,-19 18-1-15,-1-16 1 0,2-1-1 0,0 18 1 16,-18-18-1-16,18 17 1 0,-18-16-1 0,-18 16 0 16,18-17 1-16,0 17-1 0,-18 2 1 0,18-2-1 15,-34 19 0-15,17-18 1 0,-19-1-1 0,18 19 0 0,1-1 0 16,-37 18 1-16,37-18-1 0,-19 18 1 16,1 18-1-16,-18-18 0 0,1 18 1 0,-2 16 0 0,18-15 0 15,-34 16 0-15,17 0 0 0,0 1-1 0,1 16 1 16,0-16 0-16,-2-2 1 0,19 2-1 15,-1-1 0-15</inkml:trace>
  <inkml:trace contextRef="#ctx0" brushRef="#br1" timeOffset="117554.92">17904 10426 56 0,'0'0'0'0,"0"0"1"15,0 0 0-15,-36-17 0 0,36-1 1 0,0 0-1 16,-18 18-1-16,18 0 1 0,0-18 0 0,0 1 3 0,0 17-1 15,-17 0 1-15,17-17 0 0,0 17-2 16,0-18 0-16,0 18 0 0,0 0 0 0,0 0 9 0,0 0 0 16,0 0 1-16,0 0-1 0,0 0-7 0,0 0 0 15,0 0 0-15,0 0 0 0,0 18 6 0,0-18 0 16,0 17 0-16,17 0 1 0,-17 1-7 0,18 18-1 0,-1-1 1 16,2-17 1-16,-2 16 0 0,-17-16 0 0,17 0 1 15,1 0-1-15,-18 0-2 0,18-18 0 0,0 17 0 16,-18-17 0-16,17 0-1 0,1 0 0 0,-18 0 0 15,0 0 0-15,17 0-1 0,-17 0 1 0,0 0-1 16,0 0 0-16,19 0 1 0,-19-17 0 0,0 17 0 16,0-18 0-16,17 0-1 0,-17-18 0 0,0 20 1 15,0-2-1-15,0 0 0 0,16 0 1 0,-16 1-1 16,-16-1 1-16,16 0-1 0,0 0 0 0,0 18 0 16,0-17 0-16,0 0 1 0,0 17 1 0,0 0-1 15,0-18 0-15,0 18 0 0,0 0 0 0,0 0-1 0,0 0 1 16,0 0 1-16,0 0 0 0,0 0 0 0,0 18 0 15,16-1-1-15,-16 0 0 0,18 1 0 0,-18 18 0 16,18 17 2-16,-18-1 0 0,18 2 0 0,-18-1-1 16,0-1 0-16,0 1-1 0,0 0 0 0,0 0 0 15,-18-1 2-15,18-16-1 0,-18 0 1 0,18 17-1 16,-18-19-1-16,2-16 0 0,-1 18 0 0,-2-18 0 0,-16 17 1 16,35-18 0-16,-17 18 0 0,-19-17 0 0,18 0-2 15,1 0 1-15,0-18 0 0,-2 17 0 0,2 0 0 16,-1 2 0-16,18-38 0 0,-17 19 1 0,-2 0-2 15,19 0 0-15,0 0 1 0,-17-17-1 0,17 17 1 16,0 0 0-16,0 0 0 0,0-17 1 0,0-1-2 16,0 0 0-16,0 18 1 0,0-18-1 15,17 1 0-15,-17-1 1 0,19 1-1 16,-2-2 0-16,1 3 0 0,-1-2 0 0,2 0 0 16,15 0 0-16,-16 18 0 0,0-18 0 0,0 1 0 0,-1 0 0 0,1-2-1 15,-1 2 1-15,2 17-1 0,-2-17 1 0,-1-1 0 0,-16 0 0 0</inkml:trace>
  <inkml:trace contextRef="#ctx0" brushRef="#br1" timeOffset="118053.358">17762 10267 169 0,'0'0'0'0,"0"0"8"16,0 0 0-16,0 0 0 0,0-17 0 15,0 0-4-15,0 17-1 0,0 0 1 0,0 0 0 0,0 0-1 0,0-19 1 16,0 19-1-16,0 0 1 15,0 0-2-15,0 0 0 0,0 0 0 0,0-17 1 0,0 17-2 16,0 0 1-16,0 0 0 0,0 0 0 16,0 0-1-16,0 0 0 0,0 0 0 0,0 0 1 0,18 17-2 0,-18-17 1 15,17 0 0-15,-17 0 0 16,0 0 1-16,0 0 0 0,0 0 0 16,17 0 1-16,-17 0-2 0,0 0 1 15,0-17-1-15,19 17 1 0,-19-17-2 0,17-19 1 0,-17 18 0 16,18 0-1-16,-18-16 0 0,17 15 1 0,-17 2-1 15,0 0 1-15,19-1 0 0,-19 18 1 0,17-18-1 16,-17 18 0-16,0 0 0 0,17 0 0 0,-17 0 0 16,0 0 0-16,0 0 4 0,18 18 1 0,-18-18-1 15,18 18 0-15,0-1-2 0,-1 19 0 0,-17-19-1 16,18 18 1-16,-1-17 5 0,-17 0-1 0,19 17 1 16,-2-18 0-16,-17-17-5 0,16 19 1 0,-16-19-1 0,0 17 1 15,18-17 5-15,-18 0 0 0</inkml:trace>
  <inkml:trace contextRef="#ctx0" brushRef="#br1" timeOffset="118490.042">18450 10621 185 0,'0'0'0'0,"0"0"14"0,0 0 0 0,0 0 0 16,0 0 0-16,0 0-9 0,0 0-1 0,0 0 0 16,0 0 1-16,0 0 1 0,0 0 1 0,0 0 0 15,0 0 1-15,0 0-5 0,0 0 0 0,0 0 0 16,0 0 1-16,0 34 0 0,-18-16 0 0,18 18 0 16,0-2 0-16,-18 2-2 0,18-1 1 0,0-17-1 15,0 18 1-15,0-2-2 0,0 2 1 0,0-1 0 0,0-18 0 16,0 19-1-16,18-19 0 0,-18 1 0 0,18-18 0 15,-18 18 1-15,0 0 0 0,18-18-1 0,-18 18 1 16,17-18-1-16,-17 0 0 0,17 0 0 0,2 0 1 16,-19-18-2-16,17 18 1 0,-17-18 0 0</inkml:trace>
  <inkml:trace contextRef="#ctx0" brushRef="#br1" timeOffset="118672.166">18343 10409 260 0,'0'0'0'0,"0"35"5"15,0-35 0-15,0 0-1 0</inkml:trace>
  <inkml:trace contextRef="#ctx0" brushRef="#br2" timeOffset="129674.77">26740 9209 364 0,'0'0'0'0,"0"0"8"15,0 0 1-15,0 0 0 0,0 0-1 16,0 0-4-16,0 0 0 0,0 0-1 0,0 53 1 16,18-17 10-16,-18-2 0 0,0 1 0 0,-18 1 0 15,18 17-10-15,0-18 0 0,0 19 0 0,0-2 1 0,0-16 5 16,0-2-1-16,0-15 1 0,0 15 0 0,0-16-6 15,18-1 0-15,-18 2-1 0,0-19 1 0,18 0-1 0,-18 0 1 16,0 0-1-16,17 0 0 0,0 0-2 16,-17-19 1-16,19 19 0 0,-2-35 0 0,1 1 0 0,-1-2 0 15,1 1 0-15,0-1 0 0,0 2-1 16,-1-2 0-16,-17 18 1 0,16-17-1 0,4-1 0 0,-4 19 0 16,2-19 0-16,-1 19 0 0,-17-1-1 0,19 1 1 0,-19 0 0 15,17 17 0-15,-17-19 0 0,18 2 0 16,-18 17 0-16,0 0 0 0,0 0 0 15,17 17 0-15,-17-17 0 0,0 0 0 16,0 36 0-16,17 16-1 0,-17 19 1 0,19 0 0 16,-19-18 0-16,0 18 0 0,0-1 0 0,0 1 0 15,0 0 0-15,-19-1-1 0,19-18 1 0,-17 19 0 16,0-18-1-16,17 0 2 0,-18-17-1 0,1-2 0 16,-2 2 0-16,2-19 0 0,17 1 0 0,-34 0 0 15,14-18 0-15,4-18 0 0,-1 18 1 0,-1-18-1 0,0 18 1 16,0-34-1-16,-17 15 0 0,18 2 0 0,-19 0 0 15,19-19 0-15,-1 18 0 0,0-17 0 0,0 18 0 16,1-19 0-16,0 19 0 0,17-1 0 0,0 0 0 16,0 0-1-16,0 18 1 0,0-17 0 0,0 17 0 15,0-17-1-15,17 17 1 0,-17 0 0 0,17 0-1 16,1 0 1-16,0 0 0 0,17 0-1 16,-18 0 1-16,19 17-1 0,-18-17 1 0,17 17-1 15,1 1 0-15,-19-18 1 0,19 18-1 0</inkml:trace>
  <inkml:trace contextRef="#ctx0" brushRef="#br2" timeOffset="130018.022">27623 9967 446 0,'0'0'0'0,"0"0"9"15,0 0 1-15,0 0-1 16,0 0 1-16,0 0-7 0,0 0 1 0,0 0 0 15,-18 18 0-15,0-18 7 0,18 18 1 0,0-18-1 16,0 35 0-16,0 1-7 0,-18-2 0 0,18 20 0 0,0-19 1 16,0 1 1-16,0-2 0 0,0 2 0 0,0-1 1 15,0-18-4-15,18 1 0 0,-18 0 0 0,0-18 0 16,18 0-1-16,-18 0 0 0</inkml:trace>
  <inkml:trace contextRef="#ctx0" brushRef="#br2" timeOffset="130198.607">27727 9615 439 0,'0'0'0'0,"-17"-36"0"0,-1 19 8 15,18 17 0-15,0 0-1 0,-17-17 1 0,17 17-5 0,0 0 1 16,0 0-1-16,0 0 1 0,0 0 7 0,0 0 0 16,0 0 0-16,-19 0 0 0,19 0-7 0,0 0 0 15,0 17 0-15,0-17 0 0,0 17 2 0,0 1 1 16,0-18 0-16,-17 18-1 0,17 17-2 0,0-18-1 15</inkml:trace>
  <inkml:trace contextRef="#ctx0" brushRef="#br2" timeOffset="130486.905">28381 9350 414 0,'0'0'0'0,"34"0"8"0,-34-18 0 0,18 18 0 0,0 0 0 16,0-17-5-16,16 17 1 0,-15-17-1 0,16 17 1 0,-18 0 7 15,1 0 1-15,18 0 0 0,-19 0 0 16,0 0-8-16,2 0 0 0,-2 17 0 0,1-17 0 0,-1 17 3 0,2-17 1 16</inkml:trace>
  <inkml:trace contextRef="#ctx0" brushRef="#br2" timeOffset="130651.243">28381 9933 417 0,'0'0'0'0,"0"0"8"0,0 0-1 0,34 17 0 15,-16-17 1-15,0 0-5 0,0 0 1 0,16 0-1 16,2 0 1-16,-18-17 6 0,17 17-1 0</inkml:trace>
  <inkml:trace contextRef="#ctx0" brushRef="#br2" timeOffset="131008.042">29386 9279 417 0,'0'0'0'0,"0"0"7"0,0 0-1 0,0 0 1 0,0 0-1 15,0 0-3-15,0 0 0 0,0 0 0 0,0 0 1 16,-17 53 5-16,-2-18 0 0,2 18 0 0,0 1 1 15,17-1-6-15,-18 17 0 0,18-17-1 0,0 0 1 0,0-1 2 16,0 2 0-16,18-1 0 0,-18-18 0 16,17 1-3-16,19-19 0 0,-19 18 0 0,18-35 0 0,1 18-1 0,-1-36 0 15,1 18 0-15,-2-35 0 0,2 18-1 16,-1-19 0-16,-1 1 1 0,20-1-1 0,-37-16 1 0,19-2-1 16,-1 1 0-16,1-17 1 0,-19 18-1 15,1-2 0-15,-1-17 0 0,2 1 0 0,-19 18 0 0,0-19-1 16,0 18 1-16,0-18-1 0,-19 18 1 0,-16 1-1 0,18-2 1 15,-19 18-1-15,18 2 1 0,-16 34 0 0,-2-17-1 16,-18 17 1-16,2 0 0 0,16 0-1 0,-15 17 1 16,-2 17-1-16,17-15 1 0,1 16-1 0,-19 18 1 15,20 0-1-15,-2 0 1 16,1-17-1-16</inkml:trace>
  <inkml:trace contextRef="#ctx0" brushRef="#br2" timeOffset="132975.673">16650 10303 323 0,'0'0'0'0,"0"0"8"16,0 0-1-16,0 0 1 0,0 18 0 16,-17-18-5-16,17 17 1 0,0-17-1 0,0 17 1 0,0 1 14 15,0-18 1-15,0 18-1 0,0 17 0 16,0 19-13-16,0-20-1 0,0 20 1 0,0-20-1 16,0 2 5-16,0 17 0 0,17-18 0 0,-17 18 1 15,19 0-7-15,-19-1 1 0,17 2 0 0,1-19 0 0,-1 1-1 16,1-2 1-16,-18-16 0 0,18 0-1 15,0 0-1-15,-1-18 1 0,-1 0-1 0,4-18 0 0,-20 0 0 0,16 0 0 16,2-16-1-16,-18-2 1 0,17-17-1 0,-17 1 0 16,19-2 0-16,-2 2 1 0,-17-19-1 0,0 18 0 15,0 0 0-15,0-18 0 0,0 19-1 0,0-1 1 16,0-1 0-16,0 2 0 0,0-1-1 16,-17 17 1-16,-2-16 0 0,2 16 0 0,-1 1-1 0,2-1 1 0,-4 19 0 15,4 17-1-15,-19-17 1 0,17 34 1 0,0-17 0 16,-17 17 0-16,18 2-1 0,-19 15 0 0,19-16 0 15,-19 36 0-15,18-20 2 0,1 19 0 0,0 1 1 16,17-2-1-16,0 1-1 0,0-17 0 0</inkml:trace>
  <inkml:trace contextRef="#ctx0" brushRef="#br2" timeOffset="137853.357">22665 12066 436 0,'0'0'0'0,"0"0"13"15,0 0 0-15,0 0 0 0,0 0 0 16,0 0-9-16,0 0 0 0,0 0 0 0,0 0 1 0,0 0 21 16,0 0 1-16,36-17-1 0,-36 17 1 15,0-17-23-15,0 17 0 0,0 0 0 0,17 0 0 0,-17 0 11 0,0 17 0 16,17-17 0-16,-17 36 0 0,19-1-11 16,-19 1 0-16,0 15 1 0,0-15-1 0,17 0 2 0,-17 17-1 15,0-19 1-15,0 2-1 0,0 16-2 0,0-33 0 16,18 16 0-16,-18 1 0 0,0-1 0 15,0-19 1-15,17 4 0 0,-17-3 0 0,0-17-2 16,19 17 0-16,-19-17 1 0,0 0-1 0,0 0-1 0,0 0 0 16</inkml:trace>
  <inkml:trace contextRef="#ctx0" brushRef="#br2" timeOffset="138103.224">23018 12243 471 0,'0'0'0'0,"0"0"13"15,0 0 1-15,-17 36 0 0,17-36 0 16,0 0-10-16,0 0 1 0,0 0-1 0,0 0 0 16,0 0 10-16,0 0 0 0,0 0-1 0,0 0 1 15,0 0-9-15,17 0-1 0,-17 0 0 0,36 0 1 16,-1-18 2-16,0 18 0 0,1-18 0 0,-2 1 0 15,2 17-3-15,-19-19-1 0,19 2 1 0,-18 0-1 16,-1 0-2-16,18-2 1 0,-17 2-1 0</inkml:trace>
  <inkml:trace contextRef="#ctx0" brushRef="#br2" timeOffset="139117.71">23970 11855 417 0,'0'0'0'15,"0"0"10"-15,0 0 0 0,0 0 1 16,0 0-1-16,0 0-6 0,0 0 0 15,0 0 0-15,0 0 0 0,0 0 9 0,0 0-1 0,0 0 1 16,19 18 0-16,-19 0-9 0,17 18 1 0,-17-2-1 16,0 2 0-16,17-1 3 0,1 18 0 0,-18-36 0 15,18 18 1-15,0 1-5 0,-18-2 0 0,17-15 1 16,-17-2-1-16,17 1 0 0,-17-18 0 0,19 18 0 0,-1-18 0 16,-18 0-2-16,17 0 1 0,-17 0 0 15,0 0 0-15,17 0 1 0,-17-18-1 0,0 18 1 0,18-18-1 16,0 1 0-16,0-19-1 0,-18 19 1 0,17-19 0 15,0 19-2-15,-17-18 1 0,0 16 0 0,19 2 0 16,-19 0-1-16,0-18 1 0,17 35-1 0,-17-19 1 16,0 2 0-16,0 17 0 0,0-17 0 0,18 17 0 15,-18-17 0-15,0 17 0 0,0 0 0 0,0 0 1 16,0 0 0-16,0 0-1 0,0 0 1 16,0 0-1-16,0 0 0 0,0 0 0 0,0 17 0 0,17 0 0 0,-17 0 1 15,0 19-1 1,0 16 1-16,0 2-1 0,0-1 0 0,0 0 0 15,0 17 0-15,-17-17 1 0,17 18 1 0,-18-18-1 16,18-1 0-16,-17 2 0 0,-2-1-1 0,2-18 1 0,0 1-1 16,17-2 1-16,-18 2 1 0,0-19-1 0,18 1 0 0,-18-18-1 15,1 17 1-15,17-17-1 0,-17 0 1 0,17 0 0 16,-18-17 0-16,18 17 0 16,-19-18 1-16,19 1-2 0,-17 17 0 0,17-19 1 0,-17 2 0 15,17-17-1-15,-18 15 0 0,18-16 1 0,0 18-1 0,0 0 0 0,0-19 0 0,0 18 0 16,18 1 0-16,-18-2 0 15,0 2 0-15,17-1 0 0,-17 1 0 0,17 17-1 0,-17-19 1 16,19 19 0-16,-1-17-1 16,-18 0 1-16,17 17 0 0,0 0 0 0,-17-18-1 0,18 18 1 15</inkml:trace>
  <inkml:trace contextRef="#ctx0" brushRef="#br2" timeOffset="139571.362">23689 11661 427 0,'0'0'0'0,"0"0"10"0,0 0 1 16,0 0-1-16,35-35 1 0,-35 18-7 0,36-2 0 15,-19-16 0-15,1-1 0 0,-2 2 8 0,3 16 1 0,-2-18-1 16,0 19 1-16,1-17-9 0,0-2 0 0,-18 18 1 15,18-18-1-15,-1 19 5 0,1 0 0 0,-18-1 0 16,17 0 1-16,2 18-7 0,-19-18 1 0,17 18 0 16,-17-17 0-16,0 17-1 0,17 0 1 0,-17 0 0 15,0 0 0-15,18 0-2 0,-18 0 0 0,18 0 0 16,-18 17 1-16,18 1-1 0,-1 0 2 0,-17 0-1 0,17 16 0 16,20 2-2-16,-20-1 1 0,0 1 0 0,1-2 0 15,-18 20-1-15,18-20 0 0,0 2 0 16,-1 18 0-16,-17-19-1 0,17-18 1 0,2 19 0 15</inkml:trace>
  <inkml:trace contextRef="#ctx0" brushRef="#br2" timeOffset="139986.567">24729 12049 423 0,'0'0'0'0,"0"0"13"16,0 0-1-16,0 0 0 16,0 0 1-16,0 0-9 0,0 0 0 0,0 0 0 15,0 0 1-15,0 0 13 0,0 0 0 0,0 0 0 16,0 0 0-16,0 0-13 0,0 17-1 0,0 2 1 16,-18 16-1-16,18 1 7 0,0 15 0 0,18-15 0 15,-18 0 0-15,0 0-7 0,0-2 0 0,0-17 0 0,18 2 1 16,-18-2-2-16,18 1 1 0,-1-18-1 0,-17 17 1 15,18-17-1-15,-18 0-1 0,0-17 0 0,17 17 0 16,2-18 0-16,-19 18 0 0,17-17 0 0,-17-19 0 16,17 2-1-16,1-2 0 0</inkml:trace>
  <inkml:trace contextRef="#ctx0" brushRef="#br2" timeOffset="140156.57">24765 11431 436 0,'0'0'0'0,"0"0"14"16,-36 18 0-16,36-18 1 0,0 0-1 0,-18 18-10 0,18-18 1 15,0 0-1-15,0 18 1 0,-17-18 14 0,17 0 0 16,0 0 0-16,0 0 0 0,17 0-14 0,-17 0-1 16,0 18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5T03:30:33.36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9172 11819 84 0,'0'0'0'0,"0"0"1"16,0 0 0-16,0 0 0 0,0 0 0 15,0 0 0-15,0 0 0 0,16 18 0 0,-16-18 2 16,0 18 0-16,20-18 0 0</inkml:trace>
  <inkml:trace contextRef="#ctx0" brushRef="#br0" timeOffset="804.785">8730 12032 156 0,'0'0'0'0,"0"0"2"16,-17-18 0-16,17 1 0 0,0 17 0 0,0 0-1 0,0 0 0 15,0 0 1-15,0 0-1 0,0 0 19 0,0 0 1 16,0-19-1-16,-18 19 0 0,18 0-15 0,0 0-1 15,0 0 1-15,0 0-1 0,0 0 0 0,0 0-1 16,0 0 0-16,-17 0 1 0,17 0-2 0,0 0 0 0,0 0 0 16,0 0 0-16,0 0 7 0,0 0 0 0,17 0 0 15,-17 0 0-15,0 0-5 0,0 0 0 0,0 0 0 16,0 0-1-16,18 0 7 0,-1 0-1 0,2-17 0 16,15 17 1-16,-16 0-7 0,18 0 1 0,-19-17 0 15,0 17 0-15,2 0-4 0,-1 0 1 0,-1 0-1 16,0 0 1-16,1 0 0 0,0-17-1 0,0 17 1 15,-1 0-1-15,0 0 4 0,19 0-1 0,-18 0 0 16,17 0 1-16,-17 0-2 0,0 0 0 0,15 0 0 0,3 0 0 16,-18-19 2-16,18 19 0 0,-19 0 1 0,18 0-1 15,1 0-2-15,-19-17 1 0,18 17-1 16,1 0 1-16,-19-18 3 0,19 18 0 0,-18 0 0 16,17-18 0-16,-18 18-3 0,19 0 0 0,-19-18 0 0,19 18 0 15,-18 0 3-15,-1-18 1 0,19 18-1 0,-18 0 0 16,16 0-3-16,-16 0 0 0,0 0 0 0,0 0 1 0,-2 0 2 15,1 0 0-15,-17 0 0 0,19 0 0 16,-2 0-2-16,-17 0-1 0,18 0 0 0,-18 0 0 0,17 0 2 16,-17 18 0-16,0-18 0 0,0 0 1 15,18 0-4-15,0 18 1 0,-18-18 0 0,18 18-1 0,-1 0 3 0,0-18-1 16</inkml:trace>
  <inkml:trace contextRef="#ctx0" brushRef="#br0" timeOffset="1693.82">11695 11749 288 0,'0'0'0'0,"0"0"22"16,0 0 1-16,0 0-2 15,0 0 2-15,0 0-19 0,0 0 0 0,0 0 1 0,-18 0-1 16,18 0 10-16,-18 0-1 0,18 0 1 0,0 0 0 16,0 0-10-16,0 0 0 0,0 0 1 0,0 0-1 15,0 0 4-15,0 0 0 0,0 0 0 0,0 0 0 16,18 0-4-16,-18 0-1 0,0 0 1 0,18 0 0 15,-1 0-2-15,-1 19 0 0,4-19 0 0,14 0 0 16,2 17 0-16,-19-17-1 0,1 0 1 0,-1 0-1 0,0 0 1 16,2 0 0-16,-19 0-1 0,17 0 1 15,1 0-1-15,-1 0 0 0,-17-17 0 0,0 17 1 16,0 0-1-16,19 0 0 0,-19 0 0 0,0 0 0 0,0 0 0 16,0 0 0-16,0 0 0 0,0-19-1 0,-19 19 1 15,19-17 0 1,-17-1 0-16,-1 18-1 0,1-17 1 0,-2-2-1 0,2 2 2 0,0 17 0 15,-1-17-1-15,1 17 1 0,17 0-1 0,-19 0 0 16,19-18 0-16,0 18 0 0,0 0 1 0,0 0 0 0,0 0 0 16,0 0 0-16,-17 0 0 0,17 18-1 15,0-18 1-15,0 0-1 0,17 0 1 0,-17 0 0 0,0 0 0 16,19 0 0-16,-2 0 0 0,1 17-1 0,16-17 1 16</inkml:trace>
  <inkml:trace contextRef="#ctx0" brushRef="#br0" timeOffset="2473.223">8908 12014 389 0,'0'0'0'0,"0"0"15"0,-37-17 1 0,37-2-1 16,0 19 1-16,0-17-12 0,0 17 1 15,0 0-1-15,0-17 1 0,0 17 11 0,0 0 0 0,0-17 0 16,0 17 0-16,0-19-11 0,0 19-1 0,0 0 1 15,19 0-1-15,-19-17 5 0,0 17 0 0,0 0 0 16,18 0 0-16,-18 0-5 0,17 0-1 0,0 0 1 16,1 0 0-16,0 0-2 0,17 0 1 0,-18 0 0 15,19 0-1-15,-18 0 0 0,17 17 0 0,-17-17 0 0,17 0 0 16,-19 0-2-16,20 0 0 0,-1 0 0 16,-16 0 1-16,16 0-1 0,-18 19 0 0,0-19 1 0,19 0-1 15,-1 0 1-15,-16 0-1 0,15 17 1 0,-16-17 0 16,0 17-1-16,17-17 1 0,-17 0-1 0,-1 0 1 15,19 0-1-15,-19 0 1 0,19 17 0 0,-18-17 0 16,16 19-1-16,3-19 1 0,-20 0-1 0,18 0 1 0,-17-19-1 16,16 19 1-16,2 0 0 0,-1 0-1 15,0-17 0-15,-17 17 1 0,17-17-1 0,1 17 1 0,-1-17 0 16,-18 17 0-16,19-19 0 0,-1 19 0 0,-18-17 0 16,19 17 0-16,-1-18 0 0,1 18 0 0,-19-18 1 0,19 18 0 15,-1-18 1-15,0 18-1 16,-16 0 0-16,14 0-1 0,3 0 1 0,-18 0 0 15,16 0 0-15,-15 0 2 0,16 0-1 0,-18 0 0 0,19 0-2 16,-18 0 1-16,-1 0 0 0,0 0 0 0,2 0 2 0,-2 0-1 0,1 0 0 16,-1 0 1-16,1-18-2 0,0 18 0 15,0 0 0-15,-1 0 0 0,0-17 1 0,2 17 0 0,-2 0 0 16,1 0 1-16,-1 0-2 0,-17 0 0 16,19-17 0-16,-2 17 0 0,1-17 1 0,-1 17 1 0,0-19 0 15,2 19-1-15,-2-17-1 0,1 17 0 0</inkml:trace>
  <inkml:trace contextRef="#ctx0" brushRef="#br1" timeOffset="6424.271">12470 12014 257 0,'0'0'0'0,"0"0"6"15,0 0 0-15,0 0 0 0,0 0 0 16,0 0-3-16,0 0 0 0,0 0 0 0,0 0 0 15,0 0 12-15,0 0 0 0,0-17 0 0,0 17 0 16,0 0-11-16,0 0 0 0,17 0 1 0,-17 0-1 0,18 0 11 16,0 0-1-16,-18 0 1 0,35 0-1 0,-18 17-10 15,19-17 1-15,-1 18-1 0,-16-18 1 0,16 0-1 0,-18 0 0 16,19 17 0-16,-19-17 0 0,1 0-2 16,-1-17 0-16,2 17 1 0,-2 0-1 0,0-18 3 0,1 18-1 15,0 0 1-15,-18 0 0 16,0 0-3-16,0 0 1 0,0 0-1 0,18 0 1 0,-18 0-2 0,0 0 0 15,0 0 0-15,0 0 0 0,0 0 0 0,0 0 0 16,-18 0-1-16,18 0 2 0,0 0 0 0,-18 0 0 16,-17 0-1-16,-1 0 0 0,1 18 0 0,-1-18 1 15,2 0-1-15,-1 17 1 0,16-17 1 0,2 0 0 16,-18 0-1-16,16 17 0 0,2-17-1 0,0 19 1 16,-19-19 0-16,18 17 1 0,18-17 0 0,-17 0-1 15,17 18 2-15,-18-18-3 0,18 0 1 0,0 17 0 16,0-17 0-16,0 0 2 0,0 19 1 0,0-19-1 15,0 0 1-15,0 0-3 0,0 0 1 0,0 0-1 16,0 0 1-16,18 0 0 0,-1 0 1 0,1 17-1 16,18-34 0-16,17 17-1 0,-1 0 0 0,2 0 0 0,-1 0 1 15,-1-19-1-15,-16 19 1 0</inkml:trace>
  <inkml:trace contextRef="#ctx0" brushRef="#br1" timeOffset="18271.101">11799 12207 210 0,'0'0'0'0,"0"0"6"0,0 0 1 0,0 0-1 16,0 0 0-16,0 0-2 0,0 0-1 0,0 0 0 16,0 0 0-16,-17 19-1 0,17-19 1 0,0 0-1 15,0 0 0-15,0 0 0 0,0 0-1 0,0 0 1 16,0 0-1-16,0 0 5 0,-18 0-1 0,18 0 0 15,0 0 1-15,0 0-3 0,0 0-1 0,0 0 1 16,0 0 0-16,0 0-2 0</inkml:trace>
  <inkml:trace contextRef="#ctx0" brushRef="#br1" timeOffset="20280.127">12682 12102 141 0,'0'0'0'0,"0"0"2"16,0 0 0-16,0 0 1 0,0 0-1 15,0 0 0-15,0 0-1 0,0 0 1 0,0 0 0 16,0 0 2-16,18 35 0 0,-18-35 1 15,17 0-1-15,-17 0-2 0,17 0 1 0,2 19-1 0,-2-19 1 16,1 0 0-16,-1 0 0 0,-17 0 0 0,19-19 0 16,-19 19-1-16,17 0 0 0,-17 0-1 0,0 0 1 0,0-17 0 15,17 17-1-15,-17 0 0 0,0 0 0 16,0 0 0-16,0 0 0 0,0-18-1 0,0 18 1 0,0 0 0 16,0 0 0-16,0 0 0 0,0-17-1 15,0 17 1-15,0 0 0 0,-17 0-1 0,17 0 1 0,0-19-1 16,0 19 1-16,-17 0-1 0,-2 0 1 0,-16 0-1 15,18-17 0-15,-2 17 1 0,2 0-1 0,0-17 1 16,-1 17-1-16,1 0 0 0,-2 0 1 0,2 0-1 16,-1 0 0-16,18 0 1 0,-17 0-1 0,-2 0 0 15,19 0 1-15,-17 0-1 0,17 17 0 0,-17-17 0 0,17 0 1 16,0 17-1-16,0-17 2 0,-18 0 1 0,18 19-1 16,0-19 0-16,0 0 0 0,0 17-1 0,0-17 1 15,0 18-1-15,18-1 3 0,-18-17 0 0,17 19-1 16,-17-19 1-16,17 17-2 0,2 0 1 15,-19-17-1-15,17 17 0 0,1 2 3 0,-1-19 0 0,2 17 0 16,-19-17 0-16,17 0-2 0,1 0 0 0,-1 0-1 16,0 18 1-16,2-18 4 0,-2 0 1 0,1 0-1 15,-1 0 0-15,2-18-4 0,-19 18 1 0,17 0-1 16,-17 0 0-16,17 0 4 0,1-17-1 0,-18 17 1 16,18 0-1-16,-18 0-3 0,0-19 0 0,18 19 0 15,-18 0 1-15,0-17 2 0,17 17-1 0,-17 0 1 0,0-17 0 16,0 17-3-16,0 0 0 0,18-17 0 0,-18 17 0 15,0 0 4-15,0 0-1 0,0 0 0 0,0-19 1 16,-18 19-4-16,18-17 0 0,0 17 0 16,0-18 0-16,-17 18 2 0,17-17-1 0,-18-2 0 0,0 2 1 15,0 17-3-15,1-17 1 0,0 17-1 0,-2-18 1 0,19 18 1 16,-17 0 0-16,-1 0 0 0,1 0 0 16,-2 0-2-16,19 0 0 0,-17 0 1 0,17 0-1 15,-17 0 2-15,17 18-1 0,-18-18 0 0,18 0 1 0,0 17-2 16,-17-17 0-16,17 0 0 0,0 0 0 0,17 17 0 15,-17-17 1-15,0 0-1 0,0 0 0 0,18 19 0 0,-1-19-1 16,-17 0 1-16,36 17 0 0,-1 1 0 16,1-18 1-16,-19 17 0 0,18-17 0 0,-17 0-2 0,17 0 1 15,-17-17 0-15,18 17 0 0,-19-18 1 0,-1 18 0 16,20-17 0-16,-18-2 0 0,-1 19-1 0,19-17 0 16,-18 0 0-16,16-1 0 0,-16 18 1 0,0-17 0 0,0-2-1 15,-1 2 1-15,0 17-1 0,2-17 0 0,-2 17 0 16,1-17 0-16,-18-2 1 0,17 2-1 15,-17 17 1-15,0 0-1 0,18-18 0 0,-18 18 0 0,0-18-1 16,-18 18 1-16,18 0 0 0,0 0 0 0,0-18 1 16,-17 18-1-16,-1-18 0 0,-18 1-1 0,19 17 1 15,-18-17-1-15,-1 0 1 0,2 17 0 0,16 0-1 16,-18-19 1-16,1 19-1 0,-1 0 0 0,3 0 0 16,-3 0 1-16,1 0-1 0,-1 19 1 0,1-2-1 15,-1 0 1-15,1 0-1 0,-1 19 0 0,2 0 0 0,-1 0 0 16,-1 15 0-16,1-15 0 0,16 16 0 0,-15 2 1 15,16-18-1-15,0 15-1 0,0 3 1 0,1 0 0 16,-1-3 0-16,18-15 1 0,-17 35-1 0,17-19 1 16,0 18-1-16,0-16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5T03:31:12.51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7443 6933 97 0,'0'0'0'0,"0"0"1"16,0 0 0-16,0 0 0 0,0 0 0 15,0 0 0-15,0 0 8 16,0 0 0-16,0 0 0 0,-18-17-1 0,18 17-4 0,0-19 0 16,0 19-1-16,0 0 1 0,0 0 11 0,0 0 0 15,0 0 0-15,0 0 0 0,0-17-11 0,0 17 1 0,0 0-1 16,0 0 1-16,0 0 5 0,0 0 1 0,0 0-1 15,0-17 1-15,0 17-7 0,18 0 0 0,-18 0 0 16,0 0 0-16,0 0 2 0,0-18 0 16,0 18 0-16,0 0 1 0,18 0-4 0,-18 0 0 0,0 0 0 15,17 0 0-15,-17-18-1 0,0 18 0 0,0 0 0 16,0 0 0-16,17 0-1 0,-17 0 1 0,19 0-1 16,-2 0 0-16,-17 0 1 0,18 0 0 0,-1 0 0 15,-17 0 0-15,19 0 0 0,-2 0-1 0,-17 0 0 16,18 18 1-16,-1-18 0 0,0 0 0 0,-17 0 0 15,19 0 0-15,-2 0-1 0,1 0 1 0,-18 0-1 0,17 0 1 16,-17 0 1-16,19 0 0 0,-19 0 0 0,17 0 0 16,0-18-1-16,-17 18 0 0,18 0 0 0,-18 0 0 15,18 0 2-15,-18 0 0 0,0-18 0 0,18 18 0 16,-18 0-2-16,0 0 0 0,0 0 0 0,0 0 1 16,0-17 0-16,17 17 2 0,-17 0-1 0,0 0 0 15,0 0-2-15,0 0 1 0,0 0-1 0,0-17 1 16,0 17 0-16,0 0 1 0,0 0-1 0,0 0 1 15,0 0-2-15,0 0 0 0,0 0 0 0,-17 0 0 0,17 0 1 0,0 0-1 16,-18-18 1-16,18 18-1 16,-18 0 0-16,0 0 0 0,1-18-1 0,0 18 1 0,-2 0 0 0,2 0-1 15,17 0 0-15,0 0 1 0,-18 18-1 16,1-18 0-16,17 0 0 0,-19 0 1 0,2 18-1 16,0-18 0-16,-1 0 0 0,1 17 0 0,17-17 0 15,-19 17 0-15,2-17 0 0,-1 18-1 0,18-18 1 16,-17 0 0-16,17 18 0 0,-19-18-1 0,2 0 1 0,17 18-1 15,0-18 1-15,-17 0 0 0,17 0 0 0,0 0 0 16,-18 17 0-16,18-17 0 0,0 0 0 16,0 0 2-16,0 0-1 0,0 0 1 15,0 0 0-15,0 0-2 0,0 0 1 0,0 0 0 16,0 0 0-16,0 0 1 0,0 0 1 0,0-17-1 16,0 17 1-16,0 0-2 0,18 0 0 0,-18 0 0 15,17 0 0-15,0 0 1 0,2 0 0 0,-2 0 0 16,18-18 0-16,-16 18-1 0,-19 0 0 0,17 0 0 15,1 0 0-15,-1-18 0 0,0 18 1 0,2 0-1 16,-2-18 0-16,1 18 0 0,-1-17-1 0,2 17 1 0,-2-17 0 16,0-1-1-16,1 18 1 0,0-18-1 0,0 0 0 15,-1 18 0-15,1-17 0 0,-1-1 0 0,2 18 1 16,-2-18-2-16,17 0 2 0,-16 18-1 0,0 0 0 16,-1-16 0-16,0 16 0 0,2-18-1 0,-1 18 1 15,-1 0 0-15,0 0 0 0,1 0 0 16,0 0 0-16,0 0-1 0,-1 0 1 0,0 0 0 15,2 0 0-15,-19 0 0 16,17 0-1-16,-17 0 1 0,18 0 0 0,-1 0 0 16</inkml:trace>
  <inkml:trace contextRef="#ctx0" brushRef="#br0" timeOffset="13231.684">14605 14148 131 0,'0'0'0'0,"0"0"3"15,0 0 0 1,0 0-1-16,0 0 1 0,0 0-1 0,0 0 0 0,0 0 0 15,0 0 0-15,0 0 2 0,0 0 1 0,0 0 0 16,0 0 1-16,0 0-4 0,0 0 1 0,0 0 0 16,0 0-1-16,0 0 8 0,0 0 0 0,0 0-1 15,0 0 1-15,0 0-7 0,0 0 1 0,0 0 0 16,0 0 0-16,0 0 7 0,0 0 0 0,0 0 0 0,0 0 0 16,0 0-8-16,0 0 2 0,0 0-1 0,0 0 0 15,0-17 1-15,0 17 0 0,0-18 0 0,0 18 0 16,0 0-3-16,0 0 1 0,0 0 0 0,0 0 0 15,0 0-1-15,17 0 0 0,-17 0 0 0,0 0 0 16,0 0 0-16,18 0-1 0,-18 0 1 0,0 0-1 0,17-17 1 16,2 17 0-16,-19 0-1 0,17 0 1 15,0 0-1-15,-17 0 0 0,18 0 0 0,0 0 1 0,0 0 0 16,-1 0 1-16,-17 0 0 0,17 0 0 0,2 0-2 16,-1 0 1-16,-1 0 0 0,0 0 0 0,1 0 2 15,0 0 0-15,0 0-1 0,-2 0 2 0,1 0-3 16,19 0 0-16,-18 17 1 0,-1-17-1 0,1 0 6 0,0 18-1 15,0-18 0-15,-1 0 1 0,0 0-5 0,2 0 0 16,-2 0 1-16,1 0-1 0,-1 0 5 0,-17 0 0 16,19 0 0-16,-2 0 0 0,1 0-5 0,-1 0 1 15,-17 0-1-15,17 0 1 0,2 0 3 0,-2 0 0 0,1 0 0 16,-18 0 1-16,17 0-5 0,2 0 1 0,-19 0-1 16,17 0 1-16,-17 0 1 0,17 0 1 0,-17 0 0 15,0 0 0-15,18 0-4 0,-18 0 1 0,18 0 0 16,-18 0 0-16,0 0 2 0,0 0 0 0,0 0 0 15,18 0 0-15,-18 0-2 0,0 0 0 0,0 0-1 16,0 0 1-16,0 0 1 0,0 0 0 0,0 0-1 16,0 0 1-16,0-18-1 0,0 18-1 0,0 0 0 15,0 0 0-15,0 0 2 0,0 0-1 0,0 0 1 0,0 0 0 16,0 0-2-16,0 0 0 0,0-17 0 0,-18 17 0 16,18 0 1-16,-18 0 0 0,18 0 1 15,-18-17-1-15,18 17-1 0,-17 0 0 0,17 0 0 0,-17 0 0 16,-2 0 1-16,2 0 0 0,-1 0 1 0,1 0-1 15,-2 0-1-15,2 0 0 0,0 0 0 0,-18 0 0 16,16 0 1 0,2 0 0-16,-18 17 0 0,16-17 0 0,-15 0-1 15,16 0 0-15,0 0 0 0,0 17 0 0,-17-17 0 0,18 0 1 0,-2 0-1 0,2 0 1 0,1 0-1 16,-2 18-1-16,0-18 1 0,0 0 0 0,1 0 0 0,0 0 1 16,17 0 0-16,-18 0 0 0,-1 0-2 15,2 0 1-15,17 0 0 0,-17 0 0 0,17 0 0 0,-18 0 1 16,18 0-1-16,-18 0 1 15,18 0-1-15,-18 0-1 0,18 17 1 0,0-17 0 0,0 0 0 0,0 0 1 16,-17 0-1-16,17 0 0 0,0 0 0 0,0 0 0 16,0 0-1-16,0 0 1 0,0 0 0 0,0 0 0 0,-17 0 0 15,17 0-1-15,0 0 1 0,0 0-1 0,0 0 0 16,0 0 1-16,0 0 0 0,0 0 0 0,0 0 1 16,0 0-1-16,0 0-1 0,0 0 1 0,0 0-1 15,0 0 1-15,0 0 0 0,0 0 0 0,0 0 0 16,0 0 0-16,0 0 0 0,17 0-1 0,-17 19 0 15,17-19 1-15,19 17 0 0,-1 0 0 0,1-17 1 16</inkml:trace>
  <inkml:trace contextRef="#ctx0" brushRef="#br0" timeOffset="14073.758">16403 14201 392 0,'0'0'0'0,"0"0"17"0,0 0 0 15,0 0 0-15,0 0 1 16,-34 0-14-16,34 0 1 0,0-17-1 0,0 17 1 0,0 0 6 0,0 0 0 15,0 0 0-15,0 0 0 0,0 0-7 16,0 0 0-16,0 0 0 0,0 0 0 0,0 0-1 0,0 0 1 16,0 0-1-16,0 0 0 0,0 0-1 0,0 0 0 15,0 0 0-15,0 0 1 0,17 0-3 16,-17 0 1-16,17 0-1 0,1 0 1 0,18 0-1 16,-19 0 1-16,0 0-1 0,2 0 0 15,-19-17 0 1,18 17 0-16,-18-19 0 15,-18 19 0-15,18-17 0 16,-19-1 0-16,2 18 0 16,0-17 0-16,-1 17 0 15,0 0 0-15,0 0 0 16,1 0 0-16,17 17 0 0,-17-17 0 0,17 18 0 16,-19-18 0-16,19 0 1 0,19 17-1 0,-19-17 1 15,17 0 0-15,0 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5T03:32:15.46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16808 6880 229 0,'0'0'0'0,"0"0"12"15,0 0 1-15,0 0 0 16,-16-35 0-16,16 35-9 0,-17 0 0 0,17 0 1 15,0-18-1-15,0 18 22 0,-18 0 0 0,18 0 0 16,0 0 1-16,-18 0-24 0,18-18 2 0,-18 18-1 16,18 0 0-16,-17 0 10 0,-1 0 1 0,18-17 0 15,-17 17-1-15,17 17-10 0,-19-17 1 0,19 0-1 0,0 0 1 16,-17 0 3-16,17 0 1 0,-17 0-1 0,17 18 0 16,0-18-4-16,-18 18 0 0,18-18-1 0,0 18 1 15,-18-18 1-15,18 34 0 0,-18-15 1 0,18-2-1 16,-17 18-2-16,0 1 0 0,17-1 0 0,-18 0-1 15,-1-17 0-15,19 17-1 0,-17 1 1 0,0-2-1 16,17 2 0-16,-18-1 0 0,0 1 0 0,0-1 0 0,18 1 1 16,-17-1 0-16,17-18-1 0,-17 19 1 15,17-19-1-15,-19 0 0 0,19 1 1 0,0 1-1 0,0-2 1 0,0 0 0 16,0 0 0-16,19 2 1 0,-19-2-2 16,0 1 0-16,0-1 1 0,17 1 0 0,0-18-1 15,-17 18 1-15,18-1 0 0,0-17 0 0,0 18-1 16,-1-1 1-16,0-17-1 0,2 0 0 0,-1 19 1 0,16-19 0 15,-16 0-1-15,0 0 1 0,17 0-1 16,1 0 0-16,-19 0 1 0,18 0-1 0,-17-19 0 0,18 19 1 16,-19 0-1-16,19-17 1 0,-20 17-1 0,19-18 0 15,-16 18 0-15,-2-17 1 0,18-1-1 0,-18 0 0 0,2 18 0 16,16-17 0-16,-18-1 0 0,2 1 0 0,-2-2 0 16,18-15 0-16,-17 17 0 0,0 17 0 0,17-19 0 15,-18-16 1-15,2 18-1 0,-2-2-1 0,0 2 1 16,1 0 0-16,0-1 0 0,0 1 0 0,-18-2 0 15,17 2 0-15,0-1 0 0,2 1 0 0,-19-2 0 16,18 2-1-16,-18-18 1 0,0 18 0 0,17 17-1 16,-17-36 1-16,0 19 0 0,0-1-1 0,0 0 1 0,0 0-1 15,0 1 1-15,0-1 0 0,0 0-1 16,0 1 1-16,0 0 0 0,0-18-1 0,-17 16 1 0,17 2 0 16,0-1-1-16,-18 1 1 0,-1-2-1 0,19 2 1 15,-17 0-1-15,17-1 1 0,-17 18-1 0,-1-18 1 16,18 0-1-16,-18 1 1 0,0 0-1 0,-16 17 1 15,15-18-1-15,2 0 1 0,-1 0-1 0,1 18 1 0,-19-17-1 16,18 17 1-16,1-18-1 0,-19 18 1 16,19 0-1-16,-1-18 1 0,-18 18 0 0,19-18-1 0,0 18 1 15,-18 0-1-15,16-16 1 0,2 16 0 0,-1-18-1 16,2 18 1-16,-4-17 0 0,4-2 0 16,16 19 0-16,-17 0 0 0,17 0 0 15,-18-17 0-15,18 17 0 0,0 17 0 0,-18-17 0 0,18 0 1 16</inkml:trace>
  <inkml:trace contextRef="#ctx0" brushRef="#br0" timeOffset="18711.515">12258 12878 229 0,'0'0'0'0,"0"0"7"15,0 0 1-15,0 0-1 16,0 0 1-16,0 0-5 0,0 0 0 0,19-17 1 16,-1 17-1-16,-18-17 16 0,0 17-1 0,0 0 0 15,17 0 0-15,-17 0-13 0,0 0-1 16,0-19 1-16,0 19-1 0,0 0 9 0,17 0 0 0,-17 0 1 16,0-17-1-16,18 17-9 0,-18 0 0 0,0 0 0 15,18-18 1-15,-18 18 2 0,18 0 0 0,-2-17 0 0,1 17 0 16,2 0-3-16,-2-19-1 0,1 19 0 0,17 0 1 15,1 0 0-15,-19-17 0 0,19 17 1 0,-1-17-1 16,1 17-2-16,-1 0 1 0,-18-17-1 0,19 17 1 16,-1 0-2-16,1 0 1 0,-2-19-1 0,-16 19 1 15,18 0-1-15,-19 0 0 0,1 0 0 0,-1 0 0 0,2 19 0 16,-2-19 1-16,-1 0-1 0</inkml:trace>
  <inkml:trace contextRef="#ctx0" brushRef="#br0" timeOffset="19051.66">14076 12949 405 0,'0'0'0'0,"0"0"9"0,0-36 1 0,0 36 0 0,17-17-1 0,-17 17-5 0,17-18 0 0,-17 1 0 16,0 17 0 15,19-17 10-31,-19 17 0 0,0 0-1 0,17-19 1 0,-17 19-10 0,0-17 1 0,0 17-1 0,0 0 0 0,18 0 3 0,-18 0 1 47,0 0-1-47,0 0 0 0,17 0-4 0,-17 0 1 0,18 0-1 0</inkml:trace>
  <inkml:trace contextRef="#ctx0" brushRef="#br0" timeOffset="23172.641">17479 12967 78 0,'0'0'0'0,"0"0"4"0,0 0 1 15,0 0 0-15,0 0 0 0,0 0-3 0,0 0 1 16,0 0-1-16,0 0 1 0,0 0 16 0,17 0 1 0,-17 0-1 16,0 0 0-16,0-18-14 0,0 18-1 0,19 0 1 15,-19 0-1-15,0 0 9 0,0 0 0 0,0 0 1 16,17 0-1-16,-17 0-9 0,0 0 0 0,18 0 0 15,-18 0 1-15,17 0 2 0,-17 0 0 0,18 0 0 16,-18 0 0-16,18 0-4 0,-18 0 0 0,18 18 1 16</inkml:trace>
  <inkml:trace contextRef="#ctx0" brushRef="#br0" timeOffset="24893.286">17197 12949 408 0,'0'0'0'0,"0"0"1"15,0 0 0-15,0-17 0 16,19 17 0-16,-19 0 0 0,0-19 0 16,0 19 0-16,0 0 3 0,0 0 0 0,0 0-1 15,0 0 2-15,17 0-3 0,-17-17 0 0,17 17 0 16,-17 0 1-16,18 0 3 0,0 0 0 0,0 0 0 16,16-18 1-16,3 18-4 0,-20 0 0 0,18 0 0 15,1 0 0-15,-3 0 2 0,3 0-1 0,-1 0 1 16,19 0 0-16,-1 0-3 0,-18-17 1 0,18 17-1 15,-1 0 1-15,2 0 3 0,-1 0-1 0,0 0 1 0,17 0-1 16,-18 0-2-16,19 0 0 0,-17 0 0 0,16 0 0 16,1 0-3-16,-19 0 1 0,2-17 0 0,16 17 0 15,-16 0-1-15,-2 0 1 0,1-19 0 0,0 19-1 16,-1 0 3-16,1 0-1 0,-18 0 0 0,1 0 1 16,-1 0-2-16,1 0 1 0,-2 0-1 0,3 0 1 0,-20 0 3 15,18 0-1-15,-17 0 1 0,0 19 0 16,-1-19-2-16,0 0 0 0,2 17-1 0,-19-17 1 0,17 17 2 15,1-17 1-15</inkml:trace>
  <inkml:trace contextRef="#ctx0" brushRef="#br0" timeOffset="26698.209">20125 12790 266 0,'0'0'0'0,"0"0"37"0,0 0-1 16,0 0 1-16,0 0-1 0,0 0-33 0,0 0 0 0,0 0 0 0,0 0 0 15,0 0 16-15,18-17 0 0,-18 17 0 0,18 0 1 16,-18-19-16-16,17 19 1 0,-17 0-1 0,17-17 1 0,2 17 7 0,-2 0 0 16,-17 0 1-16,18 0-1 15,-1 0-7-15,2 0-1 0,-19 0 0 0,17 0 0 0,-17 0 2 0,18 0-1 16,-1 0 0-16,0 17 1 15,-17-17-4-15,19 0 1 0,-2 0 0 0,1 0 0 0,-1 19-1 0,19-19 1 0,-19 0-1 16,1 0 0-16,0 17 0 0,0-17-1 0,-1 0 1 16,18 0 0-16,-16 0-1 0,-2 18 0 0,-1-18 0 15,2 0 1-15,0 0-1 0,0 0 0 0,-1 0 0 16,0 17 0-16,20-17-1 0,-20 0 1 0,0 0 0 16,19 0 0-16,-18 0-1 0,-1 0 1 0,0 0 0 15,19 0-1-15,-18 0 1 0,-1 0 0 0,1 0-1 16,0 0 1-16,17 0-1 0,-18 0 1 0,2-17 0 15,16 17-1-15,-18 0 1 0,2 0 0 0,-2-18 1 16,18 18-1-16,-18 0 0 0,2 0-1 0,16-17 1 0,-19 17 0 16,20 0 1-16,-19 0 0 0,1 0 0 15,18-19 0-15,-19 19-1 0,18-17 0 0,-16 17 1 0,15 0-1 16,-16 0 0-16,0-17 1 0,0 17-1 0,16 0 1 16,-15 0-1-16,-1-17 0 0,-1 17 0 0,18 0 1 15,-17 0 0-15,0 0 1 0,-1 0-1 0,0-19 1 16,19 19-1-16,-18 0-1 0,-1 0 1 0,1 0 0 15,0 0 0-15,0 0 0 0,-18 0 1 0,33 0-1 16,-13 0 0-16,-4 0-1 0,2 0 1 0,-1 0 0 0,2 0 0 0,16 0 0 16,-18 0 0-16,0 0 1 15,2 0-2-15,16 0 1 0,-18 0-1 0,2 0 1 0,-2 0 0 16,0 0 1-16,1 0-1 0,18 0 1 0,-19 0-2 0,1 0 1 16,-1 0-1-16,2 0 1 0,-2 0 0 0,0 0 0 15,1 0 0-15,0 0 0 0,0 0-1 0,-1 0 1 16,0 0-1-16,2 0 1 0,-1 0-1 0,-1 0 0 0,0 0 0 15,1 0 1-15,0-17-2 0,16 17 1 0,-17 0 0 16,2 0 0-16,-2 0 1 0,1 0-1 0,-1 0 0 16,1 0 1-16,18 0-1 0,-19-18 0 0,0 18 0 15,2 0 0-15,-2 0 0 0,1 0 0 0,-1 0 0 16,2-17 1-16,-2 17-2 0,1 0 1 0,-1-17 0 16,0 17 0-16,2 0 0 0,-19 0 0 0,17-20 0 15,1 20 0-15,-1 0-1 0,-17 0 1 0,19-16 0 16,-2 16 0-16,0 0 0 0,-17 0 0 0,18 0 0 15,0-18 0-15,-18 18 0 0,18 0 0 16,-18 0 0-16,17 0 0 0,-17 0 1 0,18 0-1 16,-18-17-1-16,0 17 1 0,17 0 0 0,-17 0 0 15,0 0 0-15,0 0 0 0,19 0 0 0</inkml:trace>
  <inkml:trace contextRef="#ctx0" brushRef="#br0" timeOffset="42790.361">17375 15737 304 0,'0'0'0'0,"-37"0"4"16,20 0 1-16,17 0-1 15,-17 0 1-15,-1 0-3 0,18 0 1 0,0 0-1 16,-18 0 1-16,0 0 4 0,18 0-1 0,-17 0 1 15,17 0 0-15,-17 0-4 0,-2 0 1 0,19 17-1 16,-17-17 0-16,17 19-3 0,-18-19 0 0</inkml:trace>
  <inkml:trace contextRef="#ctx0" brushRef="#br0" timeOffset="43680.251">16403 15578 169 0,'0'0'0'0,"-34"17"3"0,34-17 0 0,-19 0 0 16,19 17 0-16,-17-17-2 0,-1 19 1 15,18-19 0-15,-17 0 0 0,17 0 5 0,-18 0-1 0,18 0 1 16,-18 0 0-16,18 17-4 0,0-17 0 0,-18 0 0 16,18 18 0-16,-17-18 2 0,17 0 0 0,0 17 0 0,-17-17 1 15,17 19-4-15,0-19 1 0,0 0 0 0,0 0 0 16,0 0 1-16,0 17 0 0,0-17 0 0,0 0-1 16,17 18 0-16,-17-18-1 0,0 0 0 15,17 17 1-15,1-17 0 0,-18 0 0 0,18 19 0 0,0-19 1 16,-1 17-2-16,1-17 0 0,-1 0-1 0,2 0 1 0,15 0-1 15,2 0 0-15,-18 0 0 0,16 0 0 16,-15 0 0-16,-1 0 0 0,16 0 0 0,2 0-1 0,-18 0 2 16,16 0-1-16,2 0 0 0,-1 0 1 15,-17 0-1-15,18 0 0 0,-3 0 0 0,3 0 0 0,-1 0 0 0,1 0 1 16,-1 0-1-16,1 0 1 0,-1 0-2 16,1 0 2-16,-2 0-1 0,2 0 0 0,-1 0 1 0,0 0-1 15,1 0 1-15,-1 0 0 0,1 0 0 0,-2 0-1 16,3 0 0-16,-3 0 1 0,20 0 0 0,-21-17 0 15,-14 17 0-15,16 0 0 0,0 0-1 16,1 0 0-16,-2 0 1 0,2 0-1 0,-18 0 1 0,18 0 0 0,-1 0 0 16,-1 0 0-16,2 17 0 0,-18-17-1 0,18 0 1 15,-2 17-1-15,-16-17 0 0,18 0 1 0,-19 0-1 16,18 18 1-16,1-18-1 0,-20 0 0 0,20 17 0 16,-18-17 1-16,16 0-1 0,3 0 0 0,-20 0 0 15,0 0 0-15,19 0 0 0,-18 0 0 0,-1 0 0 16,0 0 0-16,19 0 0 0,-1 0 0 0,-17 0 0 15,0 0 1-15,17 0-1 0,-18 0-1 0,19 0 1 16,-18 0 0-16,-1 0 1 0,2 0-1 0,16 0 0 0,-18 19 1 16,0-19-1-16,2 0 0 0,16 0 0 15,-19 0 0-15,3 0 0 0,-2 0 0 0,18 0 0 0,-17 0 0 16,0 0 0-16,-1 0 0 0,1 0 0 16,-1 0 0-16,19-19 1 0,-19 19-1 0,1-17 0 0,18 17 1 15,-19-18-1-15,0 18 0 0,2-17 0 0,16 17 0 16,-18-17 0-16,19-2 1 0,-18 19 0 0,16 0-1 15,-15-17 1-15,-2 17-1 0,18-18 0 0,-17 18 0 0,18 0 1 16,-19 0-1-16,19 0 1 0,-20 0 0 16,19 0-1-16,-16 18 0 0,16-1 1 0</inkml:trace>
  <inkml:trace contextRef="#ctx0" brushRef="#br0" timeOffset="45731.45">20654 15631 333 0,'0'0'0'0,"-18"0"0"15,2 0 4-15,16 0 0 0,-17 0 1 16,17 0-1-16,0 0-1 0,0 0-1 0,-19 0 1 0,19 0-1 15,0 0 5-15,0 0 1 0,-17 0-1 0,17 0 0 16,0 0-3-16,0 0-1 0,0 0 0 0,0 0 1 0,0 0 0 16,0 0 1-16,0 0-1 0,0 0 1 15,0 0-3-15,0 0 1 0,0 0-1 0,0 0 1 16,0 0-1-16,0 0 0 0,0 0-1 0,0 0 1 0,0 0-1 16,0 0 0-16,0 0 0 0,17 0 1 0,2 17-1 0,-19-17-1 15,17 0 1-15,17 0 0 16,-16 18 0-16,0-18 0 0,16 0-1 0,-15 0 1 0,-1 0 0 0,-1 0-1 15,0 0 1-15,1 0-1 0,18 0 1 0,-2 0-1 16,-15 0 1-16,-2 0-1 0,1 0 1 0,17 17-1 16,-17-17 1-16,17 0-1 15,1 0 0-15,-19 0 1 0,1 19-1 0,18-19 1 0,-19 0-1 0,1 0 0 16,16 17 0-16,-15-17 1 0,16 0-1 0,-19 18 0 0,3-18 0 16,15 0 1-16,-16 0-1 0,0 0 1 0,0 17-1 15,17-17 0-15,-18 0 1 0,2 0-1 0,15 0 0 16,-16 0 1-16,0 0-1 0,17 0 1 0,-18 0 0 15,20 19-1-15,-20-19 1 0,0 0-1 0,1 0 1 16,18 0 0-16,-2 0-1 0,-15 0 1 0,16 17 0 16,-18-17 0-16,19 0 0 0,-18 0-1 15,-1 0 1-15,-1 0 0 0,4 0 0 0,-4 0 0 0,19 0 0 0,-16 0 0 16,16 0 0-16,-18 0 0 0,0 0 0 0,19 0 0 16,-18 0 0-16,18 0 1 0,-19 0-1 0,0 0 1 15,19 0-1-15,-18 0 0 0,-1 0 0 16,18 0 0-16,-16 0 1 0,15-17-1 0,-16 17 1 0,0 0-1 15,0 0 0-15,16 0 0 0,-15-19 0 0,-1 19 0 16,-1 0 1-16,0 0-1 0,1-17 0 0,0 17 0 16,0 0 0-16,-2 0 0 0,1-18 0 0,2 18 0 0,-2 0 0 15,1-17 0-15,-1 17 0 0,-17 0 1 16,18 0-1-16,0-19 0 0,0 19-1 0,-18 0 2 0,17-17-2 0,-17 17 1 16,17 0 1-16,-17-18-1 15,19 18-1-15,-19-17 1 0,0 17 0 0,17-19 0 0,-17 19 0 0,0 0 0 16,0 0 0-16,0 0 0 0,0-17 0 0,0 17 0 15,0 0 0-15,0 0 0 0,0 0 0 16,-17 0 0-16,17 0 0 0,-19 0 0 0,2 0 0 16,0 0 0-16,-19 0-1 0,18 0 1 0,-17-17 0 15,18 17 0-15,-2 17 0 0,-14-17-1 0,15-1664 1 16,0 3328 0-16,0-1664 0 0,-16 0-1 0,16-17 1 0,-1 17 0 16,2 0 0-16,-18 0-1 0,17 0 1 0,0 0-1 15,-16 0 1-15,15 0 0 0,2 0 0 0,-1 0-1 16,1 0 1-16,-19 0 0 0,18 0-1 0,-16 0 1 15,15 0-1-15,-16 0 1 0,18 0 0 0,-19 0-1 16,19 0 1-16,-18 0 0 0,16 0-1 16,2 0 1-16,-17 0-1 0,14 0 1 0,4 0-1 0,-1 0 1 15,-19 0-1-15,18 0 1 0,1 0-1 0,-1 0 0 0,1 17 1 16,-2-34-1-16,2 17 1 0,0 0-1 16,-1-18 1-16,0 18-1 0,0 0 1 0,1-17-1 0,-18 17 1 15,16-19-1-15,-15 2 0 0,16 17 1 0,0 0-1 16,-17-17 1-16,18 17-1 0,-2 0 0 0,-16 0 1 15,0 0-1-15,17 0 0 0,0-17 1 0,-16 17-1 16,15 0 0-16,3 0 0 0,-2 0 1 0,-18 0-1 16,19 0 0-16,0 0 0 0,-1 0 1 0,-18 0-1 15,19 0 0-15,-18 0 0 0,16 0 1 0,2 0-1 0,0 0 0 16,-19 0 0-16,18 0 1 0,1 0-1 16,-18 17 0-16,16-17 1 0,2 0-1 0,0 17 0 0,-19-17 0 0,18 17 0 15,1-17 1-15,0 0-1 0,-1 19 0 16,-1-19 0-16,2 17 1 0,0 1-1 0,-1-1 0 15,18-17 1-15,-18 0-1 0,0 17 0 0,2 2 0 16,16-19 1-16,-17 17-1 0,-2 1 0 0,19-18 1 16,-17 17-1-16,17-17 1 0,-18 19-1 15,18-19 1-15,0 17 0 16,-17-17-1-16,17 18 0 16,0-18 1-16,0 17-1 0,0 19 0 0,0-19 0 0,0 1 1 15,0 18-1-15,17-19 0 0,-17 0 1 0,18 0-1 16,-18 2 0-16,0-2 1 0,0 1-1 15,17-18 0-15,-17 17 1 0,0 2-1 0,19-19 1 0,-19 17-1 16,17-17 0-16,-17 17 1 0,16-17-1 0,-16 18 1 16,18-18-1-16,0 0 1 0,0 17-1 0,16-17 1 15,-15 19-1-15,16-19 1 0,-18 0-1 0,19 0 1 16,-1 0-1-16,-18 0 1 0,19-19-1 16,-1 19 0-16,-17 0 1 0,18-17-1 0,-2 17 1 0,2-18-1 15,-1 18 0-15,-16-17 1 0,16 17-1 0,-18 0 1 16,19-17-1-16,-1 17 0 0,-19-19 1 0,20 19-1 15,-1-17 0-15,1 17 1 0,-19-18-1 0,37 18 1 16,-20-17-1-16,2-2 0 0,-1 19 0 0,1-17 1 16,-1 17-1-16,0-17 1 0,1 0-1 0,-19-2 0 0,19 19 0 15,-1-17 1-15,-18-1-1 0,19 18 0 16,-18-17 1-16,-1 0-1 0,19 17 0 0,-2-19 0 0,-17 19 0 16,2-17 1-16,16-1-1 0,-18 18 0 0,0-17 0 15,2 17 0-15,-2-19 1 0,1 19-1 0,-1-17 0 0,2 17 0 16,-2-18 0-16,0 18 1 0,-17-17-1 15,18 17 0-15,-18-19 0 0,18 19 0 0,-18-17 0 16,0 0 0 0,0 17 1-16,-18 0-1 15,-17 0 0-15,-18 0 0 0,18 0 0 0,-1 0 0 16,-35 17 0-16,20-17 0 0,15 0 0 0,1 17 0 16,-1-17 1-16,1 0-1 0,-1 0 0 0</inkml:trace>
  <inkml:trace contextRef="#ctx0" brushRef="#br0" timeOffset="62876.33">16616 8274 172 0,'0'0'0'0,"34"0"0"0,-15 0 0 16,-2 0 0-16,-17 0 1 16,18 0 1-16,-1 0 0 0,1 0 1 0,-18-18-1 15,36 18 0-15,-36 18-1 0,17-18 1 0,-17 0-1 0,16 0 1 16,-16 0 1-16,20 0-1 0,-20 0 0 16,16 0-1-16,-16 17 1 0,0-17-1 0,18 0 1 15,-1 0-2-15,-17 0 1 0,19 0 0 0,-2 19 0 16,-17-19 0-16</inkml:trace>
  <inkml:trace contextRef="#ctx0" brushRef="#br0" timeOffset="63181.255">16562 8821 147 0,'0'0'0'0,"0"0"1"16,0 0 1-16,18-18-1 15,18 0 1-15,-19 2-1 0,0-4 0 0,19-14 0 0,-1 17 0 16,-17-1 2-16,18 18-1 0,-19-18 1 0,19 0-1 15,-20 1 0-15,19 0 0 0,-16 17-1 0,16-19 1 16,-18 19 0-16,0 0 0 0,2 0-1 0,16 0 1 16,-18 0-1-16,2 19 1 0,-2-19-1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5T03:33:43.31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14110 10055 3 0,'0'0'0'0,"36"36"0"16,-18-19 0-16,-1-17 0 15,-17 18 0-15,18-18 0 0,0 0 0 0,0 18 0 0,-1-18 0 16,-1 0 0-16,4 0 0 16,-4 18 0-16</inkml:trace>
  <inkml:trace contextRef="#ctx0" brushRef="#br0" timeOffset="24727.398">14110 13690 59 0,'0'0'0'0,"0"0"1"0,0 0 0 16,0 0 0-16,0 0 0 0,0 0 0 0,0 0 0 0,0 0 0 16,0 0 0-16,0 0 2 0,0 0 0 0,0 0 1 15,0 0-1-15,0 0-1 0,0 0 0 0,0 0 0 16,0 0 0-16,0 0 10 0,19 0-1 0,-2-18 1 15,1 18 0-15,-18 0-8 0,17 0 0 0,1 0 0 16,0 0 0-16,0 0 9 0,-1 18 1 0,-17-18-1 16,36 0 1-16,-20 18-10 0,19-18 1 0,-16 0-1 15,-2 0 0-15,18 17 0 0,1-17 0 0,-1 18-1 0,-18-18 1 16,19 0-1-16,-1 0-1 0,1 0 0 0,-1 0 0 16,18 17 1-16,-36-17-1 0,37 0 0 0,-20 0 1 15,3 0-2-15,-3 0 1 0,2 0-1 0,-2 0 1 16,2 0 0-16,-1 0 0 0,0 0 0 0,18 0 0 15,-17 0-1-15,-1 0 1 0,1-17-1 0,16 17 1 16,-16 0-1-16,16 0 1 0,-16-18 0 0,-1 18 0 16,1 0-1-16,-1 0 0 0,1 0 1 0,15 0-1 0,-15 0 2 15,17 0 0-15,-1-17 1 0,-16 17-1 16,16 0-1-16,-16 0 0 0,17-18 0 0,0 18 0 0,-17 0 2 16,16 0-1-16,-16 0 1 0,16 18-1 15,-16-18-1-15,17 0 0 0,-1 0 0 0,1 0 1 0,1 17 5 0,-20-17 1 16,20 0-1-1,-1 0 1-15,-1 18-6 0,-16-18 1 0,16 17 0 0,2-17-1 0,-19 19 4 0,18-19 0 16,-1 0 0-16,19 17 1 0,-19-17-5 0,2 0 0 16,-1 0 1-16,0 17-1 0,0-17 3 0,0 0-1 15,18 0 1-15,-18 18 0 0,17-18-3 0,-18 0 0 0,1 0-1 16,18 18 2-16,-19-18 0 0,2 0 0 0,17 0 0 16,-18 0 1-16,-1 18-3 15,19-18 0-15,-18 0 1 0,18 0-1 0,-19 0 2 0,0 0 0 0,19 0 0 16,-17 0 0-16,16 0-2 0,-17 0 0 0,0 0 0 15,18 0 1-15,0-18-1 0,-18 18 0 0,-2 0 0 16,2 0 1-16,18-18-2 0,-17 18 1 0,-20 0-1 16,37 0 1-16,-17 0-1 0,-2 0 1 0,1-18-1 15,0 18 1-15,0 0-2 0,0 0 2 0,-1 0-1 0,2 0 0 16,-19 0 0-16,18 0 0 0,-1 0-1 0,1 0 1 16,-17 0 0-16,17 0 0 0,0 0-1 15,0 18 1-15,-1-18 0 0,2 0-1 0,-1 0 1 0,-19 18 0 16,19-18-1-16,-18 0 0 0,1 18 1 0,16-18-1 15,-16 17 1-15,18-17-1 0,-19 0 0 0,18 0 1 16,-18 0-1-16,18 17 0 0,-18-17 0 0,18 17 1 16,-18-17-1-16,17 0 0 0,-16 0 0 0,-1 19 1 15,19-19-1-15,-20 0 0 0,2 18 0 0,16-18 0 0,-16 0 0 16,-1 0 1-16,19 17-1 0,-1-17 0 16,-18 0 0-16,1 0 0 0,16 0 0 0,-16 18 1 0,-1-18-1 0,0 0 0 15,-1 0 0-15,20 18 0 16,-19-18 0-16,1 0 0 0,-2 0 0 0,20 0 1 0,-20 0-1 0,3 0 1 15,-3-18-1-15,2 18 1 0,-1 0-1 0,1 0 1 16,-1 0 0-16,0 0-1 0,-17-18 1 0,17 18 0 16,-19 0 0-16,20-17 0 0,-1 17 0 15,-16 0 0-15,-2-18 0 0,18-1 0 0,-18 19 0 0,2 0 1 0,-2-17-1 16,18 17 1-16,-16-17-2 0,-19 17 2 16,17-17-1-16,0-1 0 0,1 18 0 0,0-18 0 0,0 18 0 15,-18-18 1-15,17 18-1 0,-17-17 0 0,0 17 0 16,18 0 0-16,-18-17 0 0,0 17 0 15,0-19 0-15,0 19 1 0,17-17-1 0,-17-1 0 0,0 18 0 16,0-17 0-16,0-1 0 0,0 0 0 0,0 1 0 16,-17 0 0-16,17-19 0 0,-18 1 0 0,18-2 0 15,0 3-1-15,-17-1 1 0,17-1 0 0,-18 2 0 16,18-2-1-16,0 1 1 0,-18-1 0 0,18 2-1 16,0-2 1-16,-18 0-1 0,18 19 1 0,0-19 0 0,0 2-1 15,0-2 1-15,-17 18 0 0,17-16-1 0,0-2 1 16,0 18-1-16,0 1 1 0,0-19 0 0,0 18 0 15,0 1-1-15,0 0 1 0,-17-2-1 0,17 2 1 16,0 17 0-16,0-18 0 0,0 18 0 0,0 0 0 16,0 0 0-16,0 0 0 0,0 0 0 0,0 0 0 15,0 0 0-15,0 0 0 0,0 0 0 16,0 0 0-16,0 0 0 0,0 0 0 0,0 18 0 16,0 18 1-16,17-19-1 0,0 89 1 15,-17-36-1-15,0-16 0 0,18-20 0 0,-18 19 0 0,0-17 0 0,0 0 1 16,0 15-1-16,0-32 1 0,0 16-1 15,0 1 0-15,0-2 0 0,0 2 1 0,0-1-1 0,0-18 1 16,0 19-1-16,0-1 1 16,0-17-1-16,0 0 0 0,-18 0 0 15,18-1 0-15,0 0 0 0,0 1 1 0,-17 0-1 0,17-1 0 0,0-17 0 16,0 18 0-16,0-1 0 0,-17-17 0 0,17 19 0 0,0-2 0 0,0-17 1 16,-19 17-1-16,19-17 0 0,-17 18 0 0,17 0 1 15,-18-18-2-15,18 0 1 0,0 18 0 16,-17-18 0-16,17 17 0 0,0-17-1 0,0 0 1 15,-19 17 0-15,19-17 0 0,0 17-1 16,-17-17 1-16,17 0 0 0,0 19 0 16,-17-19-1-16,17 0 1 0,0 18-1 15,-18-18 1-15,1 17-1 0,17 1 1 0</inkml:trace>
  <inkml:trace contextRef="#ctx0" brushRef="#br0" timeOffset="25825.361">13793 12684 273 0,'0'0'0'16,"0"0"22"-16,-18 36 0 0,18-36-1 15,0 0 2-15,0 17-19 0,0-17 0 0,0 17 1 16,0-17-1-16,0 19 4 0,0-2 0 0,0 18 0 16,0 1 0-16,0 16-5 0,0-16 1 0,0-1-1 15,0 1 1-15,0-1-1 0,0 1 0 0,0-2 0 16,0 2 1-16,-17 17-2 16,17-17 0-16,0-2-1 0,0 2 1 0,0-1-1 0,0 18 0 0,0-18-1 15,0 18 1-15,0-36-1 0,0 19 1 0,0-1-1 0,0 1 0 16,0-18 0-16,17-1 0 0,-17 0 0 0,-17 1 0 15,17 0 0-15,0-1 0 0,0-17 1 32,17 0-1-1,-17 0 0-31,0-17 0 0,18-1 0 16,-18 0 0-16,17 1 0 0,2 0 1 15,-2 17-1-15,-17-18 0 0,17 0 0 0,1 18 0 0,0 0 0 16,0 0 0-16,16 0 0 0,-15 0 0 0,16 0 0 15,0 0 0-15,-17 0 0 0,17 18 1 0,1-18-1 16,-1 18 0-16,0-18 0 0,1 17 1 0,-3 0-1 16,-13-17 1-16,14 18-1 0,2-18 0 0,-1 18 2 0,-1-18 0 15,2 17-1-15,-18 1 1 16,18-18-1-16,-2 17 1 0,2-17-1 0,-1 0 0 0,-17 19 2 0,18-19 0 16,-19 0-1-16,18 17 1 0,1-17-1 0,-19 17-1 0,0-17 1 15,2 0 0-15,16 18 1 16,-18-18 1-16,1 18 0 0,0-18-1 0,0 18-1 0,15-18 0 0,-14 0 1 15,-2 17-1-15,1-17 2 0,-1 17 1 0,1 0-1 16,0-17 1-16,17 19-3 0,-18 16 1 16,2-35-1-16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5T03:35:32.19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12665 11380 131 0,'0'0'0'0,"-19"0"0"16,2 0 10-16,17 0-1 0,-18 0 0 0,18 0 1 0,0 17-7 15,0-17 1-15,0 0 0 0,0 0 0 0,0 0 6 0,0 0 0 16,0 0 0-16,0-17 0 0,0 17-6 16,0 0 0-16,0 0 0 0,0 0 0 0,0 0 6 0,0 0 0 15,0 0-1-15,0 0 1 0,18 0-7 16,-1 0 1-16,2-19 0 0,33 19 0 0,-16 0 2 0,-19 0 0 16,18 0-1-16,-16-17 1 0,15 17-3 0,-16 0 0 15,18 0 0-15,-19 0 0 0,18 0 0 0,-16 0 0 0,-2-18 0 16,-1 18 0-16,2 0-1 0,0-17 0 15,0 17 0-15,-18 0 0 0,17-19-1 0,-17 19 0 0,17 0 1 16,-17 0-1-16,0 0 0 0,0-17 0 0,0 17 0 16,0 0 1-16,0-17 0 0,0 17-1 15,0 0 0-15,-17 0 0 0,0 0 0 16,17 0 0-16,-18 17 0 0,0-17 0 0,0 0-1 16,-15 17 1-16,14-17 0 0,-16 19-1 0,0-19 1 15,-1 17-1-15,19 1 1 0,17-18 1 0,-17 0-1 0,-2 17 1 16,19-17 0-16,-17 0-1 15,17 0 1-15,0 0 0 0,0 0 0 0,0 0 0 16,0 0-1-16,0 0 0 0,0 0 0 0,0 0 1 16,17 0 0-16,-17 0 0 0,19 0 0 0,-2-17 0 15,18 17-1-15,-17 0 0 0,17 0 1 0,-17 0-1 16,-1 0 2-16,2 0-1 0,-2 0 1 0,-1 17-1 16,2 2 0-16,0-19 0 0,0 17-1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5T03:36:16.772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6509 8098 3 0,'0'0'0'0,"35"0"0"16,-18 0 0-16,1 0 0 0,0-18 0 0,17 18 0 15,-19 0 0-15,4 0 0 0,-4-17 0 0,19 17 0 0,-16 0 0 16,16 0 0-16,-1 0 0 16,2 0 0-16,-1 0 0 0,1 0 0 0</inkml:trace>
  <inkml:trace contextRef="#ctx0" brushRef="#br0" timeOffset="2086.955">16721 8239 3 0,'0'0'0'0</inkml:trace>
  <inkml:trace contextRef="#ctx0" brushRef="#br0" timeOffset="3283.034">15892 8239 3 0,'0'0'0'0,"0"0"0"15,36 0 0 1,-19 0 0 0,-17-17 0-16,36 17 0 0,-19 0 0 0,1 0 0 0,-1 0 0 15,19-19 0 1,-1 19 0-16,-18 0 0 0,19 0 0 0,-18 0 0 0,17 0 1 0,-1 0-1 0,-16 0 0 0,18 0 1 16,-19 0-1-16,18 19 0 0,-16-19 1 15,15 0-1-15,2 0 0 0,-18 0 1 16,16 17-1-16,3-17 0 0,-20 0 0 0,18 17 1 0,1-17-1 0,-19 0 0 15,19 0 0-15,16 0 0 0,-16 0 1 0,-1 0-1 0,1 0 0 16,-2 0 0 0,2 18 1-16,-1-18-1 0,-1 17 0 0,2-17 0 0,-1 0 0 0,1 0 0 15,-1 0 1-15,1 0-1 0,-1 0 0 0,1 0 0 0,-19 19 1 0,18-19-1 16,1-19 0-16,-2 38 0 0,3-19 0 0,-3 0 0 16,2 0 0-16,-2-19 0 0,-17 19 1 0,19 0-1 15,-1 0 0-15,1 0 0 0,-18 0 0 0,16-17 0 16,-15 17 1-16,16 0-1 0,-18 0 0 0,19 0 0 15,-18-18 0-15,16 18 0 0,-15 0 0 0,16 0 0 16,-18 0 1-16,2-17-1 0,15 17 0 0,-16 0 0 16,0 0 0-16,0 0 0 0,-1 0 0 0,1 0 0 0,18 0 0 15,-19 0 0-15,-1-17 0 0,2 17 0 0,0 17 0 16,0-17 0-16,-1 0 0 0,0 0 0 16,2 0 0-16,-1 0 0 0,-1 0 0 0,0 0 0 15,1 0 0-15,0 17 0 0,0-17 0 0,-1-17 0 16,0 17 0-16,2 0 0 0,-2 0 0 0,18 0 0 15,-17 0 0-15,18 0 0 0,-19 0 0 0,0 0 0 16,2 0 0-16,16 0 0 0,-18 0 0 0,2-17 0 16,16 17 0-16,-18 0 0 0,0-19 0 0,2 19 0 0,16 0 0 15,-19 0 0-15,20-17 0 0,-19 17 4 16,-17 0-1-16,18 0 0 0,0-18 0 0,0 18-1 16,-18-17 0-16,17 17 0 0,-17-19 1 0,18 19 6 0,-18-17 0 15,17 17 0-15,-17 0 1 0,19-17-7 16,-19 17 1-16,0 0 0 0,0-18 0 0,0 18 2 0,-19 0 0 15,19-17 0-15,0 17 0 0,0-19-3 0,-17 19 0 16,-1-17 0-16,18 17 0 0,-17 0 5 0,-19-18 0 16,18 18-1-16,-16-17 2 0,-1 17-6 0,0 0 1 0,-1-19-1 15,1 19 1-15,-18 0 4 0,18 0 0 0,-18 0 0 16,-1 0 1-16,2 0-6 0,16 0 1 0,-17 0-1 16,-17 19 1-16,17-19 3 0,-1 0 0 15,-15 17-1-15,-2 1 1 0,19-18-4 0,-19 17 1 16,0 2-1-16,0-2 0 0,1 1 2 0,16-1 1 0,-17 0 0 15,-16-17-1-15,16 19-2 0,-17-2 0 16,18 1 0-16,-1-18 0 0,-17 17 3 0,17-17 1 0,-17 0 0 16,1 0-1-16,-2 19-2 0,1-19-1 0,0 0 0 15,-1 0 0-15,-17 0 4 0,18 0 0 0,1 17-1 16,-20-17 1-16,36 17-4 0,-17 1 0 0,17-1 1 0</inkml:trace>
  <inkml:trace contextRef="#ctx0" brushRef="#br0" timeOffset="5357.171">20320 8151 116 0,'0'0'0'0,"34"-19"2"15,-15 19-2 1,-19-17 2-16,17 17-1 0,-17 0 0 16,0 0 0-16,18 0 4 0,-18 0 0 0,0 0 0 15,17 0 0-15,-17 17-2 0,0-17 0 0,19 19 0 16,-19-2 0-16,0 1 1 0,17 18 1 0,-17-2 0 0,0 20 0 16,0-20-3-16,0-17 1 0,0 19 0 0,0-18-1 15,0 18 2-15,0-18 0 0,0-1-1 0,0 0 1 16,0 0-2-16,0 2 0 0,-17-2 1 0,17-17-1 15,0 18 1-15,0-18 0 0,0 17-1 0,0-17 1 16,0 0-1-16,0 0 0 0,0 0 0 0,0 19 0 16,17-19-1-16,-17 0 0 0,0 0 0 15,0 0 0-15,17 0 0 0,-17 0 0 0,18 17 0 0,0-17 0 16,0 0 0-16,17 0 0 0,1 0 1 16,-3 0-2-16,3 0 1 0,-1 0 0 0,-18 0 0 15,20 0 1-15,-3 0-1 0,20 17 1 0,-20-17-1 16,20 0 0-16,-19 0 1 0,18-17-1 0,0 17 0 15,-18 0 0-15,19 0 0 0,-20 0 0 0,20 0 1 0,-2 0-1 16,-17 0 0-16,18 0 0 0,1 0 0 0,-2 0 2 0,1 0 1 16,-17 0-1-16,16-17 1 0,-16 17-2 0,-1 0 0 15,1 0 0-15,16 0 1 0,-16 0 0 0,-1 0 1 16,1 17 0-16,15-17 1 0,-15 0-3 16,-1 0 0-16,1 0 0 0,-1 0 1 0,1 0 0 0,-2 0 0 0,2 17 0 15,-1-17 1-15,0 0-2 0,1 18 0 0,-1-18 0 16,-17 18 0-16,17-18 0 0,1 0 1 0,-18 18 0 15,16-18-1-15,20 0 0 0,-21 17 0 0,3-17 0 16,-18 18 0-16,17-2-1 0,-17-16 1 0,17 20 0 16,-18-20 0-16,19 0-1 0,-18 0 1 0,18 0-1 15,-19 0 0-15,1 0 1 0,16 0-1 0,-15 0 1 16,16 0 0-16,-18-20-1 0,2 20 0 0,-2 0 0 16,0 0 0-16,1 0 0 0,0 0 0 0,0 0 0 15,-1-16 0-15,1 16 0 0,-1-18-1 0,2 18 1 0,-19 0 0 16,17-17 0-16,-1-1 0 0,2 0 0 15,0 0 0-15,-18 1 0 0,18 0-1 16,-18-2 0-16,0-16 1 0,17 18 0 0,-17-19-1 16,0 2 0-16,0 16 1 0,0-18-1 0,0 1 1 15,0-18-1-15,17 17 0 0,-34 1 1 0,17-18-1 16,0 18 0-16,0-1 1 0,-17 2-1 0,17-1 0 16,0-1 1-16,0 1-1 0,0 16 0 0,0 2 1 15,0 0-1-15,0 0 0 0,0-2 1 0,0 19 0 16,0 0 0-16,0 0 0 0,0 0 0 15,0 0 0-15,0 0 0 0,0 0 1 0,0 0 0 16,0 0-1-16</inkml:trace>
  <inkml:trace contextRef="#ctx0" brushRef="#br0" timeOffset="7286.846">23935 8044 288 0,'0'0'0'0,"0"0"9"15,0 0 0-15,0 0-1 16,0 0 1-16,0 0-5 0,0 0-1 0,0 0 1 16,0 0 0-16,0 0 4 0,0 36 0 0,0-36 0 15,0 18 0-15,0 16-5 0,18 20 1 0,-18-18 0 16,0-2-1-16,17 20 1 0,-17-20 0 0,0 2 0 0,0 16 0 15,0-15-2-15,0 14 0 0,-17-15 0 0,17-1 1 16,0 18-3-16,0-17 1 0,-18-18 0 0,18-1 0 16,0 17 0-16,0-14 0 0,0-4-1 0,0-16 1 15,0 18-1-15,0-18 1 0,0 18-1 0,0-18 1 16,0 0 0 0,0 18-1-16,0-18 1 15,18 0-1-15,-18 18 0 0,17-18 0 0,19 0 0 16,-1 17 1-16,1-17-1 0,-2 0 0 15,20 0 0-15,-19 17 1 0,1-17-1 0,17 17 0 0,-1-17 0 16,2 19 0-16,-1-2 0 0,-2 1 0 16,3-18 0-16,-1 17 1 0,18-17-1 0,-19 19 0 0,19-19 0 0,-18 17 0 15,18-17 1-15,17 0-1 0,-17 17 0 16,-19-17 0-16,18 0 0 0,19 0 1 0,-18 0-1 0,-2 18 0 16,21-18 1-16,-20 0-1 0,0 0 0 0,0 0 0 15,0 0 1-15,1 0-1 0,0 0 0 0,0 0 0 16,0 0 1-16,-1 0-1 0,1 0 0 0,0 0 0 15,-20 0 1-15,20 0-1 0,0 0 0 0,-18 0 0 0,0 18 0 16,18-18 1-16,-19 0-1 0,2-18 0 0,-1 18 0 16,-1 0 1-16,2 0-1 0,-21 0 0 0,21-18 0 15,-1 18 0-15,-18 0 0 0,1 0 1 16,16-17-1-16,-16 17 0 0,-1 0 0 0,1-17 0 0,16 17 0 16,-16 0 1-16,-19-19-1 0,19 2 0 0,-1 17 0 15,-18-18 0-15,20 18 0 0,-3 0 0 0,-16 0 0 16,0-17 0-16,16 17 0 0,-17 0 0 0,2-19 0 15,-2 19 1-15,18 0-1 0,-17 0 0 0,0 0 0 16,0-17 0-16,-1 17 0 0,0 0 0 0,2-17 0 16,-2 17 0-16,1 0 0 0,-1 0 0 15,2 0 0-15,-2 0 0 0,1 0 0 16,-1 0 0-16,-17-17 0 0,17 17 0 0,2-18 0 16,-2 18 0-16,1-18 0 0,-18 0 0 0,17 0 0 15,2-18 0-15,-2 20 0 0,0-2 0 0,1-17 0 16,0 17 0-16,-18 0 0 0,18-16 0 0,-1-2 0 0,1 1 0 15,-18-1 0-15,17 2 0 0,-17-3 1 16,19-15-1-16,-19 16 0 0,0 2 0 0,0-20 0 16,0 1 1-16,0 18-1 0,0-1 0 0,0 2 1 0,0-1-1 15,0-1 1-15,0 1-1 0,0-1 0 0,0 19 1 0,0-19 0 16,-19 19-1-16,19-1 1 0,0 1 0 0,-17 17-1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5T03:36:57.42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2557 7551 46 0,'0'0'0'0,"0"0"1"16,-17 0 0-1,17 0 0-15,0 0 2 16,0 0 1-16,0 0-1 0,0 0 1 16,0 0-2-16,0 0 0 0,0 0 0 0,0 0 1 15,0 0 1-15,0 0 1 0,0 0 0 0,0 0 1 16,0 0-4-16,0 0 1 0,0 0 0 0,0 0-1 0,0 0 2 0,0 17 0 15,0-17 0-15,0 36 0 0,-18-1-1 0,18 0-1 16,0 0 0-16,0 0 1 0,0 1 0 0,0-18 0 16,0-1-1-16,0 19 1 0,-17-19-1 0,17 1 0 15,0-18 0-15,17 17 0 0,-17 2-1 0,0-2 0 16,0 0 0-16,0-17 1 0,0 17-2 0,0-17 1 16,0 0 0-16,0 19 0 0,18-19 0 0,-18 0 0 0,0 17 0 15,0-17 0-15,0 0 0 0,0 0 0 0,0 0 0 16,0 18 0-16,17-1 0 0,-17 2 0 15,0-19 0-15,17 17 0 0,2-17 0 0,-19 18-1 16,0-1 1-16,17-17 0 0,-17 17-1 0,18-17 1 16,-1 19 0-16,2-19 0 0,-2 17-1 0,0 1 1 15,19-18 0-15,-18 0-1 0,17 17 1 0,1-17 0 16,-19 0 0-16,17 0 0 0,-16 0 0 0,17 0-1 16,-18 0 1-16,20 0 0 0,-20 0 0 0,18 0 0 15,-17 0 0-15,0 0 0 0,-1 0-1 0,19 0 1 16,-19 0 0-16,1 0 0 0,-1 0 0 0,1 0 0 0,0 0 1 15,17 0-2-15,-18 19 1 0,2-19 0 0,16 0 0 16,-18 17 0-16,19-17 0 0,-1 0 0 0,1 0 1 16,-1 17-2-16,-19-17 1 0,20 18 0 0,-19-18 0 15,19 0 1-15,-1 0 0 0,-17 17-1 0,18-17 1 16,-2 0-1-16,-16 0 0 0,18 0 0 0,-19 19 1 16,19-19 1-16,-18 0 0 0,16 17 1 0,2-17-1 15,-1 0-1-15,1 0 0 0,-1 17 0 0,0-17 0 0,1 0 2 16,-3 0 0-16,3 0 0 0,-1 17 0 0,-16-17-2 15,16 0 0-15,-1 0 0 0,-15 0 1 0,16 0 1 0,-18 0 1 16,19 0-1-16,-1 0 1 0,1 19-3 16,-1-19 1-16,1 0-1 0,-2 0 1 0,2 0 1 0,-1 0-1 15,19 17 0-15,-20-17 1 16,2 0-2-16,-2 18 0 0,2-18 0 0,-1 0 0 16,18 17 0-16,-18-17 0 15,1 19 0-15,-1-1 0 0,18-18-1 0,-1 17 0 0,-16-17 1 0,18 17-1 0,16-17 0 0,-17 17 0 0,-17-17 1 16,15 19-1-16,2-19 0 0,1 17 0 0,-2-17 0 15,1 0 0-15,18 18-1 16,-18-18 1-16,-1 0 0 0,19 17 0 0,0-17-1 0,-18 0 1 0,0 0-1 16,-1 0 1-16,19 0-1 0,-18 0 0 0,18 19 0 15,0-2 1-15,-19-17-1 0,18 0 0 0,-16 17 0 16,-1-17 0-16,18 18 0 0,-20 0 0 0,20-18 0 16,0 18 0-16,-1-18 0 0,-16 17 0 0,17-17 0 15,-19 18 0-15,18-18 0 0,-16 0 0 0,-1 0 0 16,17 0 0-16,0-18 0 0,0 18 0 0,1-17 0 15,-17 17 0-15,16-18 0 0,1 18 0 0,-18-18 0 0,17 0 0 16,0 18-1-16,0-17 1 0,1 17 0 0,0-17 0 16,0 17 0-16,0-19 0 0,-1 19 0 0,1-17 0 15,0 17 0-15,-1-18 0 0,0 18 0 0,0 0 0 16,19 0-1-16,-37-17 1 0,19 17 0 0,17 0 0 16,-17 0 0-16,0 0 0 0,16 0 0 0,-16 0 0 15,17 0 0-15,-35 0 0 0,36 0 0 0,-19 0 0 16,1 0 0-16,17 0 0 0,-18 0 0 0,18 17 0 0,-17-17 0 15,0 0 0-15,0 0 0 0,-1 0 0 0,18 18 0 16,-17-18 0-16,0 0 0 0,16 17 0 0,-16-17 0 16,0 0 0-16,-1 0 0 0,1 19 0 0,0-19 0 0,17 0 0 15,-17 0 0-15,-1 17 0 0,18-17 0 0,-17 0 0 16,-1 0 0-16,19 0 0 0,-19 0 0 0,18 0 0 16,-17 0 0-16,16 0 0 0,-16 0 0 0,0 0 0 15,0-17 0-15,17 17 0 0,0 0 0 0,-17-19 1 16,0 19-1-16,-1 0 0 0,0-17 0 0,18 17 1 0,-17-18-1 15,0 18 1-15,17 0-1 0,-17 0 0 0,-1-17 0 16,19 17 1-16,-20 0 0 0,2 0-1 16,17 0 1-16,-17 0-1 0,17-19 1 0,-17 19-1 0,0 0 1 15,-2 0-1-15,20 0 1 0,-19 0-1 0,0 0 1 16,19 0-1-16,-18-17 1 0,17 17-1 0,-36 0 0 16,37-17 1-16,-20 17-1 0,2-17 1 0,0 17-1 15,17-18 1-15,1-1-1 0,-36 19 0 0,17-17 0 16,18 17 1-16,-17-18-1 0,-17 1 0 0,15 17 0 15,20-19 1-15,-19 2-1 0,-16 17 0 0,15 0 0 0,-15 0 0 16,16 0 0-16,-16 0 0 0,-2 0 0 0,0 0 0 16,19 0 0-16,-17 17 0 0,-2-17 0 0,18 0 1 15,-16 19-1-15,-19-19 0 0,18 0 0 0,0 17 0 16,-18-17 0-16,1 0 0 0,16 0 0 0,2 0 0 0,-19 0 0 16,-1 0 0-16,2-17 0 15,-1 17 0-15,0-19 0 0,-16 19 0 0,-2-17 0 0,0 0 0 0,1 0 0 16,0-2 0-16,-18-16 0 0,0 18 0 15,0-19 0-15,0 1 0 0,0-1 0 0,0 2 0 0,0-20 0 16,0 19 0-16,-18-18 0 0,0 0 0 16,18-16 0-16,-17 15 0 0,0 1 0 0,-2 0 0 0,2 0 0 0,-1 0 0 15,1 0 0-15,-19 18 1 0,18-18-1 16,1 18 0-16,-19-18 0 0,20 18 0 0,-19-1 0 0,16 1 0 16,2 18 0-16,-18-19 0 15,18 1 0-15,-19 17 1 0,1 0-1 0,-1-17 0 0,1 17 0 0,-1 18 0 0,-16-17 0 16,-1 17 1-16,-18-17-1 15,17 17 0-15,-16 17 0 0,0-17 1 0,0 17-1 0,-19 1 0 0,18 0 1 16,-17-1 0-16,-17 1-1 0,16 0 0 16,2 17 1-16,-1-18-1 0,-19 2 2 0,19 16 0 0,0-18 0 15,-19 0 0-15,19 2-1 0,17-2 0 0,-16 18 1 16,-18-16-1-16,17-2 2 0,-1 1-1 0,0-1 1 16,-17 0 0-16,19-17-1 0,-1 19-1 0,0-19 1 15,-19 17 0-15,2-17 1 0,17 0 1 0,-19 17-1 16,2-17 0-16,0 0-1 0,-2 18 0 0,1-18 0 15,18 0 0-15,-19 0 2 0,3 0 0 0,-20 19 0 0,18-19 0 16,-18 0-2-16,19 0 0 0,0 0 0 0,-19 0 1 16,0 17 0-16,18-17 1 0,1 0-1 0,-20-17 1 15,2 17-2-15,18-19 1 0,-1 19-1 16,-18 0 0-16,19-18 1 0,-2 18 0 0,-15-17 0 0,-2 17 0 16,1-17-1-16,-1-2 0 0,-1 2 0 0,4 0-1 0,14-1 2 15,-16 1 0-15,-1-19 0 0,-18 18 0 16,38-18-2-16,-21 19 1 0,3 0 0 0,-3-1 0 15,2-18 0-15,18 19 1 0,-1 0-1 0,-18-1 1 0,1-18-2 16,16 19 1-16,-16-1 0 0,18 0-1 0,-18 18 2 0,16-17-1 16,-16 0 0-16,-1 17 0 0,19-18 0 15,-2 18-1-15,-15-17 1 0,-3 17-1 0,20 0 1 0,-2 0 0 16,20-19 0-16,-36 19 0 0,16 0-1 16,19 0 0-16,-17-17 1 0,16 17-1 0,0 0 0 0,2 0 1 15,-19 0 0-15,18 0-1 0,-19 0 1 0,37 0-1 16,-19 0 0-16,1 17 0 0,1 2 0 0,16-2 0 0,-17-17 0 15,18 18 0-15,-1-1 0 0,0 18 0 0,0-17 0 16,0 17 0-16,2-17-1 0,17 17 1 0,-2-18 0 16,-17 19 0-16,18-18-1 0,1 16 1 0,-2-15-1 15,20 16 1-15,-20-18-1 0,18 2 0 16,2 16 1-16,-20-18-1 0,19 0 1 0,-17-17-1 0,17 19 0 16,-1-2 1-16,-16-17-1 0,16 17 0 0,1-17 0 15,-1 0 0-15,2 0 0 0,16 18 0 0,-18-18 0 16,1-18 1-16,-1 18-1 0,19 0 0 0,0 0 0 15,-19-17 0-15,1 17 0 0,17-17 0 0,0-2 0 16,-17 19 0-16,-1-17-1 0,20 0 1 0,-19-1 0 0,16 18 0 16,-15-17 0-16,16-2 0 0,1 2-1 0,-19 17 1 15,18-18 0-15,1 1 0 0,-19 17 0 0,19-19 0 16,-1 2-1-16,0 17 1 0,0-17 0 0,-17-1 0 16,18 18-1-16,-19-17 1 0,19 17 0 15,-1 0 0-15,0 0-1 0,0 0 1 0,-16 0 0 16,16 0 0-16,-18 0-1 0,19 0 1 0,-19 17 0 15,2-17 0-15,17 18 0 0,-19-1-1 0,18-17 1 0,-17 17 0 16,17 2 0-16,0-2 0 0,-16 1 0 0,15-1 0 16,2 2 0-16,-1-2-1 0,1 1 1 0,17-1 0 0,-19 0 0 15,2 2 0-15,17-2 0 16,-17 0-1-16,17 1 1 0,-18 1 0 0</inkml:trace>
  <inkml:trace contextRef="#ctx0" brushRef="#br0" timeOffset="2713.701">10953 7497 141 0,'0'0'0'15,"0"0"2"-15,0 0 1 16,0 0-1-16,0 0 1 0,0 0-1 0,-35-17 0 0,35 17-1 0,0 0 1 0,0 0 3 0,0 0 0 15,0 0 0-15,0 0 0 0,0 0-2 0,0 0 0 16,0-17 0-16,-17 17-1 0,17 0 5 0,-19-19-1 16,2 19 1-16,0-17-1 0,-1 17-3 0,0 0 0 15,0-17 0-15,1 17 1 0,-1 0 3 0,1 0 0 16,-2-18 0-16,2 36 1 0,-18-18-5 0,17-18 0 0,0 18 1 16,-16 0-1-16,16 18 1 0,-1-18 0 0,-15 0 0 15,-2 0 0-15,18 0-2 0,-15 0 0 0,14 0 1 16,-16 17-1-16,0-17 0 0,17 0 0 0,0 17-1 15,-16-17 1-15,15 19-1 0,2-2 0 0,-1 0 0 16,1 1 1-16,-2 1-1 0,2 15 1 0,0-17-1 16,17 19 1-16,-18-18-2 0,18-1 2 0,0 19-1 15,0-19 0-15,0 18 1 0,0 1 0 0,0-18 1 16,0 18-1-16,18-2-1 0,-18 1 1 0,17 1-1 16,0-2 1-16,-17-15 0 0,19 16 0 0,-2-18 1 15,1 19-1-15,18-1 0 0,-19-18-1 0,18 2 1 0,-17-2 0 16,17 18 0-16,0-16 0 0,1-2 1 0,-2-17-1 15,2 17 0-15,-2 1-1 0,3-18 1 0,-3 17-1 16,2-17 2-16,-18 19-1 0,16-19 0 0,2 17 0 16,-1-17 0-16,1 17-1 0,-1-17 1 0,1 0 0 15,-1 17-1-15,1 2 1 0,-1-19 0 0,-1 17 0 16,2-17-1-16,-2 18 1 0,-15-1-1 0,15 2 0 16,2-19 1-16,-18 18 0 0,17-18-1 0,1 17 1 15,-19-17-1-15,0 17 0 0,19-17 0 0,-18 17 1 0,16-17-1 0,-15 19 0 16,16-19 0-16,-18 0 1 0,19 17-1 0,-18-17-1 15,16 0 1-15,-15 0 0 0,16 0 0 0,-18 0 0 16,19 0 0-16,-1 0 0 16,-19-17-1-16,20 17 1 0,-18 0 0 0,18 0 0 0,-19-19-1 15,1 19 1-15,16-17-1 0,2 17 1 0,-18-17-1 0,-1 17 1 0,19-17-1 16,-1 17 1-16,-17 0-1 0,17-18 1 0,-17-1-1 16,18 2 0-16,-19-1 1 0,18 1-1 0,-17-2 0 15,17 2 1-15,-18 17-1 0,2-17 1 0,16 0-1 16,-18-19 0-16,19 18 1 0,-18 1-1 0,-2 0 0 15,1-19 1-15,2 18-1 0,-2 1 0 0,1-2 1 16,-1-15-1-16,1 16 1 0,0 1-1 0,0-2 0 16,-18-16 0-16,17 18 1 0,0-19-1 0,-17 19 0 15,19 0 1-15,-19-19-1 0,17 18 0 0,-17-16 0 0,0 15 0 16,18 2 0-16,-18-1 0 0,17 1 0 16,2-2 1-16,-19 2-1 0,17-1 0 0,-17 1 0 0,0-1 0 15,0 0 0-15,0 1 0 0,0-1 0 0,0 1 0 16,-17-2 0-16,17 2 0 0,0 0 0 0,-19 0 0 15,2-2-1-15,-1 1 1 0,1 18 0 16,-2-17 0-16,2 0 0 0,0-2 0 0,-1 19 0 16,0-17 0-16,-17 0 0 0,17-1 0 0,-18 1 0 15,3-2 0-15,15 2 0 0,-18-1 0 0,2 1 0 0,-3-2-1 16,3 2 1-16,-2 17 0 0,1-17 0 16,-18-1 0-16,18 1 0 0,-19-2 0 0,1 2 0 0,1 17 0 15,-1-17 0-15,-18 17 0 0,-16 0 0 0,16 0 0 16,-17 0 0-16,0 0 0 0,-1 17 0 0,0 0 0 15,19 2 0-15,-35-2 0 0,-1 18 1 0,18 1-1 16,-1-1 0-16,0 1 0 0,1-1 0 0,0-1 1 0,17 19 0 16,-16 1-1-16</inkml:trace>
  <inkml:trace contextRef="#ctx0" brushRef="#br0" timeOffset="7323.863">4867 7568 6 0,'0'0'0'0,"-17"0"0"16,17 17 0-16,0-34 0 0,-18 17 0 15,18-17 1-15,0 17 0 16,0-17-1-16,-17-2 0 15,17 1 1-15,0 1-1 0,0 0 6 0,0-2 1 16,-19 19-1-16,19-17 1 0,0 17-4 0,0-17 0 16,0 17 0-16,0 0 0 0,0 0 3 0,0 0 0 0,0 0 0 15,0 0 0-15,0 0-3 0,0 0 0 0,0 0 0 16,-17 0 0-16,17 17 1 0,0 0 0 0,0 2 0 16,0 15 0-16,-16 3-2 15,16 14 0-15,0-15 0 0,0-1 1 0,0 18-2 0,0-18 1 0,0 1 0 16,0 18-1-16,16-20 0 0,-16 1 0 0,17 1 1 15,-17-2-1-15,0 2 0 0,19-1 1 0,-19 1-1 16,17-18 1-16,1 16-2 0,-1-15 2 0,1-2-1 16,0 1 0-16,-18-1 0 0,18 2 0 0,16-2 0 15,-15 0 1-15,-2-17-2 0,18 0 1 0,-16 18 0 16,16-18 0-16,-18 0 0 0,19-18 0 0,-19 18 1 0,18-17-1 16,1 0 0-16,-1-2 0 0,1 2 0 15,-1-18 0-15,-18 16 0 0,19-15 0 0,-20-1 0 16,20-1 0-16,-1 1-1 0,-18-1 1 0,20 2 0 0,-20-20 0 15,0 20 1-15,19-2-1 0,-18 1 1 0,-1-1 0 16,0 1-1-16,2-1 0 0,-2 19 1 0,-17-37-1 16,18 37 1-16,-18-17 1 0,0-3-1 0,0 3 1 15,0 15-2-15,0-15 1 0,0 16 0 0,-18-18-1 0,18 19 3 16,-17-18 0-16,-2 16 0 0,-15-15 0 16,16 16-1-16,-18 1-1 0,2-2 0 0,16 2 1 0,-18 17 1 0,1 0 1 15,-1 17-1-15,-16 2 1 0,17-2-2 0,-18 1-1 16,1 16 1-16,16-15-1 0,1 16 3 15,-1 18-1-15,1-18 1 0,-1 18 0 0,1 1-3 0,18-20 1 16,-2 19-1-16</inkml:trace>
  <inkml:trace contextRef="#ctx0" brushRef="#br0" timeOffset="18015.182">22860 8733 3 0,'0'0'0'0,"34"-18"0"16,-15 18 0-16,16 0 0 0,-18 0 0 0,2-17 0 16,15 17 0-16,-16 0 0 0,0 0 0 15,0-18 0-15,-1 18 0 0,18 0 0 0,-16 0 0 0,-2-18 0 16,-1 18 0-16,2 0 0 0,18-18 0 0,-19 18 0 15,0 0 0-15,2 0 0 0,-1 0 0 0,-1-17 1 16,0 17-1-16,1 0 0 0,-18 0 1 0,18 0-1 0,0 0 0 16,-1 0 0-16,0 0 0 15,2 0 0-15,-2 0 0 0,1 0 0 0,-1 0 1 16,1 17-1-16,0-17 0 16</inkml:trace>
  <inkml:trace contextRef="#ctx0" brushRef="#br0" timeOffset="19247.035">25946 8749 50 0,'0'0'0'0,"0"0"-1"15,-17-16-1-15,17 16 1 0,-18-18 0 0,18 18 0 16,-18 0 0-16,18 0 0 0,0 0 0 0,0 0 0 31,-18 0 1-31,18-17 0 0,0 17 1 16,0 0 0-16,0 0 0 0,0-18-1 15,0 18 1-15,0 0 1 0,0 0 1 0,0 0 0 16,0 0-1-16,18 0 0 0,-18 0 0 0,18 0 0 16,0 18 0-16,-1-18 2 0,19 0 1 15,-1 17 0-15,-18-17 0 0,19 0-2 0,-18 0-1 0,-1 0 1 16,19 0 0-16,-19 0-2 0,18 0 0 0,-16 0 0 15,16 0-1-15,-18 0 1 0,0 18 0 0,2-18-1 16,16 0 1-16,-19 0 1 0,3 0 1 0,-2 16-1 16,18-32 0-16,-17 16 0 0,0 0-1 0,-1 0 1 15,18 0-1-15,-16 0 2 0,15 0 0 0,2 16-1 16,-18-16 1-16,-1 0-1 0,19 0-1 0,-18 0 1 0,-1 0 0 16,18 0 4-16,-17 0 0 0,17 0 0 0,-18 0 0 15,2 0-3-15,16 20 0 0,-18-20 0 0,1 0 1 16,18 0 7-16,-19 0 1 0,19 0 0 0,-2 0 0 15,2 0-8-15,-1 0 0 0,-18 0 0 0,19 0 0 16,-1 0 6-16,1 0 0 0,-2 0 0 0,2-20 0 16,-1 20-7-16,-17 0 1 0,18 0 0 0,16-16 0 15,-16 16 4-15,-2 0-1 0,-15 0 0 0,16 0 0 16,0-18-3-16,1 18-1 0,-3 0 0 0,3 0 1 0,-1 0 5 16,1 0-1-16,-1 0 1 0,-18 0 0 15,19 0-5-15,-1 0-1 0,1 0 1 0,-18 0 0 0,16 0 3 16,2 0 0-16,-18 0 0 0,18 0 0 15,-19 0-4-15,0 0 0 0,19 0 0 0,-18 0 1 0,-1 0 2 0,1 0 2 16,-1 18-2-16,2-18 1 0,-2 0-4 0,-1 0 1 16,2 0-1-16,-18 0 0 0,0 16 4 31,18-16-1-31,-18 0 1 0,18 0-1 0,-18 0-3 0,0 20 0 0</inkml:trace>
  <inkml:trace contextRef="#ctx0" brushRef="#br0" timeOffset="21616.429">13899 7604 163 0,'0'0'0'0,"-18"-19"3"16,0 19 1-16,18 0-1 0,-17-17 1 0,0 17-3 0,17-17 2 16,-19 17-1-16,2 0 0 0,-1-17 5 0,18 17 0 0,-17 0-1 15,-19-19 1-15,18 19-3 0,-16 0-1 16,15 0 0-16,-15-18 1 0,-2 36 7 0,19-18 0 15,0 0-1-15,-18 0 2 0,-1 19-8 0,1-2 0 0,16 0 0 16,-15 0 0-16,-2 2 5 0,18-2 0 0,1 1 1 16,-18 17-1-16,16-17-5 0,-15-1 0 0,16 1 0 15,0 18 0-15,0-19-2 0,18 1 1 0,-17-18 0 16,0 17 0-16,17 2-1 0,-18-2 0 0,18-17 0 16,0 0-1-16,-19 0 1 0,19 17 0 0,0-17 0 15,0 0-1-15,0 18 1 0,-17-18-1 0,17 0 0 0,0 17 1 16,0-17-1-16,17 19 1 0,-17-2 0 0,0 0-1 15,0 0 0-15,19 2 1 0,-19-19-1 0,18 35 0 16,-1-18 0-16,0 19 0 0,1-18 0 0,0-1 0 16,0 0 0-16,-1 2-1 0,19-2 1 0,-19 1 0 15,18-1 0-15,-17-17 0 0,0 19 0 0,17-2 0 16,-18 0 0-16,19 1-1 0,-1-18 1 0,-16 17 0 0,16 2 0 16,-18-19 1-16,19 17 0 0,-1-17-1 15,0 17 0-15,-18-17 0 0,18 17 1 0,1 2-1 16,-1-19 1-16,1 17 0 0,-2 1 0 0,2-18 0 15,-1 17-1-15,1 2 0 0,-1-1 1 0,0-18-1 0,1 17 1 0,-2 0 0 16,2-17-1-16,-1 17 1 0,1 2-1 16,-1-2 1-16,1-17-1 0,-2 18 0 0,2-1 3 0,-1-17-1 15,-1 19 0-15,20-19 1 0,-37 0-2 0,19 0 0 16,-1 17 0-16,1-17 0 0,-1 0 1 0,-18 0 1 16,19 0-1-16,-1 0 1 0,1 0-2 0,-19 0 0 15,19 0 0-15,-1 0 1 0,0 0-1 0,-17 0 1 0,16 0 0 16,2 0 0-16,-1 0-1 0,-18 0 0 0,19 0 0 15,-1 0 0-15,1 0-1 0,-1 0 1 0,-18 0 0 16,19-17 0-16,-18 17-1 0,16-19 0 0,-15 19 0 16,16 0 0-16,1-17 0 0,-19 17 0 0,18-18 1 15,-17 1-1-15,0-2 0 0,17 19-1 0,-18-17 1 16,19 0 0-16,-20 0-1 0,20-1 0 0,-18-1 1 16,16 2-1-16,-15-1 0 0,16 18 0 0,-18-17 0 15,19-19 1-15,-18 19-1 0,-1 17 0 0,0-17 0 16,2-19 0-16,-2 36 0 0,1-18 0 0,-1 1 0 0,1-19 0 15,-18 19-1-15,18-1 1 0,-18 1 0 0,18-2 0 16,-18 2 0-16,0 0 0 0,17-1 0 0,-17-18 0 16,0 19 0-16,0-1 0 0,0 1 0 0,0-19 0 15,0 2 0-15,0 15 0 0,0-16 0 0,-17 18 0 16,17-19-1-16,0 19 1 0,0-18 0 0,-18-1 0 16,0 18 0-16,18 1 0 0,-18-1-1 0,18-17 1 15,-17 17 0-15,-1 1 0 0,1-2 0 0,-2 2 0 16,2 0 0-16,0 0 0 0,-1-2 0 0,0 1 0 0,0-16-1 15,1 34 1-15,0-19 0 0,-20 2 0 16,20 0 0-16,0-1 0 0,-1 1 0 0,-18-2 0 0,20 2-1 0,-1-1 1 16,-19 1 0-16,18 17 0 0,-17-19 0 15,-1 2 0-15,19 0-1 0,-19 17 1 0,1-18 0 0,-1 18 0 16,2-17 0-16,-20 17 0 0,19-19 0 16,-1 19 0-16,-16 0-1 0,-1-17 1 0,18 17 0 15,-17 0 0-15,-2 0 0 0,20 0 0 0,-20 17-1 0,1-17 1 0,1 0 0 16,-2 0 0-16,-17 19 0 0,18-19 0 0,1 17 0 15,-1-17 1-15,-1 0-1 0,3 18 0 0,-20-1 0 16,18 0 0-16,-18 2 0 0,18-2 1 0,1 1-1 16,-2-1 1-16,1 2-1 0,1-2 1 0,-2 1-1 15,19-1 1-15,-18 19 1 0,17-19 1 0,-15 18-1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8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90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1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99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0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7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3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2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68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1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gerandeklerk?utm_source=unsplash&amp;utm_medium=referral&amp;utm_content=creditCopyTex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unsplash.com/s/photos/high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evintavery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unlikely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4E76-8CF2-4E08-8012-CCD7D051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4FE2A-5990-4A5D-BEA0-DDBD01BA9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Logistic regression </a:t>
                </a:r>
                <a:r>
                  <a:rPr lang="en-US" b="1" dirty="0"/>
                  <a:t>maximizes the log likelihood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Scalar went away (doesn’t affect maximization)</a:t>
                </a:r>
              </a:p>
              <a:p>
                <a:r>
                  <a:rPr lang="en-US" dirty="0"/>
                  <a:t>Can optimize many other models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4FE2A-5990-4A5D-BEA0-DDBD01BA9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48625C-44CD-4E08-9D93-93007E5FD4E4}"/>
                  </a:ext>
                </a:extLst>
              </p14:cNvPr>
              <p14:cNvContentPartPr/>
              <p14:nvPr/>
            </p14:nvContentPartPr>
            <p14:xfrm>
              <a:off x="4539960" y="4052160"/>
              <a:ext cx="177840" cy="51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48625C-44CD-4E08-9D93-93007E5FD4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0600" y="4042800"/>
                <a:ext cx="196560" cy="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83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F07D-9EE3-4665-B094-14FA130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Expanded 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4DDBD-60B4-4E5D-B332-B51A75037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Model log likelihood is sum over training data.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Applicable to </a:t>
                </a:r>
                <a:r>
                  <a:rPr lang="en-US" b="1" dirty="0"/>
                  <a:t>any</a:t>
                </a:r>
                <a:r>
                  <a:rPr lang="en-US" dirty="0"/>
                  <a:t> model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4DDBD-60B4-4E5D-B332-B51A75037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2A76D8-BA41-4AA1-BC67-5C56A56F7AD6}"/>
                  </a:ext>
                </a:extLst>
              </p14:cNvPr>
              <p14:cNvContentPartPr/>
              <p14:nvPr/>
            </p14:nvContentPartPr>
            <p14:xfrm>
              <a:off x="2343240" y="2826360"/>
              <a:ext cx="7817400" cy="43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2A76D8-BA41-4AA1-BC67-5C56A56F7A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3880" y="2817000"/>
                <a:ext cx="7836120" cy="4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01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4352-7FDC-4306-B8B0-1D50C498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C5BFFC-250C-4631-9D14-225B98AD76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199" y="2084713"/>
            <a:ext cx="5181601" cy="26885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A3098D-A42D-4B57-88CE-6B940C99528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=0.182807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0.183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0.817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=0.817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⇒ -0.202</a:t>
                </a:r>
                <a:endParaRPr lang="en-US" b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A3098D-A42D-4B57-88CE-6B940C995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82260E-2843-4938-9A35-6ABD55C7F744}"/>
              </a:ext>
            </a:extLst>
          </p:cNvPr>
          <p:cNvSpPr txBox="1"/>
          <p:nvPr/>
        </p:nvSpPr>
        <p:spPr>
          <a:xfrm>
            <a:off x="976745" y="5079076"/>
            <a:ext cx="4713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compare on </a:t>
            </a:r>
            <a:r>
              <a:rPr lang="en-US" b="1" dirty="0"/>
              <a:t>same 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Different data ⇒ different likelihood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921622-32EF-4854-AEA1-E67967FD2F96}"/>
                  </a:ext>
                </a:extLst>
              </p14:cNvPr>
              <p14:cNvContentPartPr/>
              <p14:nvPr/>
            </p14:nvContentPartPr>
            <p14:xfrm>
              <a:off x="901800" y="2502360"/>
              <a:ext cx="9290160" cy="654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921622-32EF-4854-AEA1-E67967FD2F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2440" y="2493000"/>
                <a:ext cx="9308880" cy="67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338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1205-B3ED-4AC5-9C70-35BC3F1D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and Posterior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27EE2D7-06AC-4ACD-AB7A-282410F67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Remember Bayes’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chemeClr val="accent4"/>
                    </a:solidFill>
                  </a:rPr>
                  <a:t>prior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chemeClr val="accent3"/>
                    </a:solidFill>
                  </a:rPr>
                  <a:t>likelihood</a:t>
                </a:r>
                <a:r>
                  <a:rPr lang="en-US" dirty="0"/>
                  <a:t> – how likely is the data given params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 scaling factor (constant for fixed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posterior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27EE2D7-06AC-4ACD-AB7A-282410F67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6D6A18-055D-4CCF-A864-5863FB1AF697}"/>
                  </a:ext>
                </a:extLst>
              </p14:cNvPr>
              <p14:cNvContentPartPr/>
              <p14:nvPr/>
            </p14:nvContentPartPr>
            <p14:xfrm>
              <a:off x="2286000" y="2140200"/>
              <a:ext cx="5550120" cy="355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6D6A18-055D-4CCF-A864-5863FB1AF6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6640" y="2130840"/>
                <a:ext cx="5568840" cy="35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938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1205-B3ED-4AC5-9C70-35BC3F1D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27EE2D7-06AC-4ACD-AB7A-282410F67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Remember Bayes’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We’re maximizing </a:t>
                </a:r>
                <a:r>
                  <a:rPr lang="en-US" dirty="0">
                    <a:solidFill>
                      <a:schemeClr val="accent3"/>
                    </a:solidFill>
                  </a:rPr>
                  <a:t>likelihood</a:t>
                </a:r>
                <a:r>
                  <a:rPr lang="en-US" dirty="0"/>
                  <a:t> (ML estimator)</a:t>
                </a:r>
              </a:p>
              <a:p>
                <a:r>
                  <a:rPr lang="en-US" dirty="0"/>
                  <a:t>Can also maximize </a:t>
                </a:r>
                <a:r>
                  <a:rPr lang="en-US" dirty="0">
                    <a:solidFill>
                      <a:schemeClr val="accent2"/>
                    </a:solidFill>
                  </a:rPr>
                  <a:t>posterior</a:t>
                </a:r>
                <a:r>
                  <a:rPr lang="en-US" dirty="0"/>
                  <a:t> (MAP estimator)</a:t>
                </a:r>
              </a:p>
              <a:p>
                <a:pPr lvl="1"/>
                <a:r>
                  <a:rPr lang="en-US" dirty="0"/>
                  <a:t>When prior is constant, they’re the same</a:t>
                </a:r>
              </a:p>
              <a:p>
                <a:pPr lvl="1"/>
                <a:r>
                  <a:rPr lang="en-US" dirty="0"/>
                  <a:t>With lots of data, they’re almost the same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27EE2D7-06AC-4ACD-AB7A-282410F67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8D988F-C1D2-4BA7-8071-D781F3178843}"/>
                  </a:ext>
                </a:extLst>
              </p14:cNvPr>
              <p14:cNvContentPartPr/>
              <p14:nvPr/>
            </p14:nvContentPartPr>
            <p14:xfrm>
              <a:off x="3905280" y="2439000"/>
              <a:ext cx="4076640" cy="2242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8D988F-C1D2-4BA7-8071-D781F31788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95920" y="2429640"/>
                <a:ext cx="4095360" cy="22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135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18" y="365125"/>
            <a:ext cx="5888181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18" y="1825625"/>
            <a:ext cx="58881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Logistic function is trained by </a:t>
            </a:r>
            <a:r>
              <a:rPr lang="en-US" b="1" dirty="0"/>
              <a:t>maximizing the log likelihood</a:t>
            </a:r>
            <a:r>
              <a:rPr lang="en-US" dirty="0"/>
              <a:t> of the training data given the model.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 err="1">
                <a:hlinkClick r:id="rId3"/>
              </a:rPr>
              <a:t>Geran</a:t>
            </a:r>
            <a:r>
              <a:rPr lang="en-US" i="1" dirty="0">
                <a:hlinkClick r:id="rId3"/>
              </a:rPr>
              <a:t> de Klerk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3DD17-AA15-4BB1-AE0E-5CBC8E369C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082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LIKELIHOOD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Compute the log likelihood of data from a model estimating probabilities.</a:t>
            </a:r>
          </a:p>
          <a:p>
            <a:r>
              <a:rPr lang="en-US" dirty="0"/>
              <a:t>Understand the objective function of logistic regression.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Devin Avery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EBCFFE-1F7C-4E4B-A1A4-C30743485DE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E1C5-365C-463F-B4C7-8162C520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BD3ED-E00A-41B8-A4B8-0C0D98CA4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learned the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logistic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model computes </a:t>
                </a:r>
                <a:r>
                  <a:rPr lang="en-US" b="1" dirty="0"/>
                  <a:t>probability of yes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FBD3ED-E00A-41B8-A4B8-0C0D98CA4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F4E60C-C82C-432E-AE3F-EA034E41BCD6}"/>
                  </a:ext>
                </a:extLst>
              </p14:cNvPr>
              <p14:cNvContentPartPr/>
              <p14:nvPr/>
            </p14:nvContentPartPr>
            <p14:xfrm>
              <a:off x="2393280" y="2127600"/>
              <a:ext cx="7322760" cy="1334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F4E60C-C82C-432E-AE3F-EA034E41BC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3920" y="2118240"/>
                <a:ext cx="7341480" cy="13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471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5481-6B99-40D6-8693-62EBCE5E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Observed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46868-9442-4B08-BFFC-25B862B1F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if we want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regardless of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1 or 0?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model’s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is outcome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— </a:t>
                </a:r>
                <a:r>
                  <a:rPr lang="en-US" b="1" dirty="0"/>
                  <a:t>multiplicative if</a:t>
                </a:r>
              </a:p>
              <a:p>
                <a:pPr lvl="1"/>
                <a:r>
                  <a:rPr lang="en-US" dirty="0"/>
                  <a:t>This is a useful trick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46868-9442-4B08-BFFC-25B862B1F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398E46-C292-48CD-B8D8-BB90DC708B10}"/>
                  </a:ext>
                </a:extLst>
              </p14:cNvPr>
              <p14:cNvContentPartPr/>
              <p14:nvPr/>
            </p14:nvContentPartPr>
            <p14:xfrm>
              <a:off x="5950080" y="641160"/>
              <a:ext cx="4820040" cy="397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398E46-C292-48CD-B8D8-BB90DC708B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0720" y="631800"/>
                <a:ext cx="4838760" cy="39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168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7799-D120-4E82-93AB-D7179758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B54BC-7AB1-4C82-9456-29AC4C560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Our conditional probability is incomplete.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Fuller definition – condition on parameters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and write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logistic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B54BC-7AB1-4C82-9456-29AC4C560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D84C4E-60D0-4D6A-8832-7F88686E9D68}"/>
                  </a:ext>
                </a:extLst>
              </p14:cNvPr>
              <p14:cNvContentPartPr/>
              <p14:nvPr/>
            </p14:nvContentPartPr>
            <p14:xfrm>
              <a:off x="3124080" y="4185360"/>
              <a:ext cx="1683000" cy="36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D84C4E-60D0-4D6A-8832-7F88686E9D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4720" y="4176000"/>
                <a:ext cx="1701720" cy="3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492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0D37-4E45-419C-906A-0C4BA431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BFCAB-1F01-4EC6-A622-49A2EA42E8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and parameters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likelihood</a:t>
                </a:r>
                <a:r>
                  <a:rPr lang="en-US" dirty="0"/>
                  <a:t> of the data given the parameters 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Likelihood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BFCAB-1F01-4EC6-A622-49A2EA42E8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72D513-1140-40EC-BC9B-DB1A8BFD7CD2}"/>
                  </a:ext>
                </a:extLst>
              </p14:cNvPr>
              <p14:cNvContentPartPr/>
              <p14:nvPr/>
            </p14:nvContentPartPr>
            <p14:xfrm>
              <a:off x="2673000" y="2381760"/>
              <a:ext cx="3277440" cy="273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72D513-1140-40EC-BC9B-DB1A8BFD7C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3640" y="2372400"/>
                <a:ext cx="3296160" cy="27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89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0D37-4E45-419C-906A-0C4BA431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BFCAB-1F01-4EC6-A622-49A2EA42E8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This is weird: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” is the </a:t>
                </a:r>
                <a:r>
                  <a:rPr lang="en-US" i="1" dirty="0"/>
                  <a:t>proportional to</a:t>
                </a:r>
                <a:r>
                  <a:rPr lang="en-US" dirty="0"/>
                  <a:t> operator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independent of params,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fixed,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an (unknown) constant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3BFCAB-1F01-4EC6-A622-49A2EA42E8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913E95-EB8E-47DD-9C0C-6048E6046FCD}"/>
                  </a:ext>
                </a:extLst>
              </p14:cNvPr>
              <p14:cNvContentPartPr/>
              <p14:nvPr/>
            </p14:nvContentPartPr>
            <p14:xfrm>
              <a:off x="4412880" y="2362680"/>
              <a:ext cx="3918960" cy="343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913E95-EB8E-47DD-9C0C-6048E6046F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520" y="2353320"/>
                <a:ext cx="3937680" cy="34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35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5B42-6453-4488-B29D-24E2BAB5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6A76E-F73F-46E9-AEC4-E5BE160D74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LogLik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Likelihood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6A76E-F73F-46E9-AEC4-E5BE160D7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75407D-B646-4D60-948D-9B262C57BCA2}"/>
                  </a:ext>
                </a:extLst>
              </p14:cNvPr>
              <p14:cNvContentPartPr/>
              <p14:nvPr/>
            </p14:nvContentPartPr>
            <p14:xfrm>
              <a:off x="4952880" y="3619800"/>
              <a:ext cx="3067200" cy="142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75407D-B646-4D60-948D-9B262C57BC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43520" y="3610440"/>
                <a:ext cx="3085920" cy="14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88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16386</TotalTime>
  <Words>492</Words>
  <Application>Microsoft Office PowerPoint</Application>
  <PresentationFormat>Widescreen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Oswald</vt:lpstr>
      <vt:lpstr>Lato</vt:lpstr>
      <vt:lpstr>Cambria Math</vt:lpstr>
      <vt:lpstr>Arial</vt:lpstr>
      <vt:lpstr>Calibri</vt:lpstr>
      <vt:lpstr>Office Theme</vt:lpstr>
      <vt:lpstr>CS 533 INTRO TO DATA SCIENCE</vt:lpstr>
      <vt:lpstr>LOG LIKELIHOOD</vt:lpstr>
      <vt:lpstr>Learning Outcomes</vt:lpstr>
      <vt:lpstr>Logistic Regression</vt:lpstr>
      <vt:lpstr>Probability of Observed</vt:lpstr>
      <vt:lpstr>Conditioning on Parameters</vt:lpstr>
      <vt:lpstr>Likelihood Function</vt:lpstr>
      <vt:lpstr>Proportionality</vt:lpstr>
      <vt:lpstr>Log Likelihood</vt:lpstr>
      <vt:lpstr>Maximum Likelihood Estimator</vt:lpstr>
      <vt:lpstr>Expanded Log Likelihood</vt:lpstr>
      <vt:lpstr>Example</vt:lpstr>
      <vt:lpstr>Likelihood and Posterior</vt:lpstr>
      <vt:lpstr>Maximizing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2020-10-29T23:25:11Z</dcterms:modified>
</cp:coreProperties>
</file>