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8" r:id="rId5"/>
    <p:sldId id="312" r:id="rId6"/>
    <p:sldId id="309" r:id="rId7"/>
    <p:sldId id="310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Oswald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E260A076-1821-4D13-BD88-20768EC4A992}"/>
    <pc:docChg chg="undo custSel addSld delSld modSld sldOrd">
      <pc:chgData name="" userId="495979f9a431ddb0" providerId="LiveId" clId="{E260A076-1821-4D13-BD88-20768EC4A992}" dt="2020-10-23T00:55:12.610" v="3564" actId="20577"/>
      <pc:docMkLst>
        <pc:docMk/>
      </pc:docMkLst>
      <pc:sldChg chg="modSp">
        <pc:chgData name="" userId="495979f9a431ddb0" providerId="LiveId" clId="{E260A076-1821-4D13-BD88-20768EC4A992}" dt="2020-10-22T04:41:37.748" v="23" actId="20577"/>
        <pc:sldMkLst>
          <pc:docMk/>
          <pc:sldMk cId="1753943686" sldId="298"/>
        </pc:sldMkLst>
        <pc:spChg chg="mod">
          <ac:chgData name="" userId="495979f9a431ddb0" providerId="LiveId" clId="{E260A076-1821-4D13-BD88-20768EC4A992}" dt="2020-10-22T04:41:37.74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E260A076-1821-4D13-BD88-20768EC4A992}" dt="2020-10-22T04:51:11.521" v="165" actId="6549"/>
        <pc:sldMkLst>
          <pc:docMk/>
          <pc:sldMk cId="3777021594" sldId="303"/>
        </pc:sldMkLst>
        <pc:spChg chg="mod">
          <ac:chgData name="" userId="495979f9a431ddb0" providerId="LiveId" clId="{E260A076-1821-4D13-BD88-20768EC4A992}" dt="2020-10-22T04:46:47.003" v="16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E260A076-1821-4D13-BD88-20768EC4A992}" dt="2020-10-22T04:51:11.521" v="165" actId="6549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E260A076-1821-4D13-BD88-20768EC4A992}" dt="2020-10-22T04:46:30.462" v="157" actId="478"/>
          <ac:picMkLst>
            <pc:docMk/>
            <pc:sldMk cId="3777021594" sldId="303"/>
            <ac:picMk id="3" creationId="{2EAC2F19-A5E0-4B8A-8084-22FDB60793CF}"/>
          </ac:picMkLst>
        </pc:picChg>
        <pc:picChg chg="add mod">
          <ac:chgData name="" userId="495979f9a431ddb0" providerId="LiveId" clId="{E260A076-1821-4D13-BD88-20768EC4A992}" dt="2020-10-22T04:46:39.872" v="159" actId="1076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E260A076-1821-4D13-BD88-20768EC4A992}" dt="2020-10-22T04:54:57.064" v="406" actId="20577"/>
        <pc:sldMkLst>
          <pc:docMk/>
          <pc:sldMk cId="4232748695" sldId="307"/>
        </pc:sldMkLst>
        <pc:spChg chg="mod">
          <ac:chgData name="" userId="495979f9a431ddb0" providerId="LiveId" clId="{E260A076-1821-4D13-BD88-20768EC4A992}" dt="2020-10-22T04:52:39.979" v="17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E260A076-1821-4D13-BD88-20768EC4A992}" dt="2020-10-22T04:54:57.064" v="40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E260A076-1821-4D13-BD88-20768EC4A992}" dt="2020-10-22T04:53:23.224" v="38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E260A076-1821-4D13-BD88-20768EC4A992}" dt="2020-10-22T04:52:29.583" v="169" actId="478"/>
          <ac:picMkLst>
            <pc:docMk/>
            <pc:sldMk cId="4232748695" sldId="307"/>
            <ac:picMk id="5" creationId="{A396B5BF-028B-4B53-816C-BA7FF933D7EE}"/>
          </ac:picMkLst>
        </pc:picChg>
        <pc:picChg chg="add mod">
          <ac:chgData name="" userId="495979f9a431ddb0" providerId="LiveId" clId="{E260A076-1821-4D13-BD88-20768EC4A992}" dt="2020-10-22T04:52:35.826" v="172" actId="1076"/>
          <ac:picMkLst>
            <pc:docMk/>
            <pc:sldMk cId="4232748695" sldId="307"/>
            <ac:picMk id="7" creationId="{04F02948-8DC4-4753-B64D-58484C47F147}"/>
          </ac:picMkLst>
        </pc:pic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1T20:36:47.050" v="1515" actId="20577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17:50:13.267" v="260" actId="114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1969BF2B-7F49-4CB4-B3D6-A43AE18BFFC4}"/>
    <pc:docChg chg="undo custSel addSld delSld modSld">
      <pc:chgData name="" userId="495979f9a431ddb0" providerId="LiveId" clId="{1969BF2B-7F49-4CB4-B3D6-A43AE18BFFC4}" dt="2020-10-25T03:49:42.703" v="1708"/>
      <pc:docMkLst>
        <pc:docMk/>
      </pc:docMkLst>
      <pc:sldChg chg="modSp">
        <pc:chgData name="" userId="495979f9a431ddb0" providerId="LiveId" clId="{1969BF2B-7F49-4CB4-B3D6-A43AE18BFFC4}" dt="2020-10-24T23:50:40.522" v="19" actId="20577"/>
        <pc:sldMkLst>
          <pc:docMk/>
          <pc:sldMk cId="1753943686" sldId="298"/>
        </pc:sldMkLst>
        <pc:spChg chg="mod">
          <ac:chgData name="" userId="495979f9a431ddb0" providerId="LiveId" clId="{1969BF2B-7F49-4CB4-B3D6-A43AE18BFFC4}" dt="2020-10-24T23:50:40.52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969BF2B-7F49-4CB4-B3D6-A43AE18BFFC4}" dt="2020-10-24T23:51:40.644" v="190" actId="114"/>
        <pc:sldMkLst>
          <pc:docMk/>
          <pc:sldMk cId="3777021594" sldId="303"/>
        </pc:sldMkLst>
        <pc:spChg chg="mod">
          <ac:chgData name="" userId="495979f9a431ddb0" providerId="LiveId" clId="{1969BF2B-7F49-4CB4-B3D6-A43AE18BFFC4}" dt="2020-10-24T23:51:40.644" v="19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969BF2B-7F49-4CB4-B3D6-A43AE18BFFC4}" dt="2020-10-24T23:51:06.456" v="18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969BF2B-7F49-4CB4-B3D6-A43AE18BFFC4}" dt="2020-10-24T23:51:24.741" v="185" actId="478"/>
          <ac:picMkLst>
            <pc:docMk/>
            <pc:sldMk cId="3777021594" sldId="303"/>
            <ac:picMk id="3" creationId="{E9EBCFFE-1F7C-4E4B-A1A4-C30743485DE9}"/>
          </ac:picMkLst>
        </pc:picChg>
        <pc:picChg chg="add mod">
          <ac:chgData name="" userId="495979f9a431ddb0" providerId="LiveId" clId="{1969BF2B-7F49-4CB4-B3D6-A43AE18BFFC4}" dt="2020-10-24T23:51:35.515" v="188" actId="1076"/>
          <ac:picMkLst>
            <pc:docMk/>
            <pc:sldMk cId="3777021594" sldId="303"/>
            <ac:picMk id="4" creationId="{D427125F-596E-4464-9C16-6207F5524FE0}"/>
          </ac:picMkLst>
        </pc:picChg>
      </pc:sldChg>
      <pc:sldChg chg="addSp delSp modSp">
        <pc:chgData name="" userId="495979f9a431ddb0" providerId="LiveId" clId="{1969BF2B-7F49-4CB4-B3D6-A43AE18BFFC4}" dt="2020-10-24T23:53:04.208" v="440" actId="20577"/>
        <pc:sldMkLst>
          <pc:docMk/>
          <pc:sldMk cId="4232748695" sldId="307"/>
        </pc:sldMkLst>
        <pc:spChg chg="mod">
          <ac:chgData name="" userId="495979f9a431ddb0" providerId="LiveId" clId="{1969BF2B-7F49-4CB4-B3D6-A43AE18BFFC4}" dt="2020-10-24T23:53:04.208" v="440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969BF2B-7F49-4CB4-B3D6-A43AE18BFFC4}" dt="2020-10-24T23:52:25.163" v="19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969BF2B-7F49-4CB4-B3D6-A43AE18BFFC4}" dt="2020-10-24T23:52:13.312" v="191" actId="478"/>
          <ac:picMkLst>
            <pc:docMk/>
            <pc:sldMk cId="4232748695" sldId="307"/>
            <ac:picMk id="5" creationId="{E6B3DD17-AA15-4BB1-AE0E-5CBC8E369C26}"/>
          </ac:picMkLst>
        </pc:picChg>
        <pc:picChg chg="add mod">
          <ac:chgData name="" userId="495979f9a431ddb0" providerId="LiveId" clId="{1969BF2B-7F49-4CB4-B3D6-A43AE18BFFC4}" dt="2020-10-24T23:52:20.154" v="193" actId="1076"/>
          <ac:picMkLst>
            <pc:docMk/>
            <pc:sldMk cId="4232748695" sldId="307"/>
            <ac:picMk id="7" creationId="{57B4835E-98F0-4DCC-8928-804F21876B9F}"/>
          </ac:picMkLst>
        </pc:picChg>
      </pc:sldChg>
      <pc:sldChg chg="addSp modSp add">
        <pc:chgData name="" userId="495979f9a431ddb0" providerId="LiveId" clId="{1969BF2B-7F49-4CB4-B3D6-A43AE18BFFC4}" dt="2020-10-25T03:49:42.703" v="1708"/>
        <pc:sldMkLst>
          <pc:docMk/>
          <pc:sldMk cId="1298655013" sldId="308"/>
        </pc:sldMkLst>
        <pc:spChg chg="mod">
          <ac:chgData name="" userId="495979f9a431ddb0" providerId="LiveId" clId="{1969BF2B-7F49-4CB4-B3D6-A43AE18BFFC4}" dt="2020-10-24T23:56:29.844" v="468" actId="20577"/>
          <ac:spMkLst>
            <pc:docMk/>
            <pc:sldMk cId="1298655013" sldId="308"/>
            <ac:spMk id="2" creationId="{24610337-0045-4FCE-9309-51B7660D24C8}"/>
          </ac:spMkLst>
        </pc:spChg>
        <pc:spChg chg="mod">
          <ac:chgData name="" userId="495979f9a431ddb0" providerId="LiveId" clId="{1969BF2B-7F49-4CB4-B3D6-A43AE18BFFC4}" dt="2020-10-25T00:00:17.661" v="512" actId="27636"/>
          <ac:spMkLst>
            <pc:docMk/>
            <pc:sldMk cId="1298655013" sldId="308"/>
            <ac:spMk id="3" creationId="{AB2C03D5-9D36-4210-8B17-E91F55058F52}"/>
          </ac:spMkLst>
        </pc:spChg>
        <pc:inkChg chg="add">
          <ac:chgData name="" userId="495979f9a431ddb0" providerId="LiveId" clId="{1969BF2B-7F49-4CB4-B3D6-A43AE18BFFC4}" dt="2020-10-25T03:49:42.703" v="1708"/>
          <ac:inkMkLst>
            <pc:docMk/>
            <pc:sldMk cId="1298655013" sldId="308"/>
            <ac:inkMk id="4" creationId="{3D25FCD3-35E6-4B52-BA32-7AB8D617FB3D}"/>
          </ac:inkMkLst>
        </pc:inkChg>
      </pc:sldChg>
      <pc:sldChg chg="modSp add">
        <pc:chgData name="" userId="495979f9a431ddb0" providerId="LiveId" clId="{1969BF2B-7F49-4CB4-B3D6-A43AE18BFFC4}" dt="2020-10-25T00:05:08.653" v="1028" actId="2711"/>
        <pc:sldMkLst>
          <pc:docMk/>
          <pc:sldMk cId="2342014108" sldId="309"/>
        </pc:sldMkLst>
        <pc:spChg chg="mod">
          <ac:chgData name="" userId="495979f9a431ddb0" providerId="LiveId" clId="{1969BF2B-7F49-4CB4-B3D6-A43AE18BFFC4}" dt="2020-10-25T00:00:41.156" v="541" actId="20577"/>
          <ac:spMkLst>
            <pc:docMk/>
            <pc:sldMk cId="2342014108" sldId="309"/>
            <ac:spMk id="2" creationId="{77D767D3-ACCC-4B4D-8308-DE1CE695849E}"/>
          </ac:spMkLst>
        </pc:spChg>
        <pc:spChg chg="mod">
          <ac:chgData name="" userId="495979f9a431ddb0" providerId="LiveId" clId="{1969BF2B-7F49-4CB4-B3D6-A43AE18BFFC4}" dt="2020-10-25T00:05:08.653" v="1028" actId="2711"/>
          <ac:spMkLst>
            <pc:docMk/>
            <pc:sldMk cId="2342014108" sldId="309"/>
            <ac:spMk id="3" creationId="{1D96ABBA-7E0C-477A-B024-D4E7DBF48538}"/>
          </ac:spMkLst>
        </pc:spChg>
      </pc:sldChg>
      <pc:sldChg chg="modSp add">
        <pc:chgData name="" userId="495979f9a431ddb0" providerId="LiveId" clId="{1969BF2B-7F49-4CB4-B3D6-A43AE18BFFC4}" dt="2020-10-25T00:09:29.940" v="1433" actId="20577"/>
        <pc:sldMkLst>
          <pc:docMk/>
          <pc:sldMk cId="3295738128" sldId="310"/>
        </pc:sldMkLst>
        <pc:spChg chg="mod">
          <ac:chgData name="" userId="495979f9a431ddb0" providerId="LiveId" clId="{1969BF2B-7F49-4CB4-B3D6-A43AE18BFFC4}" dt="2020-10-25T00:07:36.165" v="1038" actId="20577"/>
          <ac:spMkLst>
            <pc:docMk/>
            <pc:sldMk cId="3295738128" sldId="310"/>
            <ac:spMk id="2" creationId="{8E7AAF7B-8DF5-470E-992C-3AF5F77AD698}"/>
          </ac:spMkLst>
        </pc:spChg>
        <pc:spChg chg="mod">
          <ac:chgData name="" userId="495979f9a431ddb0" providerId="LiveId" clId="{1969BF2B-7F49-4CB4-B3D6-A43AE18BFFC4}" dt="2020-10-25T00:09:29.940" v="1433" actId="20577"/>
          <ac:spMkLst>
            <pc:docMk/>
            <pc:sldMk cId="3295738128" sldId="310"/>
            <ac:spMk id="3" creationId="{34D3A733-E599-48D0-92B9-F24C8F4AA24D}"/>
          </ac:spMkLst>
        </pc:spChg>
      </pc:sldChg>
      <pc:sldChg chg="addSp modSp add">
        <pc:chgData name="" userId="495979f9a431ddb0" providerId="LiveId" clId="{1969BF2B-7F49-4CB4-B3D6-A43AE18BFFC4}" dt="2020-10-25T03:49:42.703" v="1708"/>
        <pc:sldMkLst>
          <pc:docMk/>
          <pc:sldMk cId="2217508202" sldId="312"/>
        </pc:sldMkLst>
        <pc:spChg chg="mod">
          <ac:chgData name="" userId="495979f9a431ddb0" providerId="LiveId" clId="{1969BF2B-7F49-4CB4-B3D6-A43AE18BFFC4}" dt="2020-10-25T00:30:26.889" v="1447" actId="20577"/>
          <ac:spMkLst>
            <pc:docMk/>
            <pc:sldMk cId="2217508202" sldId="312"/>
            <ac:spMk id="2" creationId="{B33B3E5E-9ED9-40F5-95A1-E075E8BD50CC}"/>
          </ac:spMkLst>
        </pc:spChg>
        <pc:spChg chg="mod">
          <ac:chgData name="" userId="495979f9a431ddb0" providerId="LiveId" clId="{1969BF2B-7F49-4CB4-B3D6-A43AE18BFFC4}" dt="2020-10-25T01:04:49.883" v="1707" actId="20577"/>
          <ac:spMkLst>
            <pc:docMk/>
            <pc:sldMk cId="2217508202" sldId="312"/>
            <ac:spMk id="3" creationId="{7C619AF3-21AA-4653-8BF4-B24AEB1E40CA}"/>
          </ac:spMkLst>
        </pc:spChg>
        <pc:inkChg chg="add">
          <ac:chgData name="" userId="495979f9a431ddb0" providerId="LiveId" clId="{1969BF2B-7F49-4CB4-B3D6-A43AE18BFFC4}" dt="2020-10-25T03:49:42.703" v="1708"/>
          <ac:inkMkLst>
            <pc:docMk/>
            <pc:sldMk cId="2217508202" sldId="312"/>
            <ac:inkMk id="4" creationId="{62FBDC80-3B23-49E8-B33D-999CE744E2B4}"/>
          </ac:inkMkLst>
        </pc:inkChg>
      </pc:sldChg>
    </pc:docChg>
  </pc:docChgLst>
  <pc:docChgLst>
    <pc:chgData userId="495979f9a431ddb0" providerId="LiveId" clId="{FC077E85-D19D-49B4-A969-69CD8A9C4C8D}"/>
    <pc:docChg chg="undo custSel addSld delSld modSld sldOrd">
      <pc:chgData name="" userId="495979f9a431ddb0" providerId="LiveId" clId="{FC077E85-D19D-49B4-A969-69CD8A9C4C8D}" dt="2020-10-24T21:14:28.921" v="4491" actId="20577"/>
      <pc:docMkLst>
        <pc:docMk/>
      </pc:docMkLst>
      <pc:sldChg chg="modSp">
        <pc:chgData name="" userId="495979f9a431ddb0" providerId="LiveId" clId="{FC077E85-D19D-49B4-A969-69CD8A9C4C8D}" dt="2020-10-24T20:17:53.919" v="13" actId="20577"/>
        <pc:sldMkLst>
          <pc:docMk/>
          <pc:sldMk cId="1753943686" sldId="298"/>
        </pc:sldMkLst>
        <pc:spChg chg="mod">
          <ac:chgData name="" userId="495979f9a431ddb0" providerId="LiveId" clId="{FC077E85-D19D-49B4-A969-69CD8A9C4C8D}" dt="2020-10-24T20:17:53.919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C077E85-D19D-49B4-A969-69CD8A9C4C8D}" dt="2020-10-24T21:13:03.691" v="4389" actId="114"/>
        <pc:sldMkLst>
          <pc:docMk/>
          <pc:sldMk cId="3777021594" sldId="303"/>
        </pc:sldMkLst>
        <pc:spChg chg="mod">
          <ac:chgData name="" userId="495979f9a431ddb0" providerId="LiveId" clId="{FC077E85-D19D-49B4-A969-69CD8A9C4C8D}" dt="2020-10-24T21:13:03.691" v="438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C077E85-D19D-49B4-A969-69CD8A9C4C8D}" dt="2020-10-24T21:00:21.864" v="3337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C077E85-D19D-49B4-A969-69CD8A9C4C8D}" dt="2020-10-24T21:12:59.614" v="4387" actId="1076"/>
          <ac:picMkLst>
            <pc:docMk/>
            <pc:sldMk cId="3777021594" sldId="303"/>
            <ac:picMk id="3" creationId="{E9EBCFFE-1F7C-4E4B-A1A4-C30743485DE9}"/>
          </ac:picMkLst>
        </pc:picChg>
        <pc:picChg chg="del">
          <ac:chgData name="" userId="495979f9a431ddb0" providerId="LiveId" clId="{FC077E85-D19D-49B4-A969-69CD8A9C4C8D}" dt="2020-10-24T21:12:49.200" v="4385" actId="478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FC077E85-D19D-49B4-A969-69CD8A9C4C8D}" dt="2020-10-24T21:13:47.703" v="4394" actId="114"/>
        <pc:sldMkLst>
          <pc:docMk/>
          <pc:sldMk cId="4232748695" sldId="307"/>
        </pc:sldMkLst>
        <pc:spChg chg="mod">
          <ac:chgData name="" userId="495979f9a431ddb0" providerId="LiveId" clId="{FC077E85-D19D-49B4-A969-69CD8A9C4C8D}" dt="2020-10-24T20:58:29.379" v="3172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C077E85-D19D-49B4-A969-69CD8A9C4C8D}" dt="2020-10-24T21:13:47.703" v="439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C077E85-D19D-49B4-A969-69CD8A9C4C8D}" dt="2020-10-24T21:13:45.414" v="4392" actId="1076"/>
          <ac:picMkLst>
            <pc:docMk/>
            <pc:sldMk cId="4232748695" sldId="307"/>
            <ac:picMk id="5" creationId="{E6B3DD17-AA15-4BB1-AE0E-5CBC8E369C26}"/>
          </ac:picMkLst>
        </pc:picChg>
        <pc:picChg chg="del">
          <ac:chgData name="" userId="495979f9a431ddb0" providerId="LiveId" clId="{FC077E85-D19D-49B4-A969-69CD8A9C4C8D}" dt="2020-10-24T21:13:41.850" v="4391" actId="478"/>
          <ac:picMkLst>
            <pc:docMk/>
            <pc:sldMk cId="4232748695" sldId="307"/>
            <ac:picMk id="7" creationId="{04F02948-8DC4-4753-B64D-58484C47F14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43:4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5293 200 0,'0'0'0'0,"0"0"10"16,0 0 1-16,0 0-1 0,0 0 1 15,0 0-7-15,0 0-1 0,0 0 1 0,0 0 1 16,-36 0 10-16,36 0 1 0,0-18 0 0,0 18 0 16,0 0-11-16,0 0-1 0,-17 0 1 0,17 0-1 0,0 0 13 15,0 0 0-15,0 0 0 0,0 0 0 16,0 0-12-16,0 0-1 0,0 0 1 0,0 0-1 0,0 0 3 0,0 0 0 15,0 0 0-15,0 0 0 0,0 0-4 0,0 0 0 16,0 0 0-16,0 0 0 0,17 18 1 0,1 0 0 16,0-18-1-16,17 17 1 0,1 0-2 15,-1 0 0-15,-18-17 0 0,2 0 0 0,16 0 0 0,-18 0 0 16,19 19 0-16,-19-19 0 0,1 0-1 0,17 0 0 0,-18 0 0 16,0 0 1-16,1 0-1 0,18 0 0 0,-19-19 0 15,1 19 0-15,-1 0 0 0,2 0 0 0,-2 0 0 16,0 0 0-16,1 0 1 0,0 0 0 0,-18 19 0 15,18-19 1-15,-1 0-2 0,-17 0 1 0,17 0-1 16,-17 17 1-16,19-17 1 0,-19 0 0 0,0 0 0 16,18 18 0-16,-18-18-1 0,17 17 0 0,-17-17 0 15,0 19 0-15,17-2 1 0,-17 0 0 0,0 1 1 16,18-18-1-16,-18 36-1 0,0-36 0 0,0 17 0 16,18 0 1-16,-18 0-1 0,0 2 1 0,0 16 0 15,18-17 0-15,-18-1664-1 0,0 3328 0 0,0-1665 0 0,0 0 0 16,17 19 1-16,-17-1-1 0,0-18 1 0,0 19 0 15,17-1-1-15,-17 1 0 0,0-1-1 0,0 1 1 16,19-2 0-16,-19-16 1 0,0 18 0 0,17-2-1 16,1 2-1-16,-18-1 1 0,0 1 0 0,17-2 0 15,-17 2 0-15,18-18 0 0,-18 17 0 0,0 1 0 16,18-2 0-16,-18-16 0 0,18 18-1 0,-18-2 1 16,0-15-1-16,17 16 1 0,-17-18 0 0,0 19 0 15,0-2-1-15,0-16 0 0,0 18 1 0,0-1-1 0,0 1 1 16,0-19-1-16,0 18 1 0,0-17 0 0,0 17-1 15,0 1 0-15,-17-19 0 0,17 18 1 0,0-16-1 16,0-2 0-16,-18 1 0 0,18 16 1 0,-18-16-2 16,0 0 1-16,18-18 0 0,-17 17 0 0,-1 1 0 0,1 0 0 15,17-18 1-15,-36 18-1 0,19-1 0 0,-19 0 0 16,18 2-1-16,-16-19 2 0,-3 17-2 16,3 1 1-16,-20-18 0 0,20 17 0 0,-2-17 0 0,-17 0-1 0,0 17 1 15,1-17 0-15,17 0-1 0,-1 19 1 0,-16-19 0 16,-2 0 0-16,1 17-1 0,0 1 1 0,0-18 0 15,17 17-1-15,-16-17 1 0,16 0 0 0,2 19-1 16,-3-2 1-16,3-17-1 0,-2 18 0 0,2-18 1 16,17 17-1-16,-19 0 1 0,1-17 0 0,17 19 0 15,-18-19 0-15,2 17-1 0,15-17 1 0</inkml:trace>
  <inkml:trace contextRef="#ctx0" brushRef="#br0" timeOffset="13606.248">3192 10938 87 0,'0'0'0'0,"0"0"1"16,-18-18-1-16</inkml:trace>
  <inkml:trace contextRef="#ctx0" brushRef="#br0" timeOffset="22737.221">17532 10621 471 0,'0'0'0'0,"0"0"9"15,0 0 1-15,0 0 1 0,0 0-1 16,0 0-6-16,0 0 0 0,0 0-1 15,0 0 1-15,0 0 15 0,0 0 1 0,0 0-1 0,18-36 0 16,-1 1-15-16,1 17 1 0,-18-18-1 0,0 36 1 16,18-16 10-16,-18 16 0 0,0-18 0 0,0 0 1 15,18 18-12-15,-18 0 0 0,17 0 1 0,-17 0-1 16,17-18 4-16,2 18 0 0,-2 0 0 0,1 0 0 0,-1 0-5 16,2 0 1-16,16 0-1 0,-1-17 1 0,2 17 1 0,-1 0 1 15,1 0 0-15,-19 0 0 0,19 0-4 16,-1 0 2-16,-17 0-1 0,18-18 0 0,-19 18-2 15,17 0 0-15,-16 0 1 0,0 0-1 0,-1 0 0 16,0 0 0-16,2 0 0 0,-1 18 0 0,-1-18 1 0,0 0 0 16,1 0 0-16,0 0 0 0,-18 0 0 0,18 0-1 15</inkml:trace>
  <inkml:trace contextRef="#ctx0" brushRef="#br0" timeOffset="23625.729">19685 10250 533 0,'0'0'0'0,"0"0"31"16,0 0-1-16,0 0 0 0,0 0 1 15,0 0-28-15,0 0 1 0,-18 17 0 0,36 1-1 16,-18 18 18-16,17-2 0 0,1 2 0 0,-18 17 0 16,17 17-17-16,-17-16 1 0,0-1-1 0,0 17 1 15,0-35 0-15,0 18 1 0,0-18-1 0,-17 1 1 16,-1-18-3-16,18-2 0 0,-17 2-1 0,-1 0 1 0,0-18-2 16,18 0 0-16,-18 0-1 0,1 0 1 0,0-18 0 15,-2 0-1-15,19 2 1 0,-17-20-1 0,17 1 0 0,-18-19 0 16,18 2 0-16,0-1 0 15,0 0 0-15,0 0 0 0,0-17 0 0,18 17 0 0,-18-1 0 0,17 2 0 16,2-18 0-16,-2 17 1 0,0-1-1 16,1 19 0-16,18-18 0 0,-19 18 0 0,18-1 0 0,-16 19 0 15,-2 0 0-15,0-1 0 0,19 0 0 16,-18 18 0-16,16 18 0 0,-15-18 1 0,16 18-1 16,-18 16 0-16,1-16 0 0,0 18 0 0,0-2 0 0,-18-15 0 15,16 15 0-15,-16-16 0 0,-16 0 0 0,16 0 1 0,-18 17-1 16,0-18 0-16,0 2 1 0,1-2-1 0,-18 0 0 15,-1 1 0-15,19 0 1 0,-19 0 1 0,1-1-1 16,-1-17 0-16,1 17 0 0,0-17 0 0,17 0 0 16,0 18 0-16,1-18 0 0,0 0 1 0,-2 0-1 15,19 0 1-15,-17 18-1 0,17-18 0 0,0 0 0 16</inkml:trace>
  <inkml:trace contextRef="#ctx0" brushRef="#br0" timeOffset="23879.197">20425 10391 477 0,'0'0'0'0,"0"0"15"16,0 0 1-16,0 0 0 0,0 0-1 16,0 0-11-16,0 0 1 0,-17-18-1 0,17-17 1 0,-18 0 18 15,18-18 0-15,0 17 0 0,-17 2 1 16,17-2-20-16,-19 0 0 0,19 19 0 0,-17-19 1 0,17 2 8 0,0-2-1 15,0 1 1-15,0 18 0 0,0-19-9 16,17 18 0-16,-17 1 1 0,0 17-1 0,19-17 0 0,-2 17 0 16,-17 0 0-16,18 0 0 0,-1 0-2 0,2 0 1 15,-2 17-1-15,18 0 1 16,-17-17-1-16,0 18 0 0</inkml:trace>
  <inkml:trace contextRef="#ctx0" brushRef="#br0" timeOffset="24195.718">20919 9985 471 0,'0'0'0'0,"35"-18"0"0,-17 18 16 0,-18 0 0 0,18-17 0 16,0 17 0-16,-1-17-12 0,0-1 0 0,2 18 1 16,-19-18-1-16,17 0 14 0,1 1-1 0,-18 0 0 15,0-2 0-15,17 2-12 0,-17 17-1 0,0-17 1 16,0 17-1-16,0-18 5 0,0-1 0 0,0 2 0 16,0 17 0-16,0-35-5 0,-17 35 0 0,17-17-1 0,-18-2 1 15,1 2-1-15,-2 0 0 0,2 17 0 0,0-18 1 16,-1 18-2-16,0-18-1 0,0 18 1 0,1 18 0 15,-1-18 1-15,1 0-1 0,17 0 1 0,-19 35 0 16,2-18-2-16,0 19 1 0,-19-1 0 16,18 1 0-16,18-1-2 0,-17 18 1 0,17 0-1 0,-17-1 1 15,-1 2 0-15,18-1-1 0,0-19 1 0,0 20 0 0,18-19-1 16,-18 1 2-16,17-19-1 0,0 18 0 16,1-17 0-16,0 0-1 0,0-1 1 0,-1 0 0 15,19-17 0-15,-19-17 1 0,1 17-1 0,17-17 0 0,1-19 0 16,-19 18 0-16,19-16 0 0,-19-2 0 0,18 1 1 0,-16-1-1 15</inkml:trace>
  <inkml:trace contextRef="#ctx0" brushRef="#br0" timeOffset="24522.691">21430 9774 405 0,'0'0'0'16,"0"35"0"-16,0-18 15 0,0 19 1 15,0-19-1-15,0 19 1 0,-17 16-12 0,17-16 1 0,0-1-1 16,-18 18 1-16,18 0 9 0,-17-17 0 0,17-2 0 15,0 2 1-15,0-1-11 0,0 1 0 0,0-19 1 16,0 18-1-16,0-35 4 0,17 18 0 0,-17-18-1 16,0 0 1-16,0 0-5 0,0 0 1 0,0 0-1 15,18-18 1-15,-18-17-1 0,0 0 0 0,17-1 0 16,-17-17 0-16,19 1-1 0,-2-2 0 0,-17 1 0 16,17-17 0-16,-17 0 1 0,18 17-1 0,-18-17 0 15,18 16 1-15,0-17-2 0,-18 19 1 0,0-1-1 0,17-18 1 16,-17 18-2-16,17 18 1 0,-17-1 0 15,19-16 0-15,-19 35-1 0,0-2 1 0,0 2-1 0,0 17 1 16,0-17 0-16,0 17 0 0,18 17 0 0,-18-17 0 16,0 17 0-16,0 2 0 0,0-2-1 0,17 54 1 15,-17-1 1-15,17 19 0 0,-17-1-1 0,0-18 1 16,18 19-1-16,-18-19 0 0,0 1 0 0,36-1 1 16,-36 1 0-16,17-19 0 0</inkml:trace>
  <inkml:trace contextRef="#ctx0" brushRef="#br0" timeOffset="24679.707">22296 9809 730 0,'0'0'0'0,"0"36"0"0,0-19 2 15,17 0-1-15,-17 1 1 0,17 0 0 0,1 0-1 0,0-1 0 16,0 0 0-16</inkml:trace>
  <inkml:trace contextRef="#ctx0" brushRef="#br0" timeOffset="24991.693">23353 10267 549 0,'0'0'0'0,"-18"-53"0"16,18 1 22-16,0-2 0 0,-17 1 0 0,17-17 0 15,-17 0-18-15,17 17 0 0,-18-17 1 16,18-2-1-16,-19 2 16 0,19-18 1 0,0 17-1 0,-17 0 1 16,34 1-17-16,-17 18 1 0,0-19-1 0,19 18 1 0,-19 17 6 15,18 1 0-15,-1 0 1 0,0-1-1 16,1 2-7-16,0 15 0 0,0 2 0 0,-1-1 1 0,19 1 0 0,-19-2 0 15,18 2 1-15,-17 17-1 0,18 0-2 16,-2 0 0-16,-15 0 0 0,16 0-1 0,1 17 2 16,-19 2-1-16,1-2 1 0,16 18-1 0,-15-16-1 15,-19 15 0-15,17 2 0 0</inkml:trace>
  <inkml:trace contextRef="#ctx0" brushRef="#br0" timeOffset="26059.071">22913 9755 521 0,'0'0'0'0,"0"0"22"16,0 0 0-16,0 0 0 15,0 0 0-15,17 0-18 0,1 0 0 0,-1 0 1 16,19 0-1-16,-1-17 19 0,18 17 1 0,1-18-1 16,-3 18 0-16,2-17-19 0,-17 17 1 0,16 0-1 15,2 0 0-15,-1 0 5 0,-1-17-1 0,2 17 1 16,-1 0 0-16,18 0-6 0,-36 0 1 0,35-19 0 15,-17 19-1-15,-1 0-1 0,-16-17 0 0,16 17 0 0,1-17 0 16,-17-1-1-16,16 0 1 0,-15 0-1 0,-20 1 1 16,18 0-2-16,1-1 0 0,-2 0 1 0,-15-17-1 15,-2 17 1-15,1 0-1 0,-1 18 1 0,1-35-1 16,-18 18 1-16,18-2-1 0,-18 19 1 0,0-17 0 16,0-1-1-16,0 1 1 0,-18 0 0 15,0-2-1-15,18 2 0 0,-17 17 1 0,-1 0-1 16,-18-17 1-16,19-1-1 0,0 18 0 0,-1 0 1 0,-18 18-1 0,19-18 0 15,17 0 1-15,-17 17-1 16,-20 0 0-16,37 2 1 0,-17 15-1 0,0 1 0 0,-1 1 1 0,0 17-1 16,0-18 0-16,1 19 0 0,0-2 0 15,17 1 1-15,-19 0-1 0,2 18 0 0,17-19 0 0,0 1 1 16,0 1-1-16,17-2 0 0,-17-16 1 0,19-2-1 16,-2 2 0-16,0-1 0 0,1-17 1 15,0-18-1-15,17 0 1 0,-18 0-1 0,20-18 1 0,-20 0-1 16,18 1 1-16,1-19-1 0,-2 2 1 0,2-2-1 15,-1-16 1-15,19 16-1 0,-21-16 1 0,3 16-1 0,-1 1 0 16,1-19 1-16,-1 20-1 0,1-19 1 16,-1 17-1-16,1 1 1 0,-19 18-1 0,18-19 0 0,-17 18 1 15,0-17-1-15,-1 17 0 0,1-17 1 0,-1 35-1 16,2-17 1-16,-2-2-1 0,-17 2 0 0,17-1 0 16,-17 1 1-16,18 0-1 0,-18 17 0 15,0-19 0-15,0 19 1 0,-18-17-2 16,18 17 1-16,-17 0-1 15,17 0 0-15,-17 0 1 0,-2 0-1 0,2 17 1 0,-18 2-1 16,17 15-3-16,-18 1 1 0,2-16-1 0,15 33 1 16,-16-16 1-16,18 17 0 0,-19-18 0 0,19 18 0 15,-1-1-2-15,-18 1 1 0,19 1-1 0,-1-19 1 16,2 18 0-16,16-18 1 0,0 1 0 0,0-2 0 16,0-16 0-16,0 0 0 0,16 0-1 0,2-18 1 15,-1 0 1-15,-17 0-1 0,19-18 1 0,-2 0 0 16,18 0-1-16,-18-16 1 15,19-2-1-15,-18 18 1 0,18-16 0 0,-19-2 0 0,18-18 0 0,-17 19 0 0,0-18 1 16,17 19-1-16,-18-20 1 0,2 2-1 0,15 16 1 16,-16-17-1-16,0 18 1 0,0-1 0 0,-1 1-1 15,0 1 1-15,2-2-1 0,-1 19 1 0,-1-1 0 16,-17 18 0-16,17 0-1 0,-17 18 1 16,0 16 0-1,0 2 0-15,0-1 0 0,0 18 0 0,0 0 0 0,0 0 0 16,18 0 0-16,-18-18 0 0,0-17 0 0,0 0 0 15,18-1 0-15,0 0 0 0,-2-17 0 0,1 0 0 16,2 0 0-16,-2 0 0 16,1-17 0-16,-1 0 0 0,1-1 0 0,18-35 0 15,-19 18 0-15,0-18 0 0,19-18 0 0,-18 18 0 32,-1 1 0-32,-17-1 0 0,19-1 0 0,-19-16 0 0,17-1 0 15,1 19 0-15,-18-19 0 0,0-17 1 0,17 18-1 0,-17 16 0 0,17-17 0 0,-17 1 0 0,0-1 0 0,19 19 0 0,-19-2 0 16,0-16 1-16,0 34-1 0,0 1 0 0,0 18 0 15,0-19 0-15,17 19 1 0,-17 34-1 16,-17-17 0-16,17 19 0 16,0 33 0-16,0 1 0 0,0 17 0 0,-19 2 0 0,2 15 1 15,17 1-1-15,0 1 0 0,-17-1 0 0,17 18 0 16,-18-18 0-16,18 18 0 0,18-18 0 0,-18 1 0 16,0-1 0-16,17-18 0 0,0-17 0 0,2 17 1 15,-19-16-1-15,17-20 0 0,18 2 0 0,-16-1 0 16,-2-18 0-16,0-17 0 0,1 0 0 0</inkml:trace>
  <inkml:trace contextRef="#ctx0" brushRef="#br0" timeOffset="26298.932">26158 8803 467 0,'0'0'0'0,"0"0"15"0,0 0 0 16,0 0 1-16,0 0-1 0,0 0-11 0,0 0 0 15,0 0 1-15,0 18-1 0,0 0 13 0,0 0 0 0,18-1 1 16,-18 17-1-16,0 2-13 0,17 18 1 0,-17-2-1 16,0-16 1-16,0 16 4 0,0 1 1 0,0 1 0 15,0-1 0-15,0 16-6 0,0 2 0 0,0 0 0 16,0-1 0-16,0 1-1 0,0-18 1 0,-17-1 0 16,17-15-1-16,0 16-1 0,0-19 1 0,0-16-1 15,-18 18 0-15,18-19 0 0,0-17-1 0,0 17 1 16</inkml:trace>
  <inkml:trace contextRef="#ctx0" brushRef="#br0" timeOffset="26469.287">25683 9068 499 0,'0'0'0'0,"0"0"12"16,0 0 1-16,17 0-1 0,17 18 1 15,2-1-9-15,17-17 0 0,-18 18 0 0,0-18 1 16,1 17 6-16,-2-17 1 0,2 0 1 0</inkml:trace>
  <inkml:trace contextRef="#ctx0" brushRef="#br0" timeOffset="26929.365">26670 8927 449 0,'0'0'0'0,"18"-19"9"0,-18 19 1 0,0-17 0 0,0 17-1 0,0 0-5 0,0-17 0 16,17 17 0-16,-17 0 0 0,0 0 12 16,0 0-1-16,0 0 0 0,0 0 1 0,0 0-12 0,0 0 1 0,0 0-1 15,0 0 0-15,0 0 11 0,-17 17-1 0,17 0 0 16,0 19 0-16,-18-1-9 0,18 18-1 0,-19 1 1 16,19-19-1-16,0 18 3 0,0-18 0 15,-17 1 0-15,17 17 0 0,0-1-4 0,17-16 1 0,-17-2-1 16,0 20 0-16,19-19 4 0,-1 1-1 0,-18-19 0 15,17 18 1-15,0-17-4 0,1-18 0 0,0 18 0 16,0-18 0-16,-1 0-2 0,0 0 0 0,2-18 0 16,16 0 0-16,-18 0 0 0,1 1 0 0,0-18 0 0,0-1 0 15,-1 1 1-15,-1-1 0 0,4 2 1 0,-4-20-1 16,2 1-1-16,-1 19 1 0,-17-20 0 0,19 1-1 16,-19 1 1-16,0 16 1 0,17-16-1 15,-17-2 1-15,0 1-2 0,0 19 1 0,0-2 0 0,0-16-1 0,0 16 2 16,0 18-1-16,18 1 1 0,-18-1-1 15,0 18 0-15,0-18-1 0,0 36 1 0,0-18 0 0,0 0 0 16,0 0 1-16,0 0-1 0,0 35 0 16,0 19 0-16,0-2-1 0,0 1 1 0,0 0 0 0,0-1-1 15,0 1 1-15,0 1-1 0,0 17 1 0,17-37-1 16,-17 20 0-16,17-1 0 0,-17-19 0 0,19 1 0 0,-19 1 1 16,17-19-1-16,1 19 0 0,-1-18 0 0,-17-1 0 15,19 1 0-15,-2-18 0 0,-17 0 1 0,17 0-1 16,1-18 0-16</inkml:trace>
  <inkml:trace contextRef="#ctx0" brushRef="#br0" timeOffset="27522.993">27623 9262 480 0,'0'0'0'0,"0"36"0"0,0-19 16 0,0-17 1 0,0 17-1 15,0-17 1-15,0 0-13 0,0 0 1 0,0 0-1 16,0-17 1-16,0 0 13 0,0-2 0 0,0 2 1 16,0-18-1-16,0-18-13 0,0 0-1 0,16 18 1 0,-16-19-1 15,0 20 5-15,0-2 1 0,17 1-1 0,-17-18 0 16,0 18-5-16,0-1 0 0,19 2-1 0,-2-2 1 16,1 1-1-16,-18 17 0 0,17 0 1 0,1 0-1 15,0 18-1-15,0 0 0 0,-1 0 0 0,19 18 0 16,-19-18-1-16,18 18 1 0,-16 0 0 0,16-1 0 15,-1 1-1-15,2-2 1 0,-1-16-1 0,1 20 0 0,-1-20 0 16,18 0 0-16,-18 16 0 0,1-32 0 16,-20 16-1-16,20-20 1 0,-1 4-1 0,-18-2 1 0,2 1 0 15,16-1 0-15,-18-18-1 0,1 19 1 0,0-19 0 16,-18 1-1-16,0-1 1 0,0 2-1 0,0-1 1 0,0 16 0 16,-18-16 0-16,0-1-1 0,1 19 1 15,0 0 0-15,-20 0-1 0,20-2 1 0,-18 2 1 0,17 17 0 16,0 0 0-16,2 17 0 0,-20 2 0 15,19-2-1-15,-1 17 0 0,1 2 1 0,-1-1-1 0,0 19 1 16,0-20 0-16,18 20 0 0,0-1-1 0,0 0 1 16,18 0-1-16,0-17 1 0,0 16-1 0,17-16 0 0,1-2 1 15,-3 2-1-15,21-1 0 0,-20-18 0 16,37 2 0-16,-17 15 0 0,-1-34 0 0,-1 18 0 0,2-18-1 16,-1-18 2-16,18 18-2 0,-19 0 1 0,1-17 0 15,-19 0-1-15,2 17 1 0,-1-19-1 0,1 19 1 16,-1-17 0-16,-18 17-1 0,2 0 0 0,-2 0 1 15,0 0 0-15,1 17-1 0,-18-17 0 0,0 19 0 16,0-2 1-16,-18 18-1 0,-16 1 0 0,15-1 1 16,-16 1-1-16,-18-19 0 0,18 18 0 0,-17 1 0 15,-2-2 1-15,-15 2-1 0,-2-1 0 0,-18-18 0 0,0 19 0 16,1-1 0-16,0 1 1 0,1-19-1 16</inkml:trace>
  <inkml:trace contextRef="#ctx0" brushRef="#br0" timeOffset="28923.313">17321 12120 373 0,'0'0'0'0,"0"0"0"0,0 0 27 0,-35 0-1 16,35 0 0-16,0 0 1 0,0 0-23 15,0 0 0-15,-18 0 0 0,18 0 0 0,0 0 18 0,0 0 1 16,0 0-1 0,0 0 1-16,0 0-19 0,0 0 0 0,0 0 1 0,18 0-1 0,-18 0 8 0,35-18 1 15,-18 18-1-15,37-17 1 0,17-2-9 0,-19 2 0 0,0 0 1 16,2-1-1-16,-20 1 1 0,20-2 1 16,-18 19-1-16,16-17 0 0,-16 17-2 0,-1-17 0 0,18 17 0 15,-18 0 0-15,18 17 0 0,-18-17 0 0</inkml:trace>
  <inkml:trace contextRef="#ctx0" brushRef="#br0" timeOffset="29749.525">19543 11661 430 0,'0'0'0'0,"0"0"23"15,0-17 1-15,0-1-1 0,0 1 1 16,0-2-20-16,0 19 0 0,0 0 0 15,0-17 1-15,0 17 10 0,0 0-1 0,0 0 1 16,0 0 0-16,0 0-11 0,0 0 1 0,0 0-1 0,-17 0 1 16,17 17 2-16,-19 2 0 0,2-2 0 0,0 35 1 15,-18 19-5-15,-1-18 0 0,18 18 1 0,18 0-1 16,-16-1 0-16,16-18-1 0,-20 19 1 0,20-18-1 16,0 18 0-16,-16-17-1 0,16-3 1 0,16 3 0 0,-16-1-1 15,20-18 0-15,-20-18 0 0,16 19 0 16,-16-18 0-16,18-18 0 0,-1 16 0 0,2-16 0 0,-2-16-1 0,-17 16 1 15,18-18 0-15,-18-18 0 0,17 1-1 16,0-18 1-16,2 1-1 0,-2-1 1 0,-17 0-1 16,18 0 1-16,-18 0-1 0,17 0 1 0,-17-1-1 0,0-15 1 15,19 16-1-15,-19 0 1 0,0-1-1 0,0 19 1 16,0 1 0-16,-19-20-1 0,19 18 1 0,-17 2 0 16,17 16-1-16,-18 1 1 0,18-2 0 0,-17 2 1 15,-2 17 0-15,19 17 0 0,-17-17-1 0,0 0 0 16,17 19 0-16,-35 16 0 0,16 18 2 0,2-18 0 0,17 18 0 15,-18-1 0-15,18-16-2 0,0-1 1 0,0 18 0 16,0-17 0-16,18-1 0 0,-18-1 1 0,17-15 0 16,19-2 0-16,-18-17-2 0,16 0 1 0,2 0 0 15,-1-17 0-15,1-2 0 0,-1 2 1 0</inkml:trace>
  <inkml:trace contextRef="#ctx0" brushRef="#br0" timeOffset="30128.171">20249 11626 486 0,'0'0'0'0,"0"0"11"0,0 0 1 0,0 0-1 0,0 0 0 16,0 0-7-16,0 0 0 0,0 0 0 0,0 0 1 16,0 0 7-16,0 35 1 0,0-35 0 0,0 53-1 15,-18 1-7-15,1-3-1 0,-2 3 0 16,2 0 1-16,0-20 2 0,17 19 1 0,-18-1 0 0,0-16 0 16,18 18-5-16,-18-3 1 0,18-15-1 0,0 0 1 15,0-19-1-15,18 2 0 0,-18-2 0 0,0 0 0 16,18 0-1-16,0-17 0 0,-18-17 0 0,17 17 0 0,0-17 2 0,2-19 0 15,-2 19 0-15,1-19 0 0,-1 0-2 16,2 2 1-16,-2-19-1 0,1 18 0 0,-1-18-1 0,0 18 0 16,2-18-1-16,-2 17 1 0,1-17-1 15,-1 0 1-15,-17 19-1 0,19-2 0 16,-2 1 2-16,-17-1 0 0,0 19-1 0,17-1 1 0,-17 1 0 0,0-2-1 16,18 2 0-16,-18 17 0 0,0 0 2 0,0 0-1 15,0 0 0-15,0 0 1 0,0 17-2 0,0 2 1 0,0-19-1 16,18 69 1-16,-18 21 1 0,0-21-1 0,18 2 1 15,-18-18-1-15,17-17 0 0,1-1 0 0,-1-1-1 16,2-15 1-16,14-2 0 0,-15 1 0 0,18-1 0 16,-19-17 1-16,0-17-2 0,2-1 1 0,-1 1-1 15,16-2 1-15,-16-15-1 0,18-1 1 16,-19-1 0-16</inkml:trace>
  <inkml:trace contextRef="#ctx0" brushRef="#br0" timeOffset="30308.828">21237 11397 502 0,'0'0'0'0,"0"52"0"16,0-16 14-16,0-2 0 0,18 20 0 0,-18-18 0 15,0-1-10-15,0 18 0 0,16-1 1 0,-16-16-1 16,0 16 15-16,19 2 0 0,-19-18 0 0,0 15 0 16,0-15-14-16,0-1-1 0,0 1 1 0,0-19-1 0,0 18 7 15,0-16 0-15,-19-2 0 0,19 0 0 16,-16-17-7-16,16 0 0 0,-18 0 0 0</inkml:trace>
  <inkml:trace contextRef="#ctx0" brushRef="#br0" timeOffset="30489.155">20813 11714 449 0,'0'0'0'0,"0"0"16"0,18-17 0 15,-18 17 0-15,18 0 1 0,-18 0-12 0,0 0-1 0,17 0 0 16,0 0 1-16,2 0 17 0,16 0-1 0,-18 0 1 15,19 17 0-15,-1-17-18 0,1 0 1 0,-1 0-1 16,1 18 1-16,-1-18 5 0,-1 0 1 0,20 0 0 16,-19 0-1-16,-1 0-6 0,2 0 0 0,17-18 0 15</inkml:trace>
  <inkml:trace contextRef="#ctx0" brushRef="#br0" timeOffset="30708.694">22137 11309 471 0,'0'0'0'0,"0"0"20"15,-19 35 1-15,2-35 0 0,-1 36 0 16,1-2-17-16,-2 1 0 0,2 1 1 0,0-2-1 0,-18 20 18 16,16-18-1-16,19 16 1 0,-35 19 0 15,19-18-18-15,-4 17 0 0,4-17 1 0,-1 17-1 0,-1 1 7 16,0-18 0-16,18 1 0 0,-18-3 0 0,18 3-7 15,0-19 1-15,18-16-2 0,-18 15 2 0,0-17-3 16,18-17 0-16</inkml:trace>
  <inkml:trace contextRef="#ctx0" brushRef="#br0" timeOffset="31038.744">22401 11749 527 0,'0'0'0'0,"0"19"0"0,-17 15 0 0,17 19 10 0,0-17 0 0,0 17 0 16,-18 0 0-16,18-18-6 0,0 18 0 0,18-1 0 16,-36-16-1-16,18-2 15 0,18 2-1 0,-18 0 0 15,0 0 1-15,0-19-14 0,17 0 1 0,-17 0-1 16,17-17 1-16,-17 0 5 0,0 0-1 0,0 0 1 16,19-17 0-1,-19 0-6-15,0 0 0 0,18-19 0 0,-18 0 0 0,17-17-1 0,0 0-1 0,1-18 1 16,-18 19 0-16,18-1-1 0,-18 19-1 0,0-20 1 0,0 0 0 15,-18 3 1-15,18-3 0 0,-18 1 0 16,1 1 0-16,17 16-1 0,-17 2 0 0,-1-2 0 0,-1 18 0 16,2 0-1-16,0 18-1 0,-1 0 1 15,-18 0-1-15,19 18 1 0,-19 0-1 0,19 18 1 0,-1-2-1 16,-17-17 1-16,17 19 1 0,0-1-1 0,1 1 1 16,17 16-1-16,-17-16 0 0,17-2-1 0,0 2 2 15,0 0-1-15,0-19 1 0</inkml:trace>
  <inkml:trace contextRef="#ctx0" brushRef="#br0" timeOffset="31671.051">23072 11644 496 0,'0'0'0'0,"17"34"0"0,-17-15 0 0,0 16 17 0,18 1 0 15,-18-2 0-15,0 1 1 0,17 1-14 16,-17 18 1-16,0-20-1 0,0 2 0 0,0-19 16 0,0 18 0 0,-17-18 0 15,17 2 0-15,0-2-15 0,0 1-1 0,0-18 1 16,0 17-1-16,-18-17 7 0,18 0-1 0,0 0 1 16,0 0 0-16,0 0-7 0,0 0 0 0,0-17 0 15,0 17 0-15,0-35-1 0,0 16 1 0,0 2 0 16,0-35 0-16,0-1-2 0,18 0 0 0,-18-1 1 16,17 2-1-16,-17-1 1 0,19-1 0 0,-19 20 0 15,0-20 0-15,0 19-1 0,17-1 0 0,-1 20 0 16,-16-2 0-16,0 0-2 0,18 0 1 0,-18 18 0 15,0 0 0-15,0 0 0 0,0 0 0 16,0 0 0-16,18 18 0 0,-18-18 0 0,0 18 0 0,0 0 0 16,18 18 0-16,-1-2 0 0,0 2 0 0,-17-19 0 15,19 1 0-15,-1-1 0 0,-18 0 0 0,17 2 0 16,0-2 0-16,1-17 0 0,0 18 0 16,0-18 0-16,-1-18 0 0,0 18 0 0,2 0 0 15,-2 0 0-15,1-17 0 0,-1 17 0 0,1-19 0 16,0 19 0-16,0 0 0 0,-1 0 0 0,0 0 0 15,-17 0 0-15,19 0 0 0,-19 0 0 0,17 0 0 0,1 19 0 16,-1-19 0-16,2 0 0 0,16 17 0 16,-1-17 0-16,-15 18 0 0,16-18 0 0,-19 0 0 0,20-18 0 15,-1 18 0-15,-17-17 0 0,17-2 1 16,0 2-1-16,-16 0-1 0,15-1 1 0,-16 1 0 0,18-19 1 0,-19 18 0 16,0 2-1-16,2-4 1 0,-1-14 0 15,-1 16-1-15,0 0 0 0,-17 0 0 0,0 1 1 0,0 0-1 16,0 0 1-16,0-2 0 0,-17 2-1 0,17 17 0 0,-17-18 0 15,-1 18 0-15,-1 0 1 0,2 0 0 0,0 0-1 16,-19 18 1-16,1 18 0 0,-1-19-1 0,1 17 0 16,0 20 0-16,17 0 1 0,-17-20-1 0,18 19 0 15,-2 18 0-15,19-19 0 16,0 1 0-16,0 0 0 0,0 0 0 0,19-17 0 0,-2-2 0 0,18-15 0 16,1 16 0-16,-1-18 0 0,18-17 0 15,0 0 0-15,-1-17 0 0,2-1 0 0,17 1 0 0</inkml:trace>
  <inkml:trace contextRef="#ctx0" brushRef="#br0" timeOffset="39239.586">7936 15595 90 0,'0'0'0'0,"0"0"2"16,0 0-1-16,0 0 0 0,0 0 0 15,-16-35 0-15,16 35 0 0,0 0 0 0,0 0 0 16,0 0 15-16,-17 0 0 0,17 0-1 0,0 0 1 15,0 0-12-15,0-17 1 0,0 17-1 0,0 0 1 16,0 0 11-16,-19 17 1 0,19-17 0 0,0 0 0 16,0 0-13-16,-17 0 1 0,17 0-1 0,0 0 1 0,0 0 6 15,0 18 0-15,0-18 1 0,-18 0-1 0,18 0-7 16,0 0 0-16,0 0 0 0,0 17 1 0,0-17-1 16,0 0 0-16,18 17 1 0,-18-17-1 0,17 19-1 15,-17-2-1-15,19-17 1 0,-19 18-1 0,17-1 0 16,-1-17 1-16,2 19-1 0,0-19 0 0,0 17 0 0,-1 1-1 15,0-18 1-15,2 17 0 0,16-17-1 0,-18 19 1 16,1-19-1-16,0 17 1 0,0-17-1 0,-1 0 0 0,0 0 0 16,19 17 0-16,-1-17 1 0,-17 0 0 15,0 0 0-15,17 0 0 0,-18 0-1 0,19-17 0 16,-18 17 1-16,18 0-1 0,-1 0 2 0,-18 0-1 0,19 0 1 16,-19 0-1-16,17 0 0 0,2 0 0 0,-1 0-1 15,1 0 1-15,-1 0 1 0,1-17 0 0,16 17 1 16,-16 0-1-16,-2 0-1 0,3-19 0 0,-3 19 0 15,2 0 0-15,-1 0 2 0,1 0 1 0,16 0-1 16,-16 0 0-16,-1 0-2 0,1-17 1 0,15 17-1 16,-15 0 1-16,16 0 1 0,-16 0-1 0,-1-18 1 15,18 18 1-15,-17 0-3 0,-1 0 0 0,0 0 0 16,1 0 1-16,-1 0 1 0,18 0-1 0,-17 0 1 16,-1 0 0-16,18 0-2 0,-19 0 1 0,2 18-1 0,-1-18 0 15,0 0 1-15,1 17 0 0,-2-17 1 0,20 0-1 16,-1 0-1-16,-18 0 0 0,1 19 0 0,-1-19 0 15,1 0 1-15,16 0-1 0,-16 0 0 0,-1 17 1 16,1-17-2-16,-3 0 1 0,3 0 0 0,16 0-1 0,-15 0 1 16,-3 0 0-16,2 0-1 0,-1 0 1 15,1 0-1-15,-1-17 0 0,0 17 0 0,18 0 1 0,-17 0 0 0,-1 0-1 16,18 0 1-16,-18 0 0 0,1 0-1 16,-1 0 0-16,17 0 0 0,1 0 0 0,-18 0 1 15,0 0-1-15,1 0 1 0,17 0 0 0,-18 0-1 16,19 0 0-16,-20 0 0 0,2 17 0 0,16-17 1 0,-16-17-1 15,17 17 1-15,-17 0 0 0,17 0-1 16,-19 0 0-16,2 0 0 0,16 0 0 0,-16 0 1 0,16 0 0 0,-16 0-1 16,-1-19 1-16,18 19-1 0,-18 0 0 0,1 0 0 15,-1-17 0-15,18 17 1 16,-17 0 0-16,-1-18 0 0,18 18 0 0,-19 0-1 0,2-17 0 0,-1 17 1 16,18 0-1-16,-18 0 1 0,1 0 1 0,-1 0-1 15,18 0 0-15,-18 0-1 0,18 0 1 0,-18 0 0 16,18 0-1-16,1 0 1 0,-19 0 1 0,1 0 0 15,15 0-1-15,-15 0-1 0,-2 0 1 0,20 0 0 16,-19 0-1-16,18 0 2 0,-17 0 0 0,-1 0-1 16,18 0 1-16,-18 0-1 0,18 0-1 0,-18 0 1 15,19 0 0-15,-1 0 0 0,-18-19 1 0,0 19-1 16,17 0 0-16,-16 0 0 0,16 0-1 0,-16 0 1 0,17 0 0 16,-1 0 0-16,2-17 0 0,-19 17 0 0,18 17 0 15,0-17-1-15,-18 0 0 0,19 0 1 0,-21 0-1 16,3 0 1-16,-1 19-1 0,1-19 1 0,16 0 0 15,-16 17-1-15,-18-17 0 0,18 0 0 0,-2 0 1 16,2 0-1-16,-1 0 1 0,0 0 0 0,1 18 0 16,-19-18-1-16,19-18 0 0,-1 18 0 0,1 0 1 0,-18 0-1 15,16 0 1-15,2 0-1 0,-2 0 1 16,-17 0-1-16,19 0 0 0,-1 0 0 0,1 0 0 0,-1 0 0 16,1-17 1-16,16 17-1 0,-16 0 0 0,-1 0 0 15,1 0 0-15,16-19 0 0,-16 19 0 0,17 0 0 0,0 0 0 16,0-17 0-16,-1 17 0 0,19 0 0 15,-19-18 0-15,19 18 0 0,0-17 0 0,0-2-1 0,-1 2 1 16,1 17 0-16,0-17 0 0,-1 17-1 0,0-18 1 16,0 1-1-16,1 17 1 0,-1 0 0 0,-16 17 0 0,17-17-1 15</inkml:trace>
  <inkml:trace contextRef="#ctx0" brushRef="#br0" timeOffset="41104.509">6297 16830 320 0,'0'0'0'0,"-18"36"25"0,18-36 0 0,0 17-1 16,0-17 1-16,0 18-21 0,0-18 1 0,0 17-1 15,0 2 0-15,18-19 11 0,-18 17-1 0,0 0 1 16,0 1 0-16,17 0-11 15,-17 0 0-15,0-1 1 0,0 1-1 0,17-2 4 0,-17 20-1 0,19-18 1 16,-19 0-1-16,0 18-3 0,0-2-1 16,0-15 0-16,0 15 1 0,0-16-1 0,0 18 0 0,18-2 0 15,-18 2 1-15,0-18-2 0,0 17 0 0,-18 1 0 16,18-2 0-16,0-16 0 0,0 18 1 0,0-2-1 16,0-15 1-16,0 15-2 0,0-16 1 0,0-1 0 0,0 2-1 15,0-1 0-15,0-2 0 0,0 2 0 16,0-18 0-16,18 18 0 0,-1-18 0 15,-17 0 0-15,17 18 1 0,-17-18-1 16,36 0 0-16,-18 0-1 0,-1 0 1 16,19 0 0-16,-19 0 0 0,18 0 1 0,1 0-1 0,-18 0 1 15,15 0-1-15,3 0 0 0,-1 0 0 0,1 0 0 0,-1 0 1 16,18 0 0-16,-18 0 0 0,18 0 0 16,1 0-1-16,-2 0 1 0,1 17-1 0,18-17 0 0,0 0 1 15,-18 0 0-15,17 18 0 0,-18-18 0 0,19 0-1 16,0 0 0-16,0 0 1 0,17 18-1 0,-18-18 1 0,1 0-1 15,0 0 1-15,16 0 0 0,-16 18-1 16,0-18 0-16,-1 0 0 0,1 0 0 0,0 0 1 0,0 17-1 16,-2-17 1-16,20 0-1 0,-19 17 0 0,0-17 1 15,1 0-1-15,18 0 0 0,-19 0 0 0,0 18 1 16,1-18-1-16,0 0 0 0,-1 0 0 0,1 18 0 16,17-18 1-16,-18 18-1 0,1-18 0 0,0 17 0 0,0-17 0 15,0 0 0-15,17 17 0 16,-19-17 0-16,2 0 0 0,0 0 0 0,0 0-1 0,-2 19 1 0,2-19 0 15,18 0 0-15,-19 0 0 0,0 0 0 0,0 0 0 16,1 0 0-16,0 0-1 0,0 17 1 0,0-17 0 16,17 0 0-16,-17 0-1 0,-18 17 1 0,17-17 0 15,18 18 0-15,-17-18-1 0,-19 18 1 0,18-18-1 16,19 18 1-16,-19 0 0 0,1-18-1 0,0 0 1 16,-1 16-1-16,1-16 1 0,-18 18-1 0,18-18 1 15,-1 0-1-15,0 18 1 0,-17-18-1 0,18 0 1 0,17 0-1 16,-34 0 1-16,15 18 0 0,-16-18-1 0,17 0 1 15,1 0-1-15,-17 0 0 0,16 0 1 0,1 0 0 16,0 0-1-16,0 0 1 0,-20 0-1 0,19 0 1 16,1 0-1-16,0 0 1 0,0 0-1 0,0 0 1 15,-1 0-1-15,-16 0 1 0,15 0-1 0,1 0 1 16,-17-18-1-16,18 18 1 0,0 0-1 0,0-18 1 0,-18 18 0 16,17 0-1-16,-17-18 1 0,18 18-1 15,-18-16 1-15,-2 16-1 0,20-18 1 0,-17 18-1 0,-1-18 1 16,-1 18-1-16,19 0 1 0,-18 0 0 15,18 0-1-15,-18-18 1 0,-1 18-1 0,2 0 1 0,-1 0 0 0,-2 0 0 16,20 0 0-16,-17 0 0 0,16-18 0 16,-16 18 0-16,-2 0 0 0,1 0 0 0,1 0 0 0,-2 0 0 15,19 0 0-15,-18 0 0 0,-1 18 0 0,-17-18 0 16,19 0 0-16,16 0 0 0,-18 0 0 0,2 0 1 16,-1 18-1-16,-1-18 0 0,2 0 0 15,-1 0 0-15,-1 0 0 0,-16 0 0 0,17 18 0 0,-1-18 0 0,19 0 1 16,-18 0-1-16,0 0 0 0,-1 18-1 0,2-18 1 15,-1 0 0-15,-1 16 0 0,-16-16 0 0,17 0 0 16,16 0 0-16,-15 18 0 16,-18-18-1-16,16 18 1 0,1-18 0 0,1 0 0 15,-2 0 0-15,-16 0 0 0,16 0-1 0,1 0 1 0,-17 0 0 0,16 0-1 16,2 0 1-16,-19 0 0 0,17 0-1 0,-16 0 1 16,-1 0 0-16,0 0-1 0,1-18 0 0,-2 18 1 15,2-18-1-15,-18 18 1 0,18-16-1 0,-19 16 1 16,18-18-1-16,-18 0 0 0,2 18 1 0,-2-18-1 15,-17 0 1-15,18 18-1 0,-18-17 0 0,17 17 0 16,-17-17 1-16,19-19-1 0,-19 19 1 0,0-1-1 0,0-18 0 16,0 19 0-16,-19-18 1 0,19-1-1 15,0 1 0-15,-17 17 0 0,17-16 1 0,0-3-1 0,-18 20 0 16,1-18 1-16,17-1 0 0,0 19 0 0,-19-18-1 16,19-1 1-16,0 18 0 0,0 2-1 0,-17-20 1 15,17 18 0-15,17 1 1 0,-17-1-1 0,0-18 1 16,0 19-1-16,0 0 0 0,0-2 0 0,19 19 0 15,-19-17 1-15,17-1-1 0,-17 18 1 0,18-17 0 16,-18 17-1-16,17 0 1 0,-17-17-1 0,19 17 0 0,-2 0 2 0,0 0-1 16,1 0 1-16</inkml:trace>
  <inkml:trace contextRef="#ctx0" brushRef="#br0" timeOffset="-202091.289">2963 10832 113 0,'0'0'0'0,"-19"0"9"15,2 18 0 1,0-18 0-16,-1 0 0 0,18 0-5 0,-18 18 0 0,18-18-1 16,-18 0 1-16,18 0 3 0,0 0-1 0,0 0 1 15,-16 0 0-15,16 0-4 0,0 0 0 0,0 0 0 16,0 0 0-16,0 0 9 0,0 0-1 0,0 0 1 15,0 0-1-15,0 0-7 0,0 0 1 0,0 0-1 16,0 0 0-16,0 0 3 0,0 0 0 0,0 0 0 16,16 0 1-16,-16 0-5 0,0 0 0 0,0 0 1 0,18 0-1 15,0 16 1-15,0 2 1 0,-1 0-1 0,0 0 0 16,20 0-2-16,-20-1 1 0,0 0-1 0,1-17 0 31,0 19 0-31,-18-19 0 0,18 17-1 0,-1-17 1 16,19 17-1-16,-36-17 0 0,17 0 0 0,1 0 0 0,-1 0 1 15,19 0-1-15,-18 0 1 0,-1 0-1 0,19 0 0 0,-1 0 1 16,-18-17-1-16,19 17 0 0,-1 0 0 0,18 0 1 0,-19-17-1 0,2 17 1 16,-19-19-1-16,19 19 0 0,-1 0 0 0,0-17 0 15,1 17 1-15,-1 0-1 0,1-17 1 0,-19 17-1 16,19-18 0-16,-1 18 0 0,0 0 0 0,1-18 0 0,17 18 2 0,-18 0 0 16,0 0 0-16,1-18 0 0,17 18-1 15,-37 0 0-15,19 0 0 0,1 0 0 0,-1 0 1 0,1-18 1 16,-19 18-1-16,18 0 0 0,1 0-1 0,-19 0 0 15,19 0 0-15,-1 0 1 0,0 18 1 0,1-18 0 16,-1 0 0-16,1 0 0 0,-2 18-1 0,3-18-1 0,-3 0 1 16,2 0-1-16,-2 0 2 0,-17 18-1 15,19-18 1-15,-1 0-1 0,1 0-1 0,-18 0 1 0,16 0-1 16,-15 0 0-16,16 18 4 0,1-18-1 16,-1 0 1-16,-1 0-1 0,2 0-2 0,-1 17 0 0,1-17 0 15,-1 0 0-15,1 17 1 0,-19-17 0 0,18 0 0 16,1 0 0-16,-20 0-1 0,20 0-1 0,-18 0 0 15,-1 0 1-15,19 0 0 0,-18 0 0 0,-1 0 0 16,0 0 1-16,1 0-2 0,0 0-1 0,0 0 1 0,16 0 0 16,-15 0 0-16,-2 0 0 0,18 0 0 15,-35 0 0-15,18-17-1 0,0 17 0 0,0 0 1 16,-1 0-1-16,0 0 0 0,2 0 0 0,-2 0 0 0,-17 0 1 16,18 0-2-16,-18 17 1 0,17-17 0 0</inkml:trace>
  <inkml:trace contextRef="#ctx0" brushRef="#br0" timeOffset="-200852.726">2804 12544 301 0,'0'0'0'0,"0"0"9"0,0 0 0 16,0 0 0-16,0 0 0 0,0-36-5 15,0 36 0-15,0 0 0 0,0 0-1 0,0-18 4 0,0 18 0 16,0 0 0-16,0 0 0 0,0-17-4 15,0 17 1-15,0 0-1 0,0 0 0 0,0 0 2 0,0 0 0 16,0-19-1-16,0 19 1 0,0 0-3 0,0 0 1 16,0 0-1-16,0 0 1 0,0 0-1 0,0 0-1 0,0 0 1 15,0 0-1-15,0-17 1 0,0 17-1 0,0 0 0 16,19 0 0-16,-19 0 0 0,0 0 0 16,17 0-1-16,-17 0 1 0,16 0-1 0,2 0 1 15,0 0-1-15,0 0 1 0,-1 0-1 0,19 0 1 16,-18 0-1-16,-1-17 1 0,0 17-1 0,1 0 1 15,18-18-1-15,-19 18 0 0,0 0 1 0,2-17-1 16,-2 17 0-16,18-19 0 0,-17 19 0 0,0 0 1 16,0-17-1-16,-1 17 0 0,0 0 0 0,2-17 1 15,16 17-1-15,-18 0 0 0,2 0 0 0,16 0 0 0,-18 0 0 16,19 0 0-16,-19 0 1 0,17 0-1 0,-15 0 0 16,15 0 0-16,2 0 0 0,-18 0 0 0,17 0 1 15,-18 0-1-15,19 0 0 0,-19 0 1 0,19 0 0 16,-18 17-1-16,16-17 0 0,3 0 1 0,-20 0-1 15,18 0 1-15,-17 17 0 0,17-17 1 0,-18 19-1 16,19-19 0-16,-18 0-1 0,17 0 1 0,1 17 0 16,-19-17 1-16,19 18 0 0,-20-18 0 0,19 0 0 15,1 17 0-15,-18-17-1 0,16 0 0 0,-15 17 1 0,16-17 0 16,-18 19 0-16,2-19 0 0,15 0 1 0,-16 17-2 16,18-17 0-16,-19 0 1 0,18 18-1 0,1-18 2 15,-19 17-1-15,19-17 1 0,-18 0-1 16,16 0 0-16,3 19-1 0,-20-19 1 0,18 0 0 0,-17 0 0 0,16 0 1 15,-17 17-1-15,19-17 1 0,-18-17-1 16,17 17-1-16,-17 0 1 0,17 0 0 0,-18 0-1 0,19 0 1 16,-18-19-1-16,-1 19 1 0,19 0-1 0,-18-17 0 15,16 17 0-15,-15 0 0 0,16 0 1 0,-18-18 0 16,19 18 0-16,-19 0 0 0,19-17-1 0,-18 17 1 16,17 0-1-16,-18 0 0 0,2 0 2 0,14 0 0 0,-15 0 0 15,0-19 0-15,0 19-2 0,-1 0 1 0,0 0 0 16,2 0 0-16,-1 0 1 0,-1 0 0 0,0 0 0 15,1-17 0-15,18 17-1 0,-19 0 0 0,0 0 0 16,2 0 0-16,-2 0 1 0,18 0 0 0,-17 0 0 16,0 0 0-16,17 0-1 0,-18 0 0 0,19 0 0 15,-18 0 0-15,-1 0 0 0,2 0 0 0,16 0 0 16,-18 0 1-16,0 0-2 0,-17 0 1 0,19 0-1 16,-2 0 1-16,1 0 0 0,-2 0-1 0,-16 0 0 0,19 0 1 15,-2 17-1-15,0-17 0 16,-17 0 0-16,18 0 0 0,0 0 0 0,0 0 0 0,-18 0 1 31,17 0-1-31,1 0 0 0,-1 0 0 0,2 0 0 0,-2 0 0 0,0 0 0 16,1 0 0-16,0 0 0 0,0 0 0 0,-1 0-1 0,-17 0 1 0,17 0 0 15,2 0-1-15,-1 19 1 0,-18-19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45:2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11306 6509 254 0,'0'0'0'0,"0"0"1"0,0 0 0 16,-17-17 0-16,17 17 0 15,-19 0-1-15,19 0 5 0,0 0 1 0,0 0-1 0,0 0 0 16,0 0-2-16,0 0 0 0,0 0-1 15,0 0 1-15,-17 0 3 0,17 0 0 0,0 0 0 16,0 0 1-16,-18 0-4 0,18 0 0 0,0 0 0 0,0 0 0 16,-17 0 4-16,17 0 1 0,-18 17 0 0,18-17-1 15,-18 0-3-15,18 19-1 0,-18-19 0 0,18 0 1 16,0 0-1-16,-17 0 1 0,17 17-1 0,0-17 0 16,0 0-1-16,0 0 1 0,0 0-1 0,0 0 0 15,0 0 0-15,0 0 0 0,0 0 0 0,0 0 0 16,0 0-1-16,0 0 0 0,0 0 1 0,0-17-1 0,0 17 0 15,17 0 1-15,-17 0-1 0,18 0 0 0,0 0 0 16,0-19 0-16,-1 19 0 0,18 0 0 0,-16-17 0 16,-2 17 1-16,-17 0 0 0,17 0 0 0,1-17-1 15,0 17 0-15,0 0 0 0,-1 0 0 0,0 0 3 0,2 0-1 16,-1 0 0-16,16 0 1 0,-16 0-2 0,0-18 0 16,0 18 0-16,-1 0 0 0,19 0 1 0,-19 0 1 15,1 0 0-15,-1-18 0 0,19 18-2 0,-18 0 1 16,-1 0-1-16,-1 0 0 0,4-18 4 0,-4 18-1 0,2 0 0 15,18 0 1-15,-19 0-3 0,1 0-1 16,-1-17 1-16,0 17 0 0,2 0 3 0,-2 0 0 0,1 0 0 16,18 0 0-16,-19-17-4 0,0 17 2 0,1 0-1 15,18 0 0-15,-19 0 1 0,1 0 1 0,18 0-1 16,-19 0 1-16,0 0-2 0,1 0-1 0,0 0 1 16,0 0 0-16,-1 17 0 0,0-17 1 0,2 0 0 15,16 0-1-15,-18 0 0 0,1 17-1 0,-18-17 0 16,18 0 0-16,0 0 1 0,15 0-1 0,-33 0 1 15,19 18 0-15,-2-18-2 0,1 0 1 0,-1 0 0 16,1 0 0-16,0 0-1 0,0 0 1 0,-1 0 0 0,19 0 1 16,-19 0-2-16,1 0 0 0,-1 0 1 15,2 0-1-15,16 18 1 0,-18-18-1 0,0 0 0 0,2 0 1 16,16 0-1-16,-18 0 0 0,2 0 0 0,15 0 0 16,-16 0 0-16,18 0 1 0,-19 0-1 0,1 18 0 15,-1-18 0-15,2 0 0 0,-2 0 0 0,-1 0 0 0,20 0 0 16,-18 0 0-16,-1 0 0 0,0 0 1 15,2 0-2-15,-1 0 1 0,-1 0 0 0,0 0 0 0,19 0 0 16,-18 0 0-16,16 17-1 0,-15-17 2 16,-2 0-2-16,1 0 1 0,17 0 0 0,-17 0 0 0,0 0 0 15,16 17-1-15,-15-17 1 0,16 0 0 0,-18 0 0 0,2 0-1 16,-2 0 1-16,18 19 0 0,-18-19-1 0,2 0 1 16,-2 0 0-16,17 0 0 0,-15 0 0 15,-2 0 0-15,0 0-1 0,1 0 1 0,18 0 0 0,-19 0 0 16,1 0 0-16,18 0 0 0,-19 0-1 0,18 17 1 31,-17-17 0-31,0 0 0 0,16 0 0 0,-15 0 0 0,-1 0 0 0,-1 0 0 0,0 0-1 16,19 0 1-16,-18 0 0 0,-1 0 0 0,0 0 0 0,-17 0 0 0,19 0 0 15,-2 0 0-15,1 0 0 0,-1 0-1 0,-17 0 1 16,18 0 0-16,0 0 0 0,0 0 0 0,-18 0 0 16,17 0 0-16,-1 0-1 0,4 0 1 0,-4 0 0 15,2 0 0-15,-1 0-1 0,2 0 1 0,-19 0 0 16,17 0 0-16,1 0-1 0,-1 0 1 0,-17 0 0 15,17 0 0-15,2 0 0 0,-19 0 0 0,17 0 0 16,1 0-1-16,-18 0 1 0,17 0-1 0,-17 0 1 16,19 0 0-16,-2 0 0 0,-17 0 0 15,17 0-1-15,-17 0 1 16,0 0 0-16,18 0 0 0,-18 0 0 16,18 0-1-16,-18 0 1 0,0-17-1 15,18 17 0-15,-18 0 1 0,0 0 0 16,17 0-1-16,-17 0 1 0,18 0 0 15,-18 0 0 1,17 0-1 0,-17 0 1-16,0 17-1 15,19-17 1-15,-19 0 0 16,17 0-1 0,-17 0 1-16,17 0-1 0,1-17 1 15,0 17-1 1,0 0 1-1,-1-19-1-15,0 19 0 0,2-17 0 16,-1 17 1-16,-1 0-1 16,-17-17 0-16,17 17 0 0,1 0 0 15,0-18 0-15,0 18 1 0,-18 0-1 16,16 0 0-16,-16-18 0 0,0 18 1 16,17 0-1-16,-17 0 1 15,19 0-1 1,-19 0 1-16,17 0-1 15,-17 0 1-15,0-18-1 0,18 18 1 16,-18 0 0 0,0 0 0-1,0 0 0-15,0 0 0 16,0 0 0-16,0 0 0 16,0 0 0-1,-18 0-1 1,1 0 1-16,-2 0-1 0,2 18 0 0,1-18 1 15,-2 0-1-15,0 0 0 0,0 0 0 0,1 0 1 16,0 0-1-16,-1 0 0 0,-1 0 1 0,2 0 0 16,0 0-1-16,-19 0 0 0,18 0 0 15,-16 0 1-15,-2 0-1 0,1 0 1 0,17 0-1 16,-18 0 0-16,2 0 1 0,15 0-1 0,2 0 1 0,-18 0-1 16,16 0 1-16,-15 0-1 0,16-18 0 15,-18 18 1-15,19 0-1 0,-1 0 1 0,-18 0-1 0,20 0 1 16,-19 0-1-16,17 0 1 0,-17 0-1 0,17-17 0 0,-18 17 0 15,2 0 1-15,-2 0-1 0,1 0 1 0,0 0-1 16,-1 0 1-16,1 0-1 0,-1 0 1 0,2-17-1 16,-2 17 0-16,1 0 1 0,17 0-1 0,-18 0 1 15,2 0-1-15,15 0 1 0,-15 0-1 16,-2 0 0-16,2 0 1 0,-20 0-1 0,19 0 1 0,-1 0-1 16,2 0 0-16,-2 0 1 0,1 0-1 0,0 0 0 15,-1 0 1-15,1 0-1 0,-1 17 0 0,2-17 1 16,-3 0-1-16,3 0 0 0,-2 0 1 0,2 0-1 15,-2 0 0-15,1 17 1 0,0-17-1 0,-1 0 0 16,-17 0 0-16,18 0 0 0,-1 0 1 0,-16 18-1 0,16-18 0 16,19 0 0-16,-18 0 1 0,-1 0-1 0,19 0 0 15,-19 18 0-15,18-18 0 0,-17 0 1 0,18 0-1 16,-19 0 0-16,2 0 0 0,16 0 1 0,-17 0-1 16,0 0 0-16,16 0 0 0,-15 0 0 0,16 0 0 15,-18 0 0-15,19 0 1 0,-19 0-1 0,19-18 0 16,-1 18 0-16,1 0 0 0,-19 0 0 0,18 0 0 15,1 0 0-15,0 0 1 0,-2 0-1 0,2 0 0 16,-1 0 0-16,1 0 1 0,-2 0-1 16,2 0 0-16,0 0 0 15,-1 0 0-15,1 0 0 0,-2-18 0 0,2 18 1 0,-1 0-1 0,2 0 0 16,-4 0 0-16,20-17 0 0,-16 17 0 16,16 0 1-16,-17 0-1 0,17-17 0 0,-18 17 0 0,0 0 1 15,0-18-1-15,18 18 1 0,-17 0-1 16,-1-18 0-16,18 18 1 0,-17 0 0 15,17 0 0-15,-19-18 0 0,2 18 0 0,0 0 0 16,17 0 0-16,-18 0 0 0,18 0 0 16,-18 0 0-16,18 0 1 0,-18 0-2 0,18 0 1 0,-17 0 0 15,17 0 0-15,-17 0 0 0,17 0 1 16,0 0-1-16,-18 0 0 0,18 0 0 0,0 0 0 0,0 18 0 16,-19-18 0-16,19 0 0 0,0 0 0 15</inkml:trace>
  <inkml:trace contextRef="#ctx0" brushRef="#br0" timeOffset="27333.671">13175 11539 320 0,'0'0'0'0,"-34"-20"0"16,34 4 9-16,-18-2 0 0,18 0 1 0,-19 0-1 15,19 0-5-15,0-16-1 0,0 17 1 0,0-2 0 16,19-16 11-16,-19 18 0 0,0-2 1 0,18 2-1 16,-18 17-11-16,0-17 1 0,17-1-1 0,-17 0 1 15,17 18 9-15,-17-18 0 0,0 18 1 0,18 0-1 16,-18-17-10-16,18 17 1 0,-18 0-1 0,0 0 1 0,18 0-1 15,-1 0 1-15,-17 0-1 0,17 0 1 16,2 17-3-16,-2-17 1 0,1 18-1 0,-1-18 1 0,19 18-1 0,-1 0 1 16,-18-18 0-16,19 17 0 0,-18-17-2 15,-1 0 1-15,2 0 0 0,16 0 0 0,-18 0-1 0,0 0 0 16,19 0 0-16,-18 0 1 0,17 0-1 0,-1 0 0 16,-16 0 0-16,18 0 0 0,-1 17 0 15,1-17-1-15,-2 0 1 0,2 0 0 0,-1 0 0 0,1 0 0 16,-1 19-1-16,0-19 1 0,1 0 0 0,-2 0 0 0,2 0-1 15,-1 0 1-15,19 0 0 0,-21 0-1 0,3 0 1 16,18 17 0-16,-19-17-1 0,-1 0 1 0,20 0 0 16,-1 0-1-16,0 0 0 0,-18 0 1 0,0 0-1 15,18-17 1-15,-17 17-1 0,16 0 1 0,-15 0-1 16,15 0 0-16,0-19 1 0,1 19-1 0,-18 0 0 16,19 0 1-16,-1-17-1 0,-18 17 0 0,18 0 0 15,-1 0 1-15,2 0-1 0,-18 0 0 0,16 0 0 16,1 0 1-16,1-17-1 0,-3 17 0 0,2 0 0 15,1 0 0-15,-2 0 0 0,1 0 0 0,0-18 0 0,0 18 0 16,0 0 0-16,0 0 0 0,1 0 0 16,-2 0 0-16,1 0 0 0,0-18 0 0,-1 18 0 0,19 0 0 15,-35 0 0-15,16-18 0 0,1 18 0 0,1 0 0 16,-2-17-1-16,-16 17 1 0,17 0 0 0,-1-18 0 16,2 18-1-16,-1 0 1 0,-2 0 0 0,20-17-1 15,-18 17 1-15,-18 0-1 0,18 0 1 0,1 0 0 16,-2 0-1-16,1 0 1 0,1 0-1 0,17 0 1 15,-19 17-1-15,0-17 1 0,1 0-1 0,0 18 1 0,0-18-1 16,0 17 1-16,18-17-1 0,-19 18 0 0,2 0 1 16,-1-18-1-16,18 18 1 0,-19-18-1 0,0 17 1 15,2-17-1-15,-1 17 1 0,-1-17-1 0,2 0 0 16,-1 0 1-16,-1 19-1 0,19-19 1 0,-18 0-1 0,18 0 1 16,-19 0-1-16,2 0 0 0,-2 0 1 0,1 0-1 15,0 0 1-15,17 0 0 0,-16-19-1 0,-1 19 0 16,-1 0 1-16,19-17-1 0,-18 17 0 0,0-17 1 0,16 17-1 15,-15-18 1-15,-1 18-1 0,-1-18 1 0,19 18-1 16,-18-18 1-16,18 18 0 0,-17-17-1 0,-2 17 1 16,1-18-1-16,1 18 1 15,-2 0 0-15,0 0-1 0,1-17 1 0,0 17-1 0,0 0 1 16,0 0 0-16,1-19 0 0,15 19-1 0,-15 0 1 0,-1-16 0 16,0 16-1-16,0 0 1 0,0 0 0 0,17-18 0 15,-17 18-1-15,17-18 1 0,-17 18 0 0,0 0-1 16,18-18 1-16,-19 18 0 0,2-18 0 0,17 18-1 15,-18-17 1-15,-2 17 0 0,2 0 0 0,1 0 0 16,-2-17-1-16,1 17 1 0,1 0 0 0,-1 0-1 0,-1 0 1 16,2 0 0-16,-20 0 0 0,20 0 0 15,-1 17 0-15,-18-17-1 0,1 17 1 0</inkml:trace>
  <inkml:trace contextRef="#ctx0" brushRef="#br0" timeOffset="29126.831">13441 16125 307 0,'0'0'0'15,"0"0"4"-15,0 0 0 16,0 0 1-16,0 0-1 0,17-18-2 0,1 18 1 0,-18 0-1 16,0 0 0-16,0-17 4 0,17 17-1 0,-17 0 0 15,0 0 1-15,0 0-4 0,0 0 1 0,19 0 0 16,-19 0 0-16,0-19 0 0,17 19 0 0,-17 0-1 15,0 0 1-15,18 19-1 0,-18-19 0 0,0 0-1 16,17 17 1-16,0-17-1 0,2 18-1 0,-2-1 1 16,1 2-1-16,-2-19 0 0,3 17 1 0,-2 0-1 15,0-17 0-15,1 18 0 0,18-1 0 0,-19-17 0 0,1 19 0 16,18-19 0-16,-2 17 0 0,-16-17 0 0,18 17 0 16,-19-17 0-16,19 17 0 0,-1-17 0 0,0 0 1 15,1 19-1-15,-19-19 0 0,19 0 0 0,-1 17 0 16,0-17 0-16,-17 0 0 0,17 0 0 0,1 0 0 15,-2 0-1-15,2 18 1 0,-1-18 0 0,-1 0 0 16,2 0 0-16,-1 0 0 0,1 0-1 0,-1 0 1 16,18 0-1-16,-18 0 1 0,1 17 0 0,-1-17-1 0,1 0 1 15,-2 0 0-15,3 0-1 0,-3-17 1 0,2 17-1 16,-2 0 1-16,2 0 0 0,16 0-1 0,-16 0 1 16,-1 0-1-16,18 0 1 0,-18 0-1 0,19 0 1 15,-20 0-1-15,2 0 1 0,-1 0-1 0,1 0 1 0,17 0-1 16,-18-18 1-16,0 18-1 0,1 0 1 15,16 0-1-15,-17-17 0 0,1 17 1 0,16 0 0 0,-16-19-1 16,16 19 1-16,-16 0-1 16,-1-17 0-16,1 17 1 0,16 0-1 0,-16 0 1 0,-1 0-1 0,1 0 1 15,-1 0-1-15,1 0 1 0,-1 0-1 0,0 0 1 0,-1 0 0 16,2 0 0-16,-1 0-1 0,0 0 1 0,-16 0-1 16,15 0 1-16,2 17 0 0,-1-17 0 0,-18 0-1 15,20 19 1-15,-3-19 0 0,-16 0-1 16,0 0 1-16,17 0-1 0,-18 0 1 0,19 17 0 0,-18-17-1 15,-1 0 1-15,19 0 0 0,-18 0-1 0,-1 0 1 16,-1 0 0-16,20 0 0 0,-18 0-1 0,-1 0 1 16,19 0 0-16,-18 0-1 0,16 18 1 0,-15-18 0 15,-2 0 0-15,1 0-1 0,-1 0 1 0,2 0 0 16,-2 0 0-16,0 0 0 0,1 0-1 0,0 0 1 16,0 0 0-16,17 0 0 0,-18 0-1 0,19 0 1 15,-19 0 0-15,1 0 0 0,0 0 0 0,17 0 0 16,-18 0-1-16,2-18 1 0,16 18 0 0,-18 0 0 15,19 0 0-15,-18-17 0 0,15 17 0 0,-14 0 0 16,16 0-1-16,-18-19 1 0,19 19 0 0,-18 0 0 0,16-17 0 16,2 17 0-16,-18 0 0 0,18 0 0 15,-19-17 0-15,18 17 0 0,-18 0 0 0,19 0 0 16,-18 0 0 0,18 0 0-16,-19 0 0 0,18 0 0 0,1 0-1 0,-19 0 1 0,18 0 0 0,-16 0 0 0,14 0 0 0,-15 0 0 15,18 0 0-15,-2 0 0 0,-15 17 0 16,-1-17 0-16,16 0 0 0,-16 0 0 0,18 0 0 0,-19 0 0 15,0 17 0-15,19-17 1 0,-18 0-1 16,-1 19 0-16,19-19 0 0,-18 0 0 0,-1 0 0 0,19 17 0 16,-19-17 1-16,18 18-1 0,-16-18 0 0,16 17 1 15,-1-17-1-15,-15 19 0 0,16-19 1 0,0 17-1 0,-1 1 1 16,2-18-1-16,-1 17 1 0,0 0-1 16,1 2 1-16,-1-19-1 0,1 17 1 0,-2 1 0 0,20 18 0 15</inkml:trace>
  <inkml:trace contextRef="#ctx0" brushRef="#br0" timeOffset="36691.081">26105 16319 182 0,'0'0'0'0,"0"0"5"0,-17-19 0 16,17 19 0-16,-18 0 0 0,18 0-2 0,-18 0-1 0,18 0 1 15,0 0 0-15,0 0 8 0,0 0-1 0,0 0 1 16,0 0 0-16,-18 0-7 0,18 0-1 15,0 0 1-15,0 0 1 0,0 0 4 0,-17 0 0 0,17 0 0 16,0 19 0-16,0-19-5 0,0 0 0 0,0 17-1 16,0 1 1-16,0-1 4 0,0 2 0 0,0-2 0 15,17 18-1-15,-17 1-3 0,18-1-1 0,-18 1 1 16,18-2-1-16,-18 2 0 0,18-1 0 0,-1-1 0 16,-17-15 0-16,17 16-1 0,2 1 0 0,-19-18 0 15,17 16 0-15,1-17 0 0,-18 2-1 0,17-2 1 0,-17 1 0 16,19-1-1-16,-19 2 1 0,0-2-1 0,0-17 0 15,0 17 0-15,17-17 1 0,-17 0-1 0,-17 0 0 16,17 18 0-16,0-18 0 0,0 0 0 16,0 0 0-16,0 0 0 0,0 0 0 0,0 0 0 0,0 0 1 15,0 0-1-15,0 0 0 0,0 0 0 16,0 0 1-16,0 0 0 0,0 0 1 0,0 0-1 16,0 0 0-16,0 0-1 0,0 0 1 0,0 0-1 15,0 0 2-15,0 0 0 0,0 0 0 0,0 0 0 16,17 0-1-1,-17-18 0-15,18 18-1 0,-1 0 1 0,0-17 1 0,19 17 0 0,-18 0 0 0,17 0 0 16,-1 0-1-16,-16-17 0 0,18 17 0 0,-19 0 0 0,18 0 1 0,-16 0 0 16,15 0 0-16,2 0 1 0,-18 0-2 0,-1 0 0 15,19-19 0-15,-18 19 0 0,16 0 1 0,2 0 0 16,-18 0 0-16,16-17 0 0,2 17-1 0,-18 0 0 16,-1 0 0-16,1-18 0 0,0 18 0 0,0 0 1 0,-1 0 0 15,-1 0 0-15,4-17-1 16,-4 17 0-16,-16 0 0 0,18 0 0 0,-1-19 0 0,-17 19 1 0,19 0 0 15,-2-17 0-15,-17 17-2 0,18-17 1 0,-1 17 0 16,-17-17 0-16,17-1 0 0,2 18 1 0,-19 0-1 16,17-19 1-16,-17 2-2 0,18-1 1 0,-18 18 0 15,0-17-1-15,17 17 1 0,-17-19 0 0,0 2 0 16,0 0 0-16,19 17 0 0,-19-17-1 0,0-1 0 16,0 0 1-16,0 0 0 0,17 1 0 0,-17 0 0 15,0-2 0-15,0 2-1 0,17-1 0 0,-17 1 1 0,0-2-1 16,0 2 1-16,18-18 0 0,-18 18 0 0,18-19 0 15,-18 1-1-15,0 16 0 0,0-15 1 0,0-19-1 16,0 18 1-16,0-1 0 0,0-16 1 0,0-2-1 16,0 20-1-16,0-2 1 0,0-18-1 0,0 20 1 15,0-2 0-15,0 19 1 0,0-18-1 0,0 18 1 16,-18-2-2-16,18 2 1 0,0-1-1 0,0 1 1 0,0 17 1 16,0 0-1-16,0 0 1 0,0 0-1 15,0 0 0-15,0 0 0 0,0 0-1 0,0 0 1 0,0 0 1 16,0 0 1-16,0 0-1 0,0 0 0 15,18 17-1-15,-18-17 0 0,0 0 0 0,0 35 0 0,18 1 3 16,-1-1-1-16,1 1 1 0,-18-2-1 16,17 2-1-16,2-36 0 0,-2 17-1 0</inkml:trace>
  <inkml:trace contextRef="#ctx0" brushRef="#br0" timeOffset="40458.138">28152 14113 34 0,'0'0'0'0,"-36"0"-1"16,18 0 1-16,1-17-1 15,0 17 0-15,-2 0 1 0,2 17-1 16,-1-17 1-16,1 18 0 0,-2-18 0 0,-15 17 0 16,16-17 0-16,-18 19 0 0,19-19 0 0,-18 17 0 15,16-17 0-15,2 17 0 0</inkml:trace>
  <inkml:trace contextRef="#ctx0" brushRef="#br0" timeOffset="40975.85">27587 14184 128 0,'0'0'0'0,"-18"0"0"0,1 0 23 0,17-17 0 15,-17 17 0-15,17 0 0 0,0-19-19 0,0 19 1 16,0-17-1-16,-18 17 1 0,18 0-5 16,0-18 0-1,0 18 5-15,0 0 0 0,0 0 0 16,18 0 0-16,-1 0-3 0,18 0 1 0,-17-17 0 15,33 17 0-15,20 0 6 0,-17 0 0 0,-1 17 0 16,18-17 0-16,-19 0-5 0,1 0 0 0,1 18-1 16,16-18 1-16,-17 17 7 0,0-17 1 0,-1 19-1 15,0-2 0-15,19 0-7 0,-35 1 0 0,16 0 0 16,2 0 1-16,-19-1-5 0,1 19 1 0,-2-1-1 16,-15-18 1-16,16 19-1 0,-18-1 1 0,2 18-1 0,-2-18 1 15,1 18 3-15,-1 0 0 0,0 0 0 16,-17 0 1-16,0 0-3 0,19-1 1 0,-19 2-1 15,0-1 1-15,0-1 3 0,0 1 0 0,0 1-1 0,0-1 1 16,0-1-3-16,0 1 0 0,0 1 0 0,0 15 0 16,0-33 4-16,0 18-1 0,17-3 0 0,-17 3 0 15,0-1-3-15,18-1 1 0,-18-16-1 0,16 18 0 0,-16-20 3 16,0 20 1-16,19-20-1 0,-2 19 1 16,-17-18-4-16,0 18 0 0,0-18 0 0,0 19 1 0,0-18 0 0,0-2 2 15,0 20-2-15,-17-20 1 0,-2 2-2 16,3 16 0-16,-2-16-1 0,-18-1 1 0,2 18 1 15,-20-18 0-15,2 1 0 0,16-1 0 0,-35 1-2 0,19-2 0 16,-19 2 0-16,-17-1 1 0,17 1-1 0,2-18 2 16,-20-1-2-16,0 17 1 0,1-15-1 0,17-2 0 15,-34 1 0-15,16-18 0 0,20 0 0 0,-19 0 0 0,-1 0 0 16</inkml:trace>
  <inkml:trace contextRef="#ctx0" brushRef="#br0" timeOffset="42036.751">29721 13196 326 0,'0'0'0'16,"0"0"12"0,0 0 0-16,0 0 0 0,0 0 0 0,0 0-8 0,0-35 0 0,0 35 0 15,0 0 1-15,0 0 3 0,0 0 1 0,0 0 0 16,0 0-1-16,0 0-4 15,0 0 0-15,0 0-1 0,0 0 1 0,-18 0 2 0,18 0 0 0,-17 0-1 16,-2 17 1-16,-15 1-3 0,-1 0 0 0,-1 0 0 16,2 16 0-16,-2-16-1 0,19 18-1 0,-1-19 1 15,-18 1-1-15,19 18 0 0,-1-19 0 0,1 0 0 16,-2 19 0-16,2-18 1 0,17-1-1 0,0 0 1 16,0 0 0-16,0 2 0 0,0-1-1 0,17-1 0 15,-17 1 1-15,19 0-2 0,-2 0 1 0,1-1-1 0,17 0 1 16,-17 1 0-16,0 0-1 0,15-1 1 15,3 1 0-15,-18-1-1 0,18 2 1 0,-1-2 0 0,-1 0 0 16,2 1 0-16,-1 0 0 0,1 0-1 0,-19-1 1 16,19 17 2-16,-18-15-1 0,-1-1 1 0,1-1 0 15,-18 1-1-15,0 18-1 0,0-19 1 0,0 0 0 0,0 2 2 16,-18-2 0-16,1 0-1 0,-1 1 1 16,-18 18-1-16,2-19-1 0,-2 0 0 0,-18 1 1 0,20 0 1 15,-20 0-1-15,3-1 1 0,15 1 0 0,-17-18-1 16,18 18-1-16,-19-1 0 0,2 1 1 0,-1-18 0 0,18 0 1 15,-1 17-1-15</inkml:trace>
  <inkml:trace contextRef="#ctx0" brushRef="#br0" timeOffset="42797.268">29986 13549 380 0,'0'0'0'0,"0"0"10"0,-18 0 0 0,18-19 1 16,0 19-1-16,0 0-6 0,0 0 0 0,0 0 0 15,0 0 0-15,0-17 11 0,0 17 0 0,0 0 0 16,0 0 0-16,0-17-11 0,0 17 1 0,18-17-1 0,-18 17 1 15,0-18 1-15,18 0 0 0,-18 18 1 0,0-18-1 16,0 18-3-16,0 0 1 0,0-17-1 0,0 17 0 16,0 0-1-16,0 0 0 0,0 0 0 0,0 0 0 15,17 0 0-15,-17 17-1 0,0-17 0 0,0 36 1 16,0 16-1-16,0 2-1 0,0 17 1 0,0-19 0 16,-17 1 0-16,34 0 0 0,-17 0-1 0,0-1 1 15,0 2 0-15,0-19 0 0,17 18-1 0,-17-17 1 16,0-2 0-16,0-16-1 0,19 18 1 0,-19-19 0 15,-19-17-1-15,19 17 1 0,0-17 0 0,0 0-1 0,0 0 1 16</inkml:trace>
  <inkml:trace contextRef="#ctx0" brushRef="#br0" timeOffset="43473.183">29827 13655 433 0,'0'0'0'0,"0"0"9"16,0 0 0-16,0 0 0 15,18 0 0-15,17-17-5 0,-18 17 0 0,19-18 0 16,-1 18 0-16,1 0 8 0,-2-18 1 0,3 18-1 16,-20 0 1-16,0 0-8 0,19-18-1 0,-2 18 0 15,2-17 0-15,-19 17 3 0,18-18 0 16,-17 18 1-16,18-19-1 0,-19 19-4 0,19-17 0 0,-19 0 0 16,1 17 1-16,18-17-2 0,-19-1 0 0,1 18 0 15,16-18 0-15,-15 18-1 0,-19 0 0 0,17-18 1 16,1 18-1-16,-18 0 1 0,0 0 0 0,17 0 0 15,-17 0 0-15,0 0-1 0,0 0 0 0,0 0 1 0,0 0-1 16,0 18 0-16,0-18 0 16,-17 18 0-16,-1 17-1 0,1-1 1 0,-2 3-1 15,-15-2 1-15,16 1 0 0,1-2 0 0,-19 19-1 16,36-18 1-16,-18 1 0 0,1-1 0 0,-2 1-1 0,2-19 1 16,17 17 0-16,0-15 0 0,0-1 0 0,0-1 0 15,0 1 0-15,17-18 0 0,-17 0 0 0,0 0 0 16,0 0 0-16,0 0 0 0,19 0-1 15,-19-18 1-15,0 18 0 0,17-17 0 0,-17-20 0 16,18 3 0-16,-18 17 0 0,17-1 0 0,-17-18 0 16,0 19 0-16,0 0-1 0,0-2 1 0,0 19 0 15,0-17 1-15,0 17-1 0,0 0 0 0,0 0 0 16,0 0 0-16,0 0 0 0,-17 0 0 0,17 0 1 0,0 17-1 16,0-17 1-16,0 53-1 0,0-17 0 0,0 16 1 15,0-16-1-15,0-1 0 0,17-17 0 0,2 0 0 16,-19 0 0-16,35-1 1 0,-18-17-1 0,0 17 0 0,19-34 0 15,-1 17 0-15,-16-17 0 0,15-1 0 16,2-18 0-16,-18 1 0 0,17 16 0 0,1-15 0 0,-19-19 0 16,17 18-1-16,2-18 1 0,-19 0 0 0,0 1 0 15,2 16 0-15,-1-17 0 0,-1 17-1 0,-17 2 1 16,17-2 0-16,-17 1-1 0,18-1 1 0,-18 19 0 16,0-18-1-16,0 16 1 0,0 19 0 0,0-17-1 15,0 17 1-15,18 0-1 0,-18 0 1 0,-18 0 0 16,18 17-1-16,0-17 1 0,0 19 0 15,-18 33-1-15,18 19 1 0,-17-1-1 0,17 1 1 16,0-17-1-16,-17 16 1 0,17-18-1 0,0 1 1 16,0-17-1-16,-18-1 1 0,18-1 0 0,0 3 0 0,0-20 1 15,0 1-2-15,0-18 1 0,-19 0 0 0,19 0 0 16,-17 0 1-16,17 0 0 0</inkml:trace>
  <inkml:trace contextRef="#ctx0" brushRef="#br0" timeOffset="43927.668">30568 13602 430 0,'0'0'0'0,"0"0"13"0,0 0 0 0,0 0 0 0,17 0 1 0,2-18-10 15,-2 18 1-15,0 0-1 0,19 0 0 0,-1-17 13 0,0 17-1 16,1-18 0-16,-2 18 1 0,2-19-13 0,-2 2 1 16,3 0-1-16,15 17 1 0,-16-17-1 0,-2-1 1 15,2-18 0-15,-1 19-1 0,1 0-1 0,-1-2-1 16,18 2 1-16,-18-1 0 0,1 1-3 0,-1-2 0 0,1 2 0 15,-1-1 0-15,-19 2 0 0,20-20 1 0,-19 36-1 16,19-18 0-16,-18 0 0 0,-18 1 0 0,17 17 0 16,1 0 0-16,-1 0 0 0,2 0 0 15,-38 0 0 1,19 17 0 0,-17 1 0-16,-18 0 0 0,17 18 0 15,-18-2 0-15,2-17 0 0,-1 19 0 0,0-18 0 0,16-1 0 16,-15 2 0-16,16-2 0 0,1 0 0 0,-2 1 0 15,2 0 0-15,17 0 0 0,0-1 0 0,0 0 0 0,17 0 0 16,-17 2 0-16,0-1 0 0,19-1 0 16,16 1 0-16,-18 0 0 0,0 0 0 0,19 16 0 15,-18-16 0-15,-2 17 0 0,3-17 0 0,-2-1 0 16,0 2 0-16,1-2 0 0,-18 0 0 0,0 1 0 16,0 0 1-16,0 0-1 0,-18-1 1 0,1 0-1 15,-19 0 1-15,20 2-1 0,-19 16 1 0,-18-17-1 0,18-18 1 16,-1 18 0-16,1 0 0 0,-18-1 0 15,17 0 0-15,1 2-1 0,-19-19 1 0,37 17 0 0,-18-17 0 16,-1 0 0-16,2 0 0 0</inkml:trace>
  <inkml:trace contextRef="#ctx0" brushRef="#br0" timeOffset="45780.636">29809 14714 427 0,'0'0'0'0,"18"-18"7"16,-18 18 1-16,18 0 0 0,-18 0 0 15,17 0-5-15,-17 0 1 0,0 0-1 0,0 0 1 16,18 18 9-16,-18 16-1 0,0-16 1 0,0 35-1 16,0 18-7-16,-18-18-1 0,1 17 0 0,17 1 1 0,-18-19 2 0,0 19 0 15,0-18 0-15,18 1 1 16,-17-3-5-16,-19-15 1 0,36-1-1 0,-17 2 1 0,-1-20-2 16,18 0 0-16,-17-17 0 0,-2 0 0 0,19 0-1 15,0 0 1-15,0 0-1 0,0-17 1 0,0 0-2 0,0-20 1 16,0 20 0-16,0-37 0 0,0-16 0 0,0 35 0 15,19-18-1-15,-19 1 1 0,17-1 0 0,-17-1 0 0,18 19-1 16,-1-18 1-16,-17 0 0 0,19 1-1 0,-19 16 1 16,17-17-1-16,0 18 1 0,1 0-1 0,-18 17 1 15,18 0-1-15,0 1 1 0,-1-1-1 0,1 0 1 16,-18 18 0 0,17 18-1-16,-17 0 1 0,0-1-1 0,19-17 0 15,-2 36 0-15,0 16 1 0,-17-16-1 0,18-1 0 16,0-18 1-16,-18 2-1 0,18-2 0 0,-1-17 1 15,0 0 0-15,2 0 0 0,-1-17-1 16,-1-2 1-16,18 2 0 0,1-18-1 0,-20-1 1 0,20 2-1 16,-19-2 2-16,18 18 0 0,-17-17 0 0,0-1 0 15,0 2 0-15,-1-2-1 0,0 36 0 0,2-18 1 16,-2 18 0-16,-17 0 1 0,0 0 0 0,0 0 0 16,0 0-2-16,0 0 1 0,0 18 0 0,0 18 0 15,-17 16 1-15,-2 19 0 0,2-18 0 0,17 0 1 16,-17-1-2-16,17-16 0 0,0 18 0 0,0-20 0 0,0 1 0 15,17-17 0-15,-17 0 1 0,17-1-1 16,2-17-1-16,-2 0 1 0,1 0-1 0,18-17 1 0,-19-1-1 16,1 0 0-16,16 0 1 0,-15 1-1 15,-2 0 0-15,1 0 0 0,-1-2 0 0,2 2 0 0,-19 17 0 0,17-18 0 16,-17 18 1-16,17 0-1 16,-17 0 0-16,0 0 0 0,0 18 0 0,0-1 0 0,0 19 0 0,0-2 0 15,0 2-1-15,0-18 1 0,18-1 0 16,-18 1-1-16,18 0 1 0,-18-18 0 0,0 18-1 0,0-18 1 15,18-18-1-15,-18 18 1 0,17-18-1 0,1 18 1 16,-1-18-1-16,2-17 1 0,14-18-1 0,-15 19 1 16,-18-2-1-16,18 1 0 0,-18-1 0 0,18 1 1 15,-18-1-1-15,-18 2 0 0,18-2 0 0,-18 1 1 0,0 17-1 16,2-18 0-16,-1 19 0 0,-2 0 0 0,2 0 0 16,-18 17 0-16,17 0 0 0,0 0 0 0,0 0 0 15,-16 17 1-15,15 0-1 0,2 0 0 0,-1 1 0 16,1 0 0-16,-2 17 0 0,19-17 0 0,-17 18 0 15,34-19 0-15,-17 18 0 0,0-17 0 0,19 0 0 16,-2-1 0-16,1 0 0 0,18-17 0 0,-19 19 0 16,18-38 1-16,1 19-1 0,-1 0 0 0,1 0 0 0,-19 0 0 15,17 0 0-15,-16-17 0 0,17 17 0 0,1 0 0 16,-18-17 0-16,-1 17 0 0,0 0 0 0,19 0 1 16,-18 17-1-16,-1-17 0 15,-17 17 0-15,0 2 0 0,0 16 0 16,0 1 0-16,0-2 0 0,0-17 0 0,0 19 0 15,0-18 0-15,0-1 0 0,0 1 0 0,0 0 0 16,17-18 0 0,2 0 0-16,-19-18 0 0,35-17 0 15,-18 17 0-15,1-18 0 0,0-15 0 16,0 15 0-16,-1 1 0 0,-17-1 0 0,17-17 0 0,2 18 0 16,-19-18 0-16,17 18 0 0,-17-19 0 0,0 20 0 15,18-2 0-15,-18 1 0 0,0-1 0 0,0 2-1 0,0 16 1 16,17 0 0-16,-17 0 0 0,0 1 0 15,-17 52 0 17,17-17 0-32,0 17 0 0,0 18 0 0,0 18 0 0,0-19 0 15,0 1 0-15,0 1 1 0,17-20-1 0,-17 2 0 16,19-1 0-16,-2-18 0 0,-17 2 1 0,18-2 0 0,-1-17-1 16,0 18 1-16,2-18 0 0,-2 17-1 0,1-17 1 15,-2-17-1-15,3 17 1 0,-2-18 1 0,0 18-1 16,19-17 1-16,-18-2-2 0,-1 2 1 0,1 0 0 15,-1-19 0-15,2 18 1 0,-2 1 0 0,-17 0 0 16,17-19-1-16,-17 18 0 0,0 18 0 0,0-35 1 16,0 35-1-16,0-18 0 0,0 0 0 0,-17 18 0 15,17-17 1-15,0 17-1 0,-17 0 0 16,17 0 0-16,0 0 0 0,-19 0 0 0,19 0 0 0,-17 17-1 16,-1 1 1-16,1 0 0 0,-1 17-1 0,-18 53 1 15,19-17 0-15,0-35-1 0,17-1 1 0,0-18-1 16,0 19 1-16,17-19-1 0,-17 0 1 0,17-17-1 15,1 18 1-15,18-18-1 16,-19-18 1-16,18 18-1 0,-16-17 0 0,15-17 0 0,20 15 0 16,-37-16 1-16,19-1-1 0,-1-16 0 15,0 16 0-15,1-16 0 0,-19-1 0 0,0-18 1 0,2 37-1 16,-2-20 0-16,1 18 0 0,17-16 0 0,-17-1 0 16,0 18 0-16,-1-18 0 0,-1-1 0 15,-16 1 0-15,20 1 0 0,-4 16 0 0,-16 2 0 0,18-2 0 16,-18 1 0-16,17 17 0 0,-17-1 0 0,19 19 0 15,-19-17 0-15,0 34 0 16,0 20 0 0,0-2 0-16,-19 1 0 0,2 157 0 0,-1-87 0 0,18-35 0 15,-16 0 0-15,16 0 0 0,16-20 0 0,-16-15 0 16,18 17 0-16,-18-35 0 0,17 0 0 0,-17-1 0 0,19 0 0 16,-2-17 1-16,1 0-1 0,-1 0 0 0,0 0 0 15,2 0 1-15,16-17-1 0,-18 0 0 0,19-1 0 16,-1-35 0-16,1-1 0 0,-19 37 1 0,18-17-1 15,-16-20 0-15,15 18 0 0,-16 19 0 0,0-18 1 16,0 17-1-16,-1-17 0 0,0 17 0 16,-17 1 0-16,19-1 0 0,-19 18 1 15,18 0-1-15,-18 18 0 16,0-1 0-16,0 1 0 0,0-1 0 0,-18 90 0 16,18-36 0-16,-19-20 0 0,19 3 0 0,-34-1 0 15,34-1 0-15,-18 2 0 0,0-20 0 0,-17 2 0 16,18-1 0-16,-19 1 0 0,1-19 0 15</inkml:trace>
  <inkml:trace contextRef="#ctx0" brushRef="#br0" timeOffset="46389.128">29950 16300 342 0,'0'0'0'0,"0"0"18"0,0 0 1 0,0 0-1 0,0 0 0 15,0 0-13-15,0 0-1 0,0 0 1 0,0 0-1 16,0 0 4-16,0 0-1 0,36 0 1 0,-18 0 0 15,-1 0-5-15,19 0 0 0,-1 0 1 0,0-17-1 16,1 17 0-16,-3-17 0 0,3 17 1 0,-18-17-1 16,17-2-1-16,-17 2 0 0,17-18 0 0,-18 18 0 0,2-19-2 15,-2 18 1-15,1-18 0 0,-1 1 0 16,2 18-1-16,-2-19 1 0,1 1-1 0,-18 18 1 0,0-19-1 16,0 2 0-16,0-2 0 0,0 18 0 0,0-16 0 15,0 15 0-15,-18-16 0 0,18 18 0 0,-17-2 1 16,-2 2-1-16,2-1 0 0,-18 18 1 0,16 0-1 15,-15-17 0-15,16 34 1 0,-18 1-1 0,19-1 0 0,-18 19 1 16,-1-1-1-16,-16 18 1 0,17-18-1 0,18 18 0 16,-20 18 0-16,-15-1 1 0,16 1 0 0,2 0 1 15,15 0-1-15,-16-1 1 0,18 1-2 0,-19-2 2 16,18 2-1-16,18-18 0 0,0 1 3 0,0-3 0 0,0 3 0 16,18-18 0-16,-18-1-2 0,18-18 1 0,0 0-1 15,17 2 1-15,1-19 1 0,-2 0 1 0</inkml:trace>
  <inkml:trace contextRef="#ctx0" brushRef="#br0" timeOffset="47346.503">30814 15878 367 0,'0'0'0'0,"0"-17"0"0,0-2 11 0,0 19 0 0,0-17 0 0,0 17 1 15,0 0-8-15,0 17 0 0,0-17 0 0,-18 0 0 16,2 36 10-16,-20-19 0 0,19 19 1 0,-18 16-1 15,17 1-10-15,0 1 1 0,-17-2-1 16,18 1 0-16,-2 1 5 0,2-20 0 0,17 19 0 0,-18-18 0 16,18-16-6-16,0 16 1 0,0-18 0 0,18 0-1 0,-18-17 0 15,17 19 0-15,-17-19-1 0,19 0 1 16,-2-19-1-16,18 2-1 0,-17 17 1 0,0-35 0 0,17-1 0 16,-18 1 0-16,19-1 0 0,-2-15 0 15,-16 15 0-15,0-16-1 0,16-2 0 0,-15 1 1 0,-1 1-1 16,-1 16 0-16,0 1-1 0,1-18 1 0,-18 17 0 15,18 1 0-15,-18 18-1 0,0 0 1 0,0-2 0 0,0 2 0 16,0 17 0-16,0 0 0 0,0 17 0 16,-18 36 0-16,-17 1 1 0,18 16-1 15,-1 1 1-15,-18-2-1 16,19 21 1-16,-1-21-1 0,0 20 0 0,-16-1 0 0,17 0 1 0,-2-17 0 0,19 17 0 16,-17-18 0-16,17 2-1 0,0-1685 1 0,0 3313-1 15,0-1646 0-15,0-20 1 0,17-16 0 0,-17 0 0 16,19-18 0-16,-19 18 0 0,17-18-1 0,-17-18 1 15,16 18-1-15,2-18 1 0,-18 0-1 0,18 1 0 16,0 0 1-16,-1-19-1 0,-17 18 0 0,17-18 0 16,2 2 0-16,-19-1 0 0,0 16 0 0,18-16-1 15,-18-1 2-15,0 19-2 0,0-17 1 0,0-2 0 16,0 1-1-16,0-1 1 0,0 1-1 0,-18-1 1 0,18 2 0 16,0-1-1-16,0 16 1 0,0 2-1 15,18-1 1-15,-18 1-1 0,0-2 0 16,17 19 1-16,0-17-1 15,1 17 0-15,0 0 0 16,17 0 0-16,-18 0 0 0,2 0 0 0,16 0 0 16,-18 17 0-16,1-17 0 0,0 0 0 0,0 19 0 15,-1-19 0-15,-17 17 0 0,17-17 0 0,2 18 0 0,-2-18 0 16,1 17 0-16,-1-17 0 0,2 0 0 16,-2 0 0-16,1 0 0 0,-1 0 0 0,-17-17 0 0,17 17 0 15,2-18 0-15,-2 18 0 16,1 0 0-16,-18-17 0 0,16 17 0 0,-16-19 0 15,0 2 0-15,0 34 0 47,-16 2 0-47,-2 33 0 16,1 2 0-16,-2-20 0 0,19 2 0 0,-17-1 0 0,17-16 0 16,17-2 0-16,-17 0 0 0,19 1 0 0,-19 0 0 15,17-36 0-15,1 18 0 0,-2 0 0 16,3-18 0-16,-2 18 0 0,0-17 0 15,1 0 0-15,18-2 0 0,-19-16 0 0,-17 18 0 0,18-2 0 16,18-15 1-16,-19-1-1 0,-17 16 0 0,17-16 1 16,1 18-1-16,0-19 1 0,0 2-1 0,-1 15 0 15,-17 2 1-15,17-18-1 0,2 18 1 0,-19-2 0 16,18 19 0-16,-18 0 0 0,0-17 0 0,17 17-1 16,-17 0 1-16,0 0 0 0,0 0 0 0,0 0 0 15,0 17-1-15,0 2 1 0,17-2 0 0,-17 18-1 0,0 18 1 16,0 0 0-16,0-1-1 0,18 2 1 0,-18-20-1 15,0 20 1-15,18-18-1 0,-18 16 1 0,18-16-1 16,-18-2 1-16,17 2-1 0,0-19 1 0,-17 1-1 16,19-1 1-16,-19 2-1 0,17-19 1 0,1-19-1 15,-18 19 1-15,0-17-1 16,17-18 1-16,-17-18-1 0,0 0 0 0</inkml:trace>
  <inkml:trace contextRef="#ctx0" brushRef="#br0" timeOffset="47501.578">31768 15543 398 0,'0'0'0'0,"0"0"12"0,-18 0-1 16,18 0 0-16,-19 0 0 0,19 17-7 15,0-17 0-15,0 0 0 0,0 18 1 0,-17-1 10 0,17 19 1 16,0-1-1-16,0-18 1 0,0 19-11 0,0-18-1 0,0-1 1 16,0 2-1-16,17-2 3 0,-17 0 0 15</inkml:trace>
  <inkml:trace contextRef="#ctx0" brushRef="#br0" timeOffset="47736.93">32032 16071 414 0,'0'0'0'0,"16"36"0"0,-16 18 0 0,0-20 8 0,20 1 1 0,-20 1-1 16,16 17 1-16,-16-18-6 0,0 1 1 0,18-1-1 16,-18-1 1-16,17-15 11 0,-17-2 0 0,0 1-1 15,19-18 1-15,-19 17-10 0,17-17-1 0,-17 0 1 0,18-17-1 16,-18 17 6-16,0-18 1 0,17 1 0 15,-17-19-1-15,17-16-6 0,2 16 0 0,-2-18 0 0,-17 3 0 16,18-3 1-16,-18 1 0 0,17 1 0 16,-17-2 1-16,0 1-4 0,19 1 1 0,-19-1 0 0,0 0-1 15,17 1 6-15,-17 16-1 0,17-18 0 0,-17 19 0 16,18-1-4-16,-18 19 1 0,18-18-1 0,-18 18 0 16,18 17-2-16,-18-19-1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lijahhai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ear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sbcreative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kit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Train and apply a logistic regression model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Understand API differences between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Elijah Hail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7125F-596E-4464-9C16-6207F5524F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0337-0045-4FCE-9309-51B7660D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03D5-9D36-4210-8B17-E91F5505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feat_cols</a:t>
            </a:r>
            <a:r>
              <a:rPr lang="en-US" dirty="0">
                <a:latin typeface="Consolas" panose="020B0609020204030204" pitchFamily="49" charset="0"/>
              </a:rPr>
              <a:t> = ['</a:t>
            </a:r>
            <a:r>
              <a:rPr lang="en-US" dirty="0" err="1">
                <a:latin typeface="Consolas" panose="020B0609020204030204" pitchFamily="49" charset="0"/>
              </a:rPr>
              <a:t>gre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</a:rPr>
              <a:t>', 'rank']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out_col</a:t>
            </a:r>
            <a:r>
              <a:rPr lang="en-US" dirty="0">
                <a:latin typeface="Consolas" panose="020B0609020204030204" pitchFamily="49" charset="0"/>
              </a:rPr>
              <a:t> = 'admit’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train_x</a:t>
            </a:r>
            <a:r>
              <a:rPr lang="en-US" dirty="0">
                <a:latin typeface="Consolas" panose="020B0609020204030204" pitchFamily="49" charset="0"/>
              </a:rPr>
              <a:t> = train[</a:t>
            </a:r>
            <a:r>
              <a:rPr lang="en-US" dirty="0" err="1">
                <a:latin typeface="Consolas" panose="020B0609020204030204" pitchFamily="49" charset="0"/>
              </a:rPr>
              <a:t>feat_cols</a:t>
            </a:r>
            <a:r>
              <a:rPr lang="en-US" dirty="0">
                <a:latin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train_y</a:t>
            </a:r>
            <a:r>
              <a:rPr lang="en-US" dirty="0">
                <a:latin typeface="Consolas" panose="020B0609020204030204" pitchFamily="49" charset="0"/>
              </a:rPr>
              <a:t> = train[</a:t>
            </a:r>
            <a:r>
              <a:rPr lang="en-US" dirty="0" err="1">
                <a:latin typeface="Consolas" panose="020B0609020204030204" pitchFamily="49" charset="0"/>
              </a:rPr>
              <a:t>out_col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lg_mod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LogisticRegression</a:t>
            </a:r>
            <a:r>
              <a:rPr lang="en-US" dirty="0">
                <a:latin typeface="Consolas" panose="020B0609020204030204" pitchFamily="49" charset="0"/>
              </a:rPr>
              <a:t>(penalty='none')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fr-FR" dirty="0" err="1">
                <a:latin typeface="Consolas" panose="020B0609020204030204" pitchFamily="49" charset="0"/>
              </a:rPr>
              <a:t>lg_mod.fit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train_x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train_y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25FCD3-35E6-4B52-BA32-7AB8D617FB3D}"/>
                  </a:ext>
                </a:extLst>
              </p14:cNvPr>
              <p14:cNvContentPartPr/>
              <p14:nvPr/>
            </p14:nvContentPartPr>
            <p14:xfrm>
              <a:off x="1009440" y="1446120"/>
              <a:ext cx="9474480" cy="510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25FCD3-35E6-4B52-BA32-7AB8D617F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080" y="1436760"/>
                <a:ext cx="9493200" cy="51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65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E5E-9ED9-40F5-95A1-E075E8BD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9AF3-21AA-4653-8BF4-B24AEB1E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9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test_d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lg_mod.predict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test_d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test_y</a:t>
            </a:r>
            <a:r>
              <a:rPr lang="en-US" dirty="0">
                <a:latin typeface="Consolas" panose="020B0609020204030204" pitchFamily="49" charset="0"/>
              </a:rPr>
              <a:t>)  # returned decisions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test_yhat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lg_mod.decision_function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returned </a:t>
            </a:r>
            <a:r>
              <a:rPr lang="en-US" i="1" dirty="0">
                <a:latin typeface="Consolas" panose="020B0609020204030204" pitchFamily="49" charset="0"/>
              </a:rPr>
              <a:t>log odds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test_prob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lg_mod.predict_proba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test_x</a:t>
            </a:r>
            <a:r>
              <a:rPr lang="en-US" dirty="0">
                <a:latin typeface="Consolas" panose="020B0609020204030204" pitchFamily="49" charset="0"/>
              </a:rPr>
              <a:t>)[:, 1]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BDC80-3B23-49E8-B33D-999CE744E2B4}"/>
                  </a:ext>
                </a:extLst>
              </p14:cNvPr>
              <p14:cNvContentPartPr/>
              <p14:nvPr/>
            </p14:nvContentPartPr>
            <p14:xfrm>
              <a:off x="4012920" y="2279880"/>
              <a:ext cx="7728840" cy="384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BDC80-3B23-49E8-B33D-999CE744E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560" y="2270520"/>
                <a:ext cx="7747560" cy="38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5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67D3-ACCC-4B4D-8308-DE1CE695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</a:t>
            </a:r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ABBA-7E0C-477A-B024-D4E7DBF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 with matrices, not data frames</a:t>
            </a:r>
          </a:p>
          <a:p>
            <a:pPr lvl="1"/>
            <a:r>
              <a:rPr lang="en-US" dirty="0"/>
              <a:t>Data frames are matrices, but </a:t>
            </a:r>
            <a:r>
              <a:rPr lang="en-US" dirty="0" err="1"/>
              <a:t>SciKit</a:t>
            </a:r>
            <a:r>
              <a:rPr lang="en-US" dirty="0"/>
              <a:t>-Learn doesn’t know that</a:t>
            </a:r>
          </a:p>
          <a:p>
            <a:pPr lvl="1"/>
            <a:r>
              <a:rPr lang="en-US" dirty="0"/>
              <a:t>Column labels not used – everything based on position</a:t>
            </a:r>
          </a:p>
          <a:p>
            <a:pPr lvl="1"/>
            <a:r>
              <a:rPr lang="en-US" dirty="0"/>
              <a:t>Fit and predict column positions must match</a:t>
            </a:r>
          </a:p>
          <a:p>
            <a:r>
              <a:rPr lang="en-US" dirty="0"/>
              <a:t>Single model object updated by </a:t>
            </a:r>
            <a:r>
              <a:rPr lang="en-US" dirty="0">
                <a:latin typeface="Consolas" panose="020B0609020204030204" pitchFamily="49" charset="0"/>
              </a:rPr>
              <a:t>fit(…)</a:t>
            </a:r>
          </a:p>
          <a:p>
            <a:pPr lvl="1"/>
            <a:r>
              <a:rPr lang="en-US" dirty="0"/>
              <a:t>No separate results object</a:t>
            </a:r>
          </a:p>
          <a:p>
            <a:r>
              <a:rPr lang="en-US" dirty="0">
                <a:latin typeface="Consolas" panose="020B0609020204030204" pitchFamily="49" charset="0"/>
              </a:rPr>
              <a:t>predict</a:t>
            </a:r>
            <a:r>
              <a:rPr lang="en-US" dirty="0"/>
              <a:t> returns predicted </a:t>
            </a:r>
            <a:r>
              <a:rPr lang="en-US" i="1" dirty="0"/>
              <a:t>class</a:t>
            </a:r>
            <a:r>
              <a:rPr lang="en-US" dirty="0"/>
              <a:t> not score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decision_function</a:t>
            </a:r>
            <a:r>
              <a:rPr lang="en-US" dirty="0"/>
              <a:t> for log odds ratio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predict_proba</a:t>
            </a:r>
            <a:r>
              <a:rPr lang="en-US" dirty="0"/>
              <a:t> for probability</a:t>
            </a:r>
          </a:p>
        </p:txBody>
      </p:sp>
    </p:spTree>
    <p:extLst>
      <p:ext uri="{BB962C8B-B14F-4D97-AF65-F5344CB8AC3E}">
        <p14:creationId xmlns:p14="http://schemas.microsoft.com/office/powerpoint/2010/main" val="234201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F7B-8DF5-470E-992C-3AF5F77A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733-E599-48D0-92B9-F24C8F4A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Statsmodels</a:t>
            </a:r>
            <a:r>
              <a:rPr lang="en-US" dirty="0"/>
              <a:t> is good for </a:t>
            </a:r>
            <a:r>
              <a:rPr lang="en-US" b="1" dirty="0"/>
              <a:t>inference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Reports statistical goodness-of-fit measures</a:t>
            </a:r>
          </a:p>
          <a:p>
            <a:pPr marL="457200" lvl="1" indent="0">
              <a:buNone/>
            </a:pPr>
            <a:r>
              <a:rPr lang="en-US" dirty="0"/>
              <a:t>Defaults to unregularized models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-Learn is good for </a:t>
            </a:r>
            <a:r>
              <a:rPr lang="en-US" b="1" dirty="0"/>
              <a:t>prediction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Many models</a:t>
            </a:r>
          </a:p>
          <a:p>
            <a:pPr marL="457200" lvl="1" indent="0">
              <a:buNone/>
            </a:pPr>
            <a:r>
              <a:rPr lang="en-US" dirty="0"/>
              <a:t>APIs output actual predictions by default</a:t>
            </a:r>
          </a:p>
          <a:p>
            <a:pPr marL="457200" lvl="1" indent="0">
              <a:buNone/>
            </a:pPr>
            <a:r>
              <a:rPr lang="en-US" dirty="0"/>
              <a:t>Many data transformation features</a:t>
            </a:r>
          </a:p>
          <a:p>
            <a:pPr marL="457200" lvl="1" indent="0">
              <a:buNone/>
            </a:pPr>
            <a:r>
              <a:rPr lang="en-US" dirty="0"/>
              <a:t>Only saves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32957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18" y="365125"/>
            <a:ext cx="5888181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18" y="1825625"/>
            <a:ext cx="5888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-learn provides many machine learning models, including logistic (and linear) regression.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more difficult to do inference with </a:t>
            </a:r>
            <a:r>
              <a:rPr lang="en-US" dirty="0" err="1"/>
              <a:t>scikit</a:t>
            </a:r>
            <a:r>
              <a:rPr lang="en-US" dirty="0"/>
              <a:t>-learn, but it has a broader selection for prediction.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Andy Hall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4835E-98F0-4DCC-8928-804F21876B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16467</TotalTime>
  <Words>325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Oswald</vt:lpstr>
      <vt:lpstr>Lato</vt:lpstr>
      <vt:lpstr>Consolas</vt:lpstr>
      <vt:lpstr>Arial</vt:lpstr>
      <vt:lpstr>Calibri</vt:lpstr>
      <vt:lpstr>Office Theme</vt:lpstr>
      <vt:lpstr>CS 533 INTRO TO DATA SCIENCE</vt:lpstr>
      <vt:lpstr>SCIKIT-LEARN</vt:lpstr>
      <vt:lpstr>Learning Outcomes</vt:lpstr>
      <vt:lpstr>Training a Model</vt:lpstr>
      <vt:lpstr>Using a Model</vt:lpstr>
      <vt:lpstr>Differences from Statsmodels</vt:lpstr>
      <vt:lpstr>Use Cases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2020-10-29T23:24:42Z</dcterms:modified>
</cp:coreProperties>
</file>