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98" r:id="rId3"/>
    <p:sldId id="303" r:id="rId4"/>
    <p:sldId id="309" r:id="rId5"/>
    <p:sldId id="275" r:id="rId6"/>
    <p:sldId id="311" r:id="rId7"/>
    <p:sldId id="313" r:id="rId8"/>
    <p:sldId id="314" r:id="rId9"/>
    <p:sldId id="310" r:id="rId10"/>
    <p:sldId id="312" r:id="rId11"/>
    <p:sldId id="315" r:id="rId12"/>
    <p:sldId id="316" r:id="rId13"/>
    <p:sldId id="318" r:id="rId14"/>
    <p:sldId id="317" r:id="rId15"/>
    <p:sldId id="307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Oswald" pitchFamily="2" charset="0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3E26DC48-25C3-417A-B948-5A262A93F977}"/>
    <pc:docChg chg="custSel addSld delSld modSld">
      <pc:chgData name="" userId="495979f9a431ddb0" providerId="LiveId" clId="{3E26DC48-25C3-417A-B948-5A262A93F977}" dt="2020-10-10T23:51:29.846" v="2854"/>
      <pc:docMkLst>
        <pc:docMk/>
      </pc:docMkLst>
      <pc:sldChg chg="modSp">
        <pc:chgData name="" userId="495979f9a431ddb0" providerId="LiveId" clId="{3E26DC48-25C3-417A-B948-5A262A93F977}" dt="2020-10-10T18:46:16.744" v="91" actId="20577"/>
        <pc:sldMkLst>
          <pc:docMk/>
          <pc:sldMk cId="1753943686" sldId="298"/>
        </pc:sldMkLst>
        <pc:spChg chg="mod">
          <ac:chgData name="" userId="495979f9a431ddb0" providerId="LiveId" clId="{3E26DC48-25C3-417A-B948-5A262A93F977}" dt="2020-10-10T18:46:16.744" v="9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3E26DC48-25C3-417A-B948-5A262A93F977}" dt="2020-10-10T18:50:50.446" v="273" actId="1076"/>
        <pc:sldMkLst>
          <pc:docMk/>
          <pc:sldMk cId="3777021594" sldId="303"/>
        </pc:sldMkLst>
        <pc:spChg chg="mod">
          <ac:chgData name="" userId="495979f9a431ddb0" providerId="LiveId" clId="{3E26DC48-25C3-417A-B948-5A262A93F977}" dt="2020-10-10T18:50:44.004" v="271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3E26DC48-25C3-417A-B948-5A262A93F977}" dt="2020-10-10T18:47:33.725" v="259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3E26DC48-25C3-417A-B948-5A262A93F977}" dt="2020-10-10T18:50:50.446" v="273" actId="1076"/>
          <ac:picMkLst>
            <pc:docMk/>
            <pc:sldMk cId="3777021594" sldId="303"/>
            <ac:picMk id="3" creationId="{92B80D68-FB85-4704-BC4F-4A6B5679EADB}"/>
          </ac:picMkLst>
        </pc:picChg>
        <pc:picChg chg="del">
          <ac:chgData name="" userId="495979f9a431ddb0" providerId="LiveId" clId="{3E26DC48-25C3-417A-B948-5A262A93F977}" dt="2020-10-10T18:49:33.606" v="269" actId="478"/>
          <ac:picMkLst>
            <pc:docMk/>
            <pc:sldMk cId="3777021594" sldId="303"/>
            <ac:picMk id="13" creationId="{EDADB20C-0360-40AC-9AB2-F87E96081907}"/>
          </ac:picMkLst>
        </pc:picChg>
      </pc:sldChg>
      <pc:sldChg chg="addSp delSp modSp">
        <pc:chgData name="" userId="495979f9a431ddb0" providerId="LiveId" clId="{3E26DC48-25C3-417A-B948-5A262A93F977}" dt="2020-10-10T18:51:40.073" v="425" actId="20577"/>
        <pc:sldMkLst>
          <pc:docMk/>
          <pc:sldMk cId="4232748695" sldId="307"/>
        </pc:sldMkLst>
        <pc:spChg chg="mod">
          <ac:chgData name="" userId="495979f9a431ddb0" providerId="LiveId" clId="{3E26DC48-25C3-417A-B948-5A262A93F977}" dt="2020-10-10T18:51:40.073" v="425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3E26DC48-25C3-417A-B948-5A262A93F977}" dt="2020-10-10T18:51:20.664" v="278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3E26DC48-25C3-417A-B948-5A262A93F977}" dt="2020-10-10T18:51:19.140" v="277" actId="1076"/>
          <ac:picMkLst>
            <pc:docMk/>
            <pc:sldMk cId="4232748695" sldId="307"/>
            <ac:picMk id="5" creationId="{2D3989BE-2CB2-4A43-86F7-C0B6085CC8BA}"/>
          </ac:picMkLst>
        </pc:picChg>
        <pc:picChg chg="del">
          <ac:chgData name="" userId="495979f9a431ddb0" providerId="LiveId" clId="{3E26DC48-25C3-417A-B948-5A262A93F977}" dt="2020-10-10T18:51:16.373" v="276" actId="478"/>
          <ac:picMkLst>
            <pc:docMk/>
            <pc:sldMk cId="4232748695" sldId="307"/>
            <ac:picMk id="13" creationId="{79DA4B43-EA2B-4D46-8C99-C2BA5537CB4E}"/>
          </ac:picMkLst>
        </pc:picChg>
      </pc:sldChg>
    </pc:docChg>
  </pc:docChgLst>
  <pc:docChgLst>
    <pc:chgData userId="495979f9a431ddb0" providerId="LiveId" clId="{51C22EE9-D629-4494-99F1-CBC7298AAFD3}"/>
    <pc:docChg chg="undo custSel addSld delSld modSld">
      <pc:chgData name="" userId="495979f9a431ddb0" providerId="LiveId" clId="{51C22EE9-D629-4494-99F1-CBC7298AAFD3}" dt="2020-10-10T18:44:15.385" v="1556" actId="207"/>
      <pc:docMkLst>
        <pc:docMk/>
      </pc:docMkLst>
      <pc:sldChg chg="modSp">
        <pc:chgData name="" userId="495979f9a431ddb0" providerId="LiveId" clId="{51C22EE9-D629-4494-99F1-CBC7298AAFD3}" dt="2020-10-10T18:31:24.997" v="18" actId="20577"/>
        <pc:sldMkLst>
          <pc:docMk/>
          <pc:sldMk cId="1753943686" sldId="298"/>
        </pc:sldMkLst>
        <pc:spChg chg="mod">
          <ac:chgData name="" userId="495979f9a431ddb0" providerId="LiveId" clId="{51C22EE9-D629-4494-99F1-CBC7298AAFD3}" dt="2020-10-10T18:31:24.997" v="18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51C22EE9-D629-4494-99F1-CBC7298AAFD3}" dt="2020-10-10T18:31:42.622" v="120" actId="20577"/>
        <pc:sldMkLst>
          <pc:docMk/>
          <pc:sldMk cId="3777021594" sldId="303"/>
        </pc:sldMkLst>
        <pc:spChg chg="mod">
          <ac:chgData name="" userId="495979f9a431ddb0" providerId="LiveId" clId="{51C22EE9-D629-4494-99F1-CBC7298AAFD3}" dt="2020-10-10T18:31:42.622" v="120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51C22EE9-D629-4494-99F1-CBC7298AAFD3}" dt="2020-10-10T18:41:32.582" v="1389" actId="20577"/>
        <pc:sldMkLst>
          <pc:docMk/>
          <pc:sldMk cId="4232748695" sldId="307"/>
        </pc:sldMkLst>
        <pc:spChg chg="mod">
          <ac:chgData name="" userId="495979f9a431ddb0" providerId="LiveId" clId="{51C22EE9-D629-4494-99F1-CBC7298AAFD3}" dt="2020-10-10T18:41:32.582" v="1389" actId="20577"/>
          <ac:spMkLst>
            <pc:docMk/>
            <pc:sldMk cId="4232748695" sldId="307"/>
            <ac:spMk id="3" creationId="{A5ABA0EB-5D84-4439-8FF0-4CF155163C4F}"/>
          </ac:spMkLst>
        </pc:spChg>
      </pc:sldChg>
    </pc:docChg>
  </pc:docChgLst>
  <pc:docChgLst>
    <pc:chgData userId="495979f9a431ddb0" providerId="LiveId" clId="{A55A7CA3-261C-4296-9348-6341F7728D4F}"/>
    <pc:docChg chg="undo custSel addSld delSld modSld">
      <pc:chgData name="" userId="495979f9a431ddb0" providerId="LiveId" clId="{A55A7CA3-261C-4296-9348-6341F7728D4F}" dt="2020-10-07T02:55:43.956" v="2505" actId="20577"/>
      <pc:docMkLst>
        <pc:docMk/>
      </pc:docMkLst>
      <pc:sldChg chg="modSp">
        <pc:chgData name="" userId="495979f9a431ddb0" providerId="LiveId" clId="{A55A7CA3-261C-4296-9348-6341F7728D4F}" dt="2020-10-07T00:16:54.233" v="29" actId="20577"/>
        <pc:sldMkLst>
          <pc:docMk/>
          <pc:sldMk cId="1753943686" sldId="298"/>
        </pc:sldMkLst>
        <pc:spChg chg="mod">
          <ac:chgData name="" userId="495979f9a431ddb0" providerId="LiveId" clId="{A55A7CA3-261C-4296-9348-6341F7728D4F}" dt="2020-10-07T00:16:54.233" v="2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A55A7CA3-261C-4296-9348-6341F7728D4F}" dt="2020-10-07T00:26:28.528" v="161"/>
        <pc:sldMkLst>
          <pc:docMk/>
          <pc:sldMk cId="3777021594" sldId="303"/>
        </pc:sldMkLst>
        <pc:spChg chg="mod">
          <ac:chgData name="" userId="495979f9a431ddb0" providerId="LiveId" clId="{A55A7CA3-261C-4296-9348-6341F7728D4F}" dt="2020-10-07T00:18:37.645" v="159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A55A7CA3-261C-4296-9348-6341F7728D4F}" dt="2020-10-07T00:17:28.111" v="152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A55A7CA3-261C-4296-9348-6341F7728D4F}" dt="2020-10-07T00:18:13.540" v="153" actId="478"/>
          <ac:picMkLst>
            <pc:docMk/>
            <pc:sldMk cId="3777021594" sldId="303"/>
            <ac:picMk id="11" creationId="{4DC5A1C3-7E17-4DAC-9DFE-1D0E837ABFCE}"/>
          </ac:picMkLst>
        </pc:picChg>
        <pc:picChg chg="add mod modCrop">
          <ac:chgData name="" userId="495979f9a431ddb0" providerId="LiveId" clId="{A55A7CA3-261C-4296-9348-6341F7728D4F}" dt="2020-10-07T00:18:31.833" v="157" actId="1076"/>
          <ac:picMkLst>
            <pc:docMk/>
            <pc:sldMk cId="3777021594" sldId="303"/>
            <ac:picMk id="13" creationId="{EDADB20C-0360-40AC-9AB2-F87E96081907}"/>
          </ac:picMkLst>
        </pc:picChg>
        <pc:picChg chg="add del mod">
          <ac:chgData name="" userId="495979f9a431ddb0" providerId="LiveId" clId="{A55A7CA3-261C-4296-9348-6341F7728D4F}" dt="2020-10-07T00:26:28.528" v="161"/>
          <ac:picMkLst>
            <pc:docMk/>
            <pc:sldMk cId="3777021594" sldId="303"/>
            <ac:picMk id="15" creationId="{FE91FA84-BCE8-46E0-9D7C-D2855ECEFF6F}"/>
          </ac:picMkLst>
        </pc:picChg>
      </pc:sldChg>
      <pc:sldChg chg="addSp delSp modSp">
        <pc:chgData name="" userId="495979f9a431ddb0" providerId="LiveId" clId="{A55A7CA3-261C-4296-9348-6341F7728D4F}" dt="2020-10-07T00:39:46.075" v="465" actId="114"/>
        <pc:sldMkLst>
          <pc:docMk/>
          <pc:sldMk cId="4232748695" sldId="307"/>
        </pc:sldMkLst>
        <pc:spChg chg="mod">
          <ac:chgData name="" userId="495979f9a431ddb0" providerId="LiveId" clId="{A55A7CA3-261C-4296-9348-6341F7728D4F}" dt="2020-10-07T00:39:37.299" v="46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A55A7CA3-261C-4296-9348-6341F7728D4F}" dt="2020-10-07T00:39:46.075" v="465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A55A7CA3-261C-4296-9348-6341F7728D4F}" dt="2020-10-07T00:26:32.760" v="162" actId="478"/>
          <ac:picMkLst>
            <pc:docMk/>
            <pc:sldMk cId="4232748695" sldId="307"/>
            <ac:picMk id="11" creationId="{EC1F7086-8BDD-4F5B-A811-28551AAA8570}"/>
          </ac:picMkLst>
        </pc:picChg>
        <pc:picChg chg="add mod modCrop">
          <ac:chgData name="" userId="495979f9a431ddb0" providerId="LiveId" clId="{A55A7CA3-261C-4296-9348-6341F7728D4F}" dt="2020-10-07T00:26:52.031" v="168" actId="1076"/>
          <ac:picMkLst>
            <pc:docMk/>
            <pc:sldMk cId="4232748695" sldId="307"/>
            <ac:picMk id="13" creationId="{79DA4B43-EA2B-4D46-8C99-C2BA5537CB4E}"/>
          </ac:picMkLst>
        </pc:picChg>
      </pc:sldChg>
    </pc:docChg>
  </pc:docChgLst>
  <pc:docChgLst>
    <pc:chgData userId="495979f9a431ddb0" providerId="LiveId" clId="{F1D6DB5E-62BE-4A48-994A-E441472368C5}"/>
    <pc:docChg chg="custSel addSld modSld">
      <pc:chgData name="" userId="495979f9a431ddb0" providerId="LiveId" clId="{F1D6DB5E-62BE-4A48-994A-E441472368C5}" dt="2020-10-07T21:50:31.112" v="288"/>
      <pc:docMkLst>
        <pc:docMk/>
      </pc:docMkLst>
    </pc:docChg>
  </pc:docChgLst>
  <pc:docChgLst>
    <pc:chgData userId="495979f9a431ddb0" providerId="LiveId" clId="{10A0F5F5-EA52-4D0C-9A1D-45E0C823B913}"/>
    <pc:docChg chg="undo custSel addSld delSld modSld">
      <pc:chgData name="" userId="495979f9a431ddb0" providerId="LiveId" clId="{10A0F5F5-EA52-4D0C-9A1D-45E0C823B913}" dt="2020-10-17T23:16:58.758" v="2021" actId="20577"/>
      <pc:docMkLst>
        <pc:docMk/>
      </pc:docMkLst>
      <pc:sldChg chg="modSp">
        <pc:chgData name="" userId="495979f9a431ddb0" providerId="LiveId" clId="{10A0F5F5-EA52-4D0C-9A1D-45E0C823B913}" dt="2020-10-17T22:25:34.888" v="44" actId="20577"/>
        <pc:sldMkLst>
          <pc:docMk/>
          <pc:sldMk cId="1753943686" sldId="298"/>
        </pc:sldMkLst>
        <pc:spChg chg="mod">
          <ac:chgData name="" userId="495979f9a431ddb0" providerId="LiveId" clId="{10A0F5F5-EA52-4D0C-9A1D-45E0C823B913}" dt="2020-10-17T22:25:34.888" v="44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10A0F5F5-EA52-4D0C-9A1D-45E0C823B913}" dt="2020-10-17T22:31:00.151" v="266" actId="20577"/>
        <pc:sldMkLst>
          <pc:docMk/>
          <pc:sldMk cId="3777021594" sldId="303"/>
        </pc:sldMkLst>
        <pc:spChg chg="mod">
          <ac:chgData name="" userId="495979f9a431ddb0" providerId="LiveId" clId="{10A0F5F5-EA52-4D0C-9A1D-45E0C823B913}" dt="2020-10-17T22:27:12.423" v="99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10A0F5F5-EA52-4D0C-9A1D-45E0C823B913}" dt="2020-10-17T22:31:00.151" v="266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10A0F5F5-EA52-4D0C-9A1D-45E0C823B913}" dt="2020-10-17T22:26:57.110" v="95" actId="478"/>
          <ac:picMkLst>
            <pc:docMk/>
            <pc:sldMk cId="3777021594" sldId="303"/>
            <ac:picMk id="3" creationId="{92B80D68-FB85-4704-BC4F-4A6B5679EADB}"/>
          </ac:picMkLst>
        </pc:picChg>
        <pc:picChg chg="add mod">
          <ac:chgData name="" userId="495979f9a431ddb0" providerId="LiveId" clId="{10A0F5F5-EA52-4D0C-9A1D-45E0C823B913}" dt="2020-10-17T22:27:05.652" v="97" actId="1076"/>
          <ac:picMkLst>
            <pc:docMk/>
            <pc:sldMk cId="3777021594" sldId="303"/>
            <ac:picMk id="4" creationId="{2B41713B-E6F4-4551-B6A5-BCA86BAFF452}"/>
          </ac:picMkLst>
        </pc:picChg>
      </pc:sldChg>
      <pc:sldChg chg="addSp delSp modSp">
        <pc:chgData name="" userId="495979f9a431ddb0" providerId="LiveId" clId="{10A0F5F5-EA52-4D0C-9A1D-45E0C823B913}" dt="2020-10-17T23:16:17.738" v="1977" actId="20577"/>
        <pc:sldMkLst>
          <pc:docMk/>
          <pc:sldMk cId="4232748695" sldId="307"/>
        </pc:sldMkLst>
        <pc:spChg chg="mod">
          <ac:chgData name="" userId="495979f9a431ddb0" providerId="LiveId" clId="{10A0F5F5-EA52-4D0C-9A1D-45E0C823B913}" dt="2020-10-17T23:16:17.738" v="1977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10A0F5F5-EA52-4D0C-9A1D-45E0C823B913}" dt="2020-10-17T22:53:11.165" v="1022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10A0F5F5-EA52-4D0C-9A1D-45E0C823B913}" dt="2020-10-17T22:52:25.355" v="1017" actId="478"/>
          <ac:picMkLst>
            <pc:docMk/>
            <pc:sldMk cId="4232748695" sldId="307"/>
            <ac:picMk id="5" creationId="{2D3989BE-2CB2-4A43-86F7-C0B6085CC8BA}"/>
          </ac:picMkLst>
        </pc:picChg>
        <pc:picChg chg="add mod">
          <ac:chgData name="" userId="495979f9a431ddb0" providerId="LiveId" clId="{10A0F5F5-EA52-4D0C-9A1D-45E0C823B913}" dt="2020-10-17T22:53:05.180" v="1020" actId="1076"/>
          <ac:picMkLst>
            <pc:docMk/>
            <pc:sldMk cId="4232748695" sldId="307"/>
            <ac:picMk id="7" creationId="{D3329BF7-53E6-4F8E-9141-689440C907B3}"/>
          </ac:picMkLst>
        </pc:picChg>
      </pc:sldChg>
    </pc:docChg>
  </pc:docChgLst>
  <pc:docChgLst>
    <pc:chgData userId="495979f9a431ddb0" providerId="LiveId" clId="{6B41455F-ED0D-4224-8868-6AB1574267AA}"/>
    <pc:docChg chg="undo custSel addSld delSld modSld">
      <pc:chgData name="" userId="495979f9a431ddb0" providerId="LiveId" clId="{6B41455F-ED0D-4224-8868-6AB1574267AA}" dt="2020-10-18T02:44:26.053" v="2099" actId="20577"/>
      <pc:docMkLst>
        <pc:docMk/>
      </pc:docMkLst>
      <pc:sldChg chg="modSp">
        <pc:chgData name="" userId="495979f9a431ddb0" providerId="LiveId" clId="{6B41455F-ED0D-4224-8868-6AB1574267AA}" dt="2020-10-17T23:24:09.830" v="26" actId="20577"/>
        <pc:sldMkLst>
          <pc:docMk/>
          <pc:sldMk cId="1753943686" sldId="298"/>
        </pc:sldMkLst>
        <pc:spChg chg="mod">
          <ac:chgData name="" userId="495979f9a431ddb0" providerId="LiveId" clId="{6B41455F-ED0D-4224-8868-6AB1574267AA}" dt="2020-10-17T23:24:09.830" v="26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6B41455F-ED0D-4224-8868-6AB1574267AA}" dt="2020-10-17T23:24:36.569" v="153" actId="20577"/>
        <pc:sldMkLst>
          <pc:docMk/>
          <pc:sldMk cId="3777021594" sldId="303"/>
        </pc:sldMkLst>
        <pc:spChg chg="mod">
          <ac:chgData name="" userId="495979f9a431ddb0" providerId="LiveId" clId="{6B41455F-ED0D-4224-8868-6AB1574267AA}" dt="2020-10-17T23:24:36.569" v="153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6B41455F-ED0D-4224-8868-6AB1574267AA}" dt="2020-10-18T02:42:00.193" v="2060" actId="1076"/>
        <pc:sldMkLst>
          <pc:docMk/>
          <pc:sldMk cId="4232748695" sldId="307"/>
        </pc:sldMkLst>
        <pc:spChg chg="mod">
          <ac:chgData name="" userId="495979f9a431ddb0" providerId="LiveId" clId="{6B41455F-ED0D-4224-8868-6AB1574267AA}" dt="2020-10-17T23:25:02.339" v="287" actId="20577"/>
          <ac:spMkLst>
            <pc:docMk/>
            <pc:sldMk cId="4232748695" sldId="307"/>
            <ac:spMk id="3" creationId="{A5ABA0EB-5D84-4439-8FF0-4CF155163C4F}"/>
          </ac:spMkLst>
        </pc:spChg>
        <pc:picChg chg="mod">
          <ac:chgData name="" userId="495979f9a431ddb0" providerId="LiveId" clId="{6B41455F-ED0D-4224-8868-6AB1574267AA}" dt="2020-10-18T02:42:00.193" v="2060" actId="1076"/>
          <ac:picMkLst>
            <pc:docMk/>
            <pc:sldMk cId="4232748695" sldId="307"/>
            <ac:picMk id="7" creationId="{D3329BF7-53E6-4F8E-9141-689440C907B3}"/>
          </ac:picMkLst>
        </pc:picChg>
      </pc:sldChg>
    </pc:docChg>
  </pc:docChgLst>
  <pc:docChgLst>
    <pc:chgData userId="495979f9a431ddb0" providerId="LiveId" clId="{E260A076-1821-4D13-BD88-20768EC4A992}"/>
    <pc:docChg chg="undo custSel addSld delSld modSld sldOrd">
      <pc:chgData name="" userId="495979f9a431ddb0" providerId="LiveId" clId="{E260A076-1821-4D13-BD88-20768EC4A992}" dt="2020-10-23T00:55:12.610" v="3564" actId="20577"/>
      <pc:docMkLst>
        <pc:docMk/>
      </pc:docMkLst>
      <pc:sldChg chg="modSp">
        <pc:chgData name="" userId="495979f9a431ddb0" providerId="LiveId" clId="{E260A076-1821-4D13-BD88-20768EC4A992}" dt="2020-10-22T04:41:37.748" v="23" actId="20577"/>
        <pc:sldMkLst>
          <pc:docMk/>
          <pc:sldMk cId="1753943686" sldId="298"/>
        </pc:sldMkLst>
        <pc:spChg chg="mod">
          <ac:chgData name="" userId="495979f9a431ddb0" providerId="LiveId" clId="{E260A076-1821-4D13-BD88-20768EC4A992}" dt="2020-10-22T04:41:37.748" v="23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E260A076-1821-4D13-BD88-20768EC4A992}" dt="2020-10-22T04:51:11.521" v="165" actId="6549"/>
        <pc:sldMkLst>
          <pc:docMk/>
          <pc:sldMk cId="3777021594" sldId="303"/>
        </pc:sldMkLst>
        <pc:spChg chg="mod">
          <ac:chgData name="" userId="495979f9a431ddb0" providerId="LiveId" clId="{E260A076-1821-4D13-BD88-20768EC4A992}" dt="2020-10-22T04:46:47.003" v="161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E260A076-1821-4D13-BD88-20768EC4A992}" dt="2020-10-22T04:51:11.521" v="165" actId="6549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E260A076-1821-4D13-BD88-20768EC4A992}" dt="2020-10-22T04:46:30.462" v="157" actId="478"/>
          <ac:picMkLst>
            <pc:docMk/>
            <pc:sldMk cId="3777021594" sldId="303"/>
            <ac:picMk id="3" creationId="{2EAC2F19-A5E0-4B8A-8084-22FDB60793CF}"/>
          </ac:picMkLst>
        </pc:picChg>
        <pc:picChg chg="add mod">
          <ac:chgData name="" userId="495979f9a431ddb0" providerId="LiveId" clId="{E260A076-1821-4D13-BD88-20768EC4A992}" dt="2020-10-22T04:46:39.872" v="159" actId="1076"/>
          <ac:picMkLst>
            <pc:docMk/>
            <pc:sldMk cId="3777021594" sldId="303"/>
            <ac:picMk id="4" creationId="{9696058B-D0A9-4DDB-8C82-BA4B0A454689}"/>
          </ac:picMkLst>
        </pc:picChg>
      </pc:sldChg>
      <pc:sldChg chg="addSp delSp modSp">
        <pc:chgData name="" userId="495979f9a431ddb0" providerId="LiveId" clId="{E260A076-1821-4D13-BD88-20768EC4A992}" dt="2020-10-22T04:54:57.064" v="406" actId="20577"/>
        <pc:sldMkLst>
          <pc:docMk/>
          <pc:sldMk cId="4232748695" sldId="307"/>
        </pc:sldMkLst>
        <pc:spChg chg="mod">
          <ac:chgData name="" userId="495979f9a431ddb0" providerId="LiveId" clId="{E260A076-1821-4D13-BD88-20768EC4A992}" dt="2020-10-22T04:52:39.979" v="173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E260A076-1821-4D13-BD88-20768EC4A992}" dt="2020-10-22T04:54:57.064" v="406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E260A076-1821-4D13-BD88-20768EC4A992}" dt="2020-10-22T04:53:23.224" v="382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E260A076-1821-4D13-BD88-20768EC4A992}" dt="2020-10-22T04:52:29.583" v="169" actId="478"/>
          <ac:picMkLst>
            <pc:docMk/>
            <pc:sldMk cId="4232748695" sldId="307"/>
            <ac:picMk id="5" creationId="{A396B5BF-028B-4B53-816C-BA7FF933D7EE}"/>
          </ac:picMkLst>
        </pc:picChg>
        <pc:picChg chg="add mod">
          <ac:chgData name="" userId="495979f9a431ddb0" providerId="LiveId" clId="{E260A076-1821-4D13-BD88-20768EC4A992}" dt="2020-10-22T04:52:35.826" v="172" actId="1076"/>
          <ac:picMkLst>
            <pc:docMk/>
            <pc:sldMk cId="4232748695" sldId="307"/>
            <ac:picMk id="7" creationId="{04F02948-8DC4-4753-B64D-58484C47F147}"/>
          </ac:picMkLst>
        </pc:picChg>
      </pc:sldChg>
    </pc:docChg>
  </pc:docChgLst>
  <pc:docChgLst>
    <pc:chgData userId="495979f9a431ddb0" providerId="LiveId" clId="{05C63909-6AD5-45E6-9C17-EF8EA57FABD5}"/>
    <pc:docChg chg="undo custSel addSld delSld modSld">
      <pc:chgData name="" userId="495979f9a431ddb0" providerId="LiveId" clId="{05C63909-6AD5-45E6-9C17-EF8EA57FABD5}" dt="2020-10-21T20:36:47.050" v="1515" actId="20577"/>
      <pc:docMkLst>
        <pc:docMk/>
      </pc:docMkLst>
      <pc:sldChg chg="modSp">
        <pc:chgData name="" userId="495979f9a431ddb0" providerId="LiveId" clId="{05C63909-6AD5-45E6-9C17-EF8EA57FABD5}" dt="2020-10-21T17:48:40.699" v="31" actId="20577"/>
        <pc:sldMkLst>
          <pc:docMk/>
          <pc:sldMk cId="1753943686" sldId="298"/>
        </pc:sldMkLst>
        <pc:spChg chg="mod">
          <ac:chgData name="" userId="495979f9a431ddb0" providerId="LiveId" clId="{05C63909-6AD5-45E6-9C17-EF8EA57FABD5}" dt="2020-10-21T17:48:40.699" v="3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05C63909-6AD5-45E6-9C17-EF8EA57FABD5}" dt="2020-10-21T17:50:13.267" v="260" actId="114"/>
        <pc:sldMkLst>
          <pc:docMk/>
          <pc:sldMk cId="3777021594" sldId="303"/>
        </pc:sldMkLst>
        <pc:spChg chg="mod">
          <ac:chgData name="" userId="495979f9a431ddb0" providerId="LiveId" clId="{05C63909-6AD5-45E6-9C17-EF8EA57FABD5}" dt="2020-10-21T17:50:13.267" v="260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05C63909-6AD5-45E6-9C17-EF8EA57FABD5}" dt="2020-10-21T17:49:40.387" v="254" actId="20577"/>
          <ac:spMkLst>
            <pc:docMk/>
            <pc:sldMk cId="3777021594" sldId="303"/>
            <ac:spMk id="8" creationId="{7D2C9FD9-6243-4952-ABA6-E5D86D00A124}"/>
          </ac:spMkLst>
        </pc:spChg>
        <pc:picChg chg="add mod modCrop">
          <ac:chgData name="" userId="495979f9a431ddb0" providerId="LiveId" clId="{05C63909-6AD5-45E6-9C17-EF8EA57FABD5}" dt="2020-10-21T17:50:06.918" v="258" actId="1076"/>
          <ac:picMkLst>
            <pc:docMk/>
            <pc:sldMk cId="3777021594" sldId="303"/>
            <ac:picMk id="3" creationId="{2EAC2F19-A5E0-4B8A-8084-22FDB60793CF}"/>
          </ac:picMkLst>
        </pc:picChg>
        <pc:picChg chg="del">
          <ac:chgData name="" userId="495979f9a431ddb0" providerId="LiveId" clId="{05C63909-6AD5-45E6-9C17-EF8EA57FABD5}" dt="2020-10-21T17:49:44.517" v="255" actId="478"/>
          <ac:picMkLst>
            <pc:docMk/>
            <pc:sldMk cId="3777021594" sldId="303"/>
            <ac:picMk id="4" creationId="{2B41713B-E6F4-4551-B6A5-BCA86BAFF452}"/>
          </ac:picMkLst>
        </pc:picChg>
      </pc:sldChg>
      <pc:sldChg chg="addSp delSp modSp">
        <pc:chgData name="" userId="495979f9a431ddb0" providerId="LiveId" clId="{05C63909-6AD5-45E6-9C17-EF8EA57FABD5}" dt="2020-10-21T17:51:29.451" v="440" actId="114"/>
        <pc:sldMkLst>
          <pc:docMk/>
          <pc:sldMk cId="4232748695" sldId="307"/>
        </pc:sldMkLst>
        <pc:spChg chg="mod">
          <ac:chgData name="" userId="495979f9a431ddb0" providerId="LiveId" clId="{05C63909-6AD5-45E6-9C17-EF8EA57FABD5}" dt="2020-10-21T17:50:57.233" v="435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05C63909-6AD5-45E6-9C17-EF8EA57FABD5}" dt="2020-10-21T17:51:29.451" v="440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05C63909-6AD5-45E6-9C17-EF8EA57FABD5}" dt="2020-10-21T17:51:24.008" v="438" actId="1076"/>
          <ac:picMkLst>
            <pc:docMk/>
            <pc:sldMk cId="4232748695" sldId="307"/>
            <ac:picMk id="5" creationId="{A396B5BF-028B-4B53-816C-BA7FF933D7EE}"/>
          </ac:picMkLst>
        </pc:picChg>
        <pc:picChg chg="del">
          <ac:chgData name="" userId="495979f9a431ddb0" providerId="LiveId" clId="{05C63909-6AD5-45E6-9C17-EF8EA57FABD5}" dt="2020-10-21T17:51:17.076" v="436" actId="478"/>
          <ac:picMkLst>
            <pc:docMk/>
            <pc:sldMk cId="4232748695" sldId="307"/>
            <ac:picMk id="7" creationId="{D3329BF7-53E6-4F8E-9141-689440C907B3}"/>
          </ac:picMkLst>
        </pc:picChg>
      </pc:sldChg>
    </pc:docChg>
  </pc:docChgLst>
  <pc:docChgLst>
    <pc:chgData userId="495979f9a431ddb0" providerId="LiveId" clId="{FC077E85-D19D-49B4-A969-69CD8A9C4C8D}"/>
    <pc:docChg chg="undo custSel addSld delSld modSld sldOrd">
      <pc:chgData name="" userId="495979f9a431ddb0" providerId="LiveId" clId="{FC077E85-D19D-49B4-A969-69CD8A9C4C8D}" dt="2020-10-24T21:14:28.921" v="4491" actId="20577"/>
      <pc:docMkLst>
        <pc:docMk/>
      </pc:docMkLst>
      <pc:sldChg chg="modSp">
        <pc:chgData name="" userId="495979f9a431ddb0" providerId="LiveId" clId="{FC077E85-D19D-49B4-A969-69CD8A9C4C8D}" dt="2020-10-24T20:17:53.919" v="13" actId="20577"/>
        <pc:sldMkLst>
          <pc:docMk/>
          <pc:sldMk cId="1753943686" sldId="298"/>
        </pc:sldMkLst>
        <pc:spChg chg="mod">
          <ac:chgData name="" userId="495979f9a431ddb0" providerId="LiveId" clId="{FC077E85-D19D-49B4-A969-69CD8A9C4C8D}" dt="2020-10-24T20:17:53.919" v="13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FC077E85-D19D-49B4-A969-69CD8A9C4C8D}" dt="2020-10-24T21:13:03.691" v="4389" actId="114"/>
        <pc:sldMkLst>
          <pc:docMk/>
          <pc:sldMk cId="3777021594" sldId="303"/>
        </pc:sldMkLst>
        <pc:spChg chg="mod">
          <ac:chgData name="" userId="495979f9a431ddb0" providerId="LiveId" clId="{FC077E85-D19D-49B4-A969-69CD8A9C4C8D}" dt="2020-10-24T21:13:03.691" v="4389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FC077E85-D19D-49B4-A969-69CD8A9C4C8D}" dt="2020-10-24T21:00:21.864" v="3337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FC077E85-D19D-49B4-A969-69CD8A9C4C8D}" dt="2020-10-24T21:12:59.614" v="4387" actId="1076"/>
          <ac:picMkLst>
            <pc:docMk/>
            <pc:sldMk cId="3777021594" sldId="303"/>
            <ac:picMk id="3" creationId="{E9EBCFFE-1F7C-4E4B-A1A4-C30743485DE9}"/>
          </ac:picMkLst>
        </pc:picChg>
        <pc:picChg chg="del">
          <ac:chgData name="" userId="495979f9a431ddb0" providerId="LiveId" clId="{FC077E85-D19D-49B4-A969-69CD8A9C4C8D}" dt="2020-10-24T21:12:49.200" v="4385" actId="478"/>
          <ac:picMkLst>
            <pc:docMk/>
            <pc:sldMk cId="3777021594" sldId="303"/>
            <ac:picMk id="4" creationId="{9696058B-D0A9-4DDB-8C82-BA4B0A454689}"/>
          </ac:picMkLst>
        </pc:picChg>
      </pc:sldChg>
      <pc:sldChg chg="addSp delSp modSp">
        <pc:chgData name="" userId="495979f9a431ddb0" providerId="LiveId" clId="{FC077E85-D19D-49B4-A969-69CD8A9C4C8D}" dt="2020-10-24T21:13:47.703" v="4394" actId="114"/>
        <pc:sldMkLst>
          <pc:docMk/>
          <pc:sldMk cId="4232748695" sldId="307"/>
        </pc:sldMkLst>
        <pc:spChg chg="mod">
          <ac:chgData name="" userId="495979f9a431ddb0" providerId="LiveId" clId="{FC077E85-D19D-49B4-A969-69CD8A9C4C8D}" dt="2020-10-24T20:58:29.379" v="3172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FC077E85-D19D-49B4-A969-69CD8A9C4C8D}" dt="2020-10-24T21:13:47.703" v="4394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FC077E85-D19D-49B4-A969-69CD8A9C4C8D}" dt="2020-10-24T21:13:45.414" v="4392" actId="1076"/>
          <ac:picMkLst>
            <pc:docMk/>
            <pc:sldMk cId="4232748695" sldId="307"/>
            <ac:picMk id="5" creationId="{E6B3DD17-AA15-4BB1-AE0E-5CBC8E369C26}"/>
          </ac:picMkLst>
        </pc:picChg>
        <pc:picChg chg="del">
          <ac:chgData name="" userId="495979f9a431ddb0" providerId="LiveId" clId="{FC077E85-D19D-49B4-A969-69CD8A9C4C8D}" dt="2020-10-24T21:13:41.850" v="4391" actId="478"/>
          <ac:picMkLst>
            <pc:docMk/>
            <pc:sldMk cId="4232748695" sldId="307"/>
            <ac:picMk id="7" creationId="{04F02948-8DC4-4753-B64D-58484C47F147}"/>
          </ac:picMkLst>
        </pc:picChg>
      </pc:sldChg>
    </pc:docChg>
  </pc:docChgLst>
  <pc:docChgLst>
    <pc:chgData userId="495979f9a431ddb0" providerId="LiveId" clId="{EBA495DB-A6C6-4F3A-8EE0-560F5D351689}"/>
    <pc:docChg chg="undo custSel addSld delSld modSld sldOrd">
      <pc:chgData name="" userId="495979f9a431ddb0" providerId="LiveId" clId="{EBA495DB-A6C6-4F3A-8EE0-560F5D351689}" dt="2020-10-25T03:04:58.396" v="5066" actId="20577"/>
      <pc:docMkLst>
        <pc:docMk/>
      </pc:docMkLst>
      <pc:sldChg chg="delSp modSp add">
        <pc:chgData name="" userId="495979f9a431ddb0" providerId="LiveId" clId="{EBA495DB-A6C6-4F3A-8EE0-560F5D351689}" dt="2020-10-25T01:42:25.509" v="27" actId="20577"/>
        <pc:sldMkLst>
          <pc:docMk/>
          <pc:sldMk cId="2991671677" sldId="275"/>
        </pc:sldMkLst>
        <pc:spChg chg="mod">
          <ac:chgData name="" userId="495979f9a431ddb0" providerId="LiveId" clId="{EBA495DB-A6C6-4F3A-8EE0-560F5D351689}" dt="2020-10-25T01:42:25.509" v="27" actId="20577"/>
          <ac:spMkLst>
            <pc:docMk/>
            <pc:sldMk cId="2991671677" sldId="275"/>
            <ac:spMk id="2" creationId="{C46ED90A-4BDF-4D66-9BDD-DF444FF5D814}"/>
          </ac:spMkLst>
        </pc:spChg>
        <pc:spChg chg="del">
          <ac:chgData name="" userId="495979f9a431ddb0" providerId="LiveId" clId="{EBA495DB-A6C6-4F3A-8EE0-560F5D351689}" dt="2020-10-25T01:41:39.458" v="7" actId="478"/>
          <ac:spMkLst>
            <pc:docMk/>
            <pc:sldMk cId="2991671677" sldId="275"/>
            <ac:spMk id="4" creationId="{2E4F3F18-F91A-4D33-A798-3C3B00CD6880}"/>
          </ac:spMkLst>
        </pc:spChg>
        <pc:spChg chg="del">
          <ac:chgData name="" userId="495979f9a431ddb0" providerId="LiveId" clId="{EBA495DB-A6C6-4F3A-8EE0-560F5D351689}" dt="2020-10-25T01:41:39.458" v="7" actId="478"/>
          <ac:spMkLst>
            <pc:docMk/>
            <pc:sldMk cId="2991671677" sldId="275"/>
            <ac:spMk id="5" creationId="{AE70972A-8FF4-4819-B025-C0B69F979352}"/>
          </ac:spMkLst>
        </pc:spChg>
        <pc:spChg chg="del">
          <ac:chgData name="" userId="495979f9a431ddb0" providerId="LiveId" clId="{EBA495DB-A6C6-4F3A-8EE0-560F5D351689}" dt="2020-10-25T01:41:39.458" v="7" actId="478"/>
          <ac:spMkLst>
            <pc:docMk/>
            <pc:sldMk cId="2991671677" sldId="275"/>
            <ac:spMk id="6" creationId="{89BB4D61-856F-4894-9FC6-94BEDB20E97D}"/>
          </ac:spMkLst>
        </pc:spChg>
        <pc:spChg chg="del">
          <ac:chgData name="" userId="495979f9a431ddb0" providerId="LiveId" clId="{EBA495DB-A6C6-4F3A-8EE0-560F5D351689}" dt="2020-10-25T01:41:39.458" v="7" actId="478"/>
          <ac:spMkLst>
            <pc:docMk/>
            <pc:sldMk cId="2991671677" sldId="275"/>
            <ac:spMk id="7" creationId="{CC1C4530-5B62-4F28-A02D-CDD6ED355F00}"/>
          </ac:spMkLst>
        </pc:spChg>
        <pc:spChg chg="del">
          <ac:chgData name="" userId="495979f9a431ddb0" providerId="LiveId" clId="{EBA495DB-A6C6-4F3A-8EE0-560F5D351689}" dt="2020-10-25T01:41:39.458" v="7" actId="478"/>
          <ac:spMkLst>
            <pc:docMk/>
            <pc:sldMk cId="2991671677" sldId="275"/>
            <ac:spMk id="8" creationId="{73672247-348B-49E0-B03A-39760A75582F}"/>
          </ac:spMkLst>
        </pc:spChg>
        <pc:spChg chg="del">
          <ac:chgData name="" userId="495979f9a431ddb0" providerId="LiveId" clId="{EBA495DB-A6C6-4F3A-8EE0-560F5D351689}" dt="2020-10-25T01:41:39.458" v="7" actId="478"/>
          <ac:spMkLst>
            <pc:docMk/>
            <pc:sldMk cId="2991671677" sldId="275"/>
            <ac:spMk id="9" creationId="{DEB85F77-1609-4604-B6DD-03166723E82F}"/>
          </ac:spMkLst>
        </pc:spChg>
        <pc:spChg chg="del">
          <ac:chgData name="" userId="495979f9a431ddb0" providerId="LiveId" clId="{EBA495DB-A6C6-4F3A-8EE0-560F5D351689}" dt="2020-10-25T01:41:39.458" v="7" actId="478"/>
          <ac:spMkLst>
            <pc:docMk/>
            <pc:sldMk cId="2991671677" sldId="275"/>
            <ac:spMk id="10" creationId="{DE5D243D-2EBE-4A75-8BBD-51F73161A79A}"/>
          </ac:spMkLst>
        </pc:spChg>
      </pc:sldChg>
      <pc:sldChg chg="modSp">
        <pc:chgData name="" userId="495979f9a431ddb0" providerId="LiveId" clId="{EBA495DB-A6C6-4F3A-8EE0-560F5D351689}" dt="2020-10-25T01:51:23.909" v="390" actId="20577"/>
        <pc:sldMkLst>
          <pc:docMk/>
          <pc:sldMk cId="1753943686" sldId="298"/>
        </pc:sldMkLst>
        <pc:spChg chg="mod">
          <ac:chgData name="" userId="495979f9a431ddb0" providerId="LiveId" clId="{EBA495DB-A6C6-4F3A-8EE0-560F5D351689}" dt="2020-10-25T01:51:23.909" v="390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EBA495DB-A6C6-4F3A-8EE0-560F5D351689}" dt="2020-10-25T01:48:58.496" v="374" actId="478"/>
        <pc:sldMkLst>
          <pc:docMk/>
          <pc:sldMk cId="3777021594" sldId="303"/>
        </pc:sldMkLst>
        <pc:spChg chg="del">
          <ac:chgData name="" userId="495979f9a431ddb0" providerId="LiveId" clId="{EBA495DB-A6C6-4F3A-8EE0-560F5D351689}" dt="2020-10-25T01:48:58.496" v="374" actId="478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EBA495DB-A6C6-4F3A-8EE0-560F5D351689}" dt="2020-10-25T01:43:03.115" v="181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EBA495DB-A6C6-4F3A-8EE0-560F5D351689}" dt="2020-10-25T01:48:48.147" v="371" actId="478"/>
          <ac:picMkLst>
            <pc:docMk/>
            <pc:sldMk cId="3777021594" sldId="303"/>
            <ac:picMk id="3" creationId="{E9EBCFFE-1F7C-4E4B-A1A4-C30743485DE9}"/>
          </ac:picMkLst>
        </pc:picChg>
        <pc:picChg chg="add mod">
          <ac:chgData name="" userId="495979f9a431ddb0" providerId="LiveId" clId="{EBA495DB-A6C6-4F3A-8EE0-560F5D351689}" dt="2020-10-25T01:48:52.135" v="373" actId="1076"/>
          <ac:picMkLst>
            <pc:docMk/>
            <pc:sldMk cId="3777021594" sldId="303"/>
            <ac:picMk id="1026" creationId="{6749FC20-58AB-4560-A233-197B99570811}"/>
          </ac:picMkLst>
        </pc:picChg>
      </pc:sldChg>
      <pc:sldChg chg="addSp delSp modSp">
        <pc:chgData name="" userId="495979f9a431ddb0" providerId="LiveId" clId="{EBA495DB-A6C6-4F3A-8EE0-560F5D351689}" dt="2020-10-25T03:04:58.396" v="5066" actId="20577"/>
        <pc:sldMkLst>
          <pc:docMk/>
          <pc:sldMk cId="4232748695" sldId="307"/>
        </pc:sldMkLst>
        <pc:spChg chg="mod">
          <ac:chgData name="" userId="495979f9a431ddb0" providerId="LiveId" clId="{EBA495DB-A6C6-4F3A-8EE0-560F5D351689}" dt="2020-10-25T02:52:55.994" v="3629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EBA495DB-A6C6-4F3A-8EE0-560F5D351689}" dt="2020-10-25T03:04:58.396" v="5066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EBA495DB-A6C6-4F3A-8EE0-560F5D351689}" dt="2020-10-25T02:52:41.454" v="3625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EBA495DB-A6C6-4F3A-8EE0-560F5D351689}" dt="2020-10-25T02:52:43.958" v="3626" actId="478"/>
          <ac:picMkLst>
            <pc:docMk/>
            <pc:sldMk cId="4232748695" sldId="307"/>
            <ac:picMk id="5" creationId="{E6B3DD17-AA15-4BB1-AE0E-5CBC8E369C26}"/>
          </ac:picMkLst>
        </pc:picChg>
        <pc:picChg chg="add mod">
          <ac:chgData name="" userId="495979f9a431ddb0" providerId="LiveId" clId="{EBA495DB-A6C6-4F3A-8EE0-560F5D351689}" dt="2020-10-25T02:52:50.337" v="3628" actId="1076"/>
          <ac:picMkLst>
            <pc:docMk/>
            <pc:sldMk cId="4232748695" sldId="307"/>
            <ac:picMk id="7" creationId="{65445C61-1288-4CA1-BC1C-D589B968FB74}"/>
          </ac:picMkLst>
        </pc:picChg>
      </pc:sldChg>
      <pc:sldChg chg="modSp add ord">
        <pc:chgData name="" userId="495979f9a431ddb0" providerId="LiveId" clId="{EBA495DB-A6C6-4F3A-8EE0-560F5D351689}" dt="2020-10-25T02:00:37.352" v="821" actId="20577"/>
        <pc:sldMkLst>
          <pc:docMk/>
          <pc:sldMk cId="1225470438" sldId="309"/>
        </pc:sldMkLst>
        <pc:spChg chg="mod">
          <ac:chgData name="" userId="495979f9a431ddb0" providerId="LiveId" clId="{EBA495DB-A6C6-4F3A-8EE0-560F5D351689}" dt="2020-10-25T01:52:23.804" v="552" actId="20577"/>
          <ac:spMkLst>
            <pc:docMk/>
            <pc:sldMk cId="1225470438" sldId="309"/>
            <ac:spMk id="2" creationId="{F2D85742-0689-4606-A17F-8AFC4CC07B45}"/>
          </ac:spMkLst>
        </pc:spChg>
        <pc:spChg chg="mod">
          <ac:chgData name="" userId="495979f9a431ddb0" providerId="LiveId" clId="{EBA495DB-A6C6-4F3A-8EE0-560F5D351689}" dt="2020-10-25T02:00:37.352" v="821" actId="20577"/>
          <ac:spMkLst>
            <pc:docMk/>
            <pc:sldMk cId="1225470438" sldId="309"/>
            <ac:spMk id="3" creationId="{8F3FAA86-0843-4A9B-8571-9282FA1B24B6}"/>
          </ac:spMkLst>
        </pc:spChg>
      </pc:sldChg>
      <pc:sldChg chg="addSp delSp modSp add">
        <pc:chgData name="" userId="495979f9a431ddb0" providerId="LiveId" clId="{EBA495DB-A6C6-4F3A-8EE0-560F5D351689}" dt="2020-10-25T02:08:02.584" v="1312" actId="6549"/>
        <pc:sldMkLst>
          <pc:docMk/>
          <pc:sldMk cId="3821692238" sldId="310"/>
        </pc:sldMkLst>
        <pc:spChg chg="mod">
          <ac:chgData name="" userId="495979f9a431ddb0" providerId="LiveId" clId="{EBA495DB-A6C6-4F3A-8EE0-560F5D351689}" dt="2020-10-25T02:08:02.584" v="1312" actId="6549"/>
          <ac:spMkLst>
            <pc:docMk/>
            <pc:sldMk cId="3821692238" sldId="310"/>
            <ac:spMk id="2" creationId="{A0AC5517-544B-4C3A-9FC0-FAD561EDB52C}"/>
          </ac:spMkLst>
        </pc:spChg>
        <pc:spChg chg="add del mod">
          <ac:chgData name="" userId="495979f9a431ddb0" providerId="LiveId" clId="{EBA495DB-A6C6-4F3A-8EE0-560F5D351689}" dt="2020-10-25T02:04:25.946" v="1068" actId="27636"/>
          <ac:spMkLst>
            <pc:docMk/>
            <pc:sldMk cId="3821692238" sldId="310"/>
            <ac:spMk id="3" creationId="{F93381EF-19FC-4856-A7D5-1422C863E2EF}"/>
          </ac:spMkLst>
        </pc:spChg>
        <pc:spChg chg="add mod">
          <ac:chgData name="" userId="495979f9a431ddb0" providerId="LiveId" clId="{EBA495DB-A6C6-4F3A-8EE0-560F5D351689}" dt="2020-10-25T02:02:53.653" v="826" actId="1076"/>
          <ac:spMkLst>
            <pc:docMk/>
            <pc:sldMk cId="3821692238" sldId="310"/>
            <ac:spMk id="4" creationId="{DCDE24D4-E8C8-4279-A14C-029B34DF1892}"/>
          </ac:spMkLst>
        </pc:spChg>
        <pc:picChg chg="add del mod">
          <ac:chgData name="" userId="495979f9a431ddb0" providerId="LiveId" clId="{EBA495DB-A6C6-4F3A-8EE0-560F5D351689}" dt="2020-10-25T02:03:12.335" v="832"/>
          <ac:picMkLst>
            <pc:docMk/>
            <pc:sldMk cId="3821692238" sldId="310"/>
            <ac:picMk id="6" creationId="{BCC9CB02-BE1D-4481-AFF0-2513E13B80FA}"/>
          </ac:picMkLst>
        </pc:picChg>
        <pc:picChg chg="add mod">
          <ac:chgData name="" userId="495979f9a431ddb0" providerId="LiveId" clId="{EBA495DB-A6C6-4F3A-8EE0-560F5D351689}" dt="2020-10-25T02:04:44.227" v="1069" actId="196"/>
          <ac:picMkLst>
            <pc:docMk/>
            <pc:sldMk cId="3821692238" sldId="310"/>
            <ac:picMk id="8" creationId="{C1515F8D-254F-470C-AD5E-23DE56D0C1EE}"/>
          </ac:picMkLst>
        </pc:picChg>
      </pc:sldChg>
      <pc:sldChg chg="modSp add ord">
        <pc:chgData name="" userId="495979f9a431ddb0" providerId="LiveId" clId="{EBA495DB-A6C6-4F3A-8EE0-560F5D351689}" dt="2020-10-25T02:07:59.431" v="1310"/>
        <pc:sldMkLst>
          <pc:docMk/>
          <pc:sldMk cId="3010321301" sldId="311"/>
        </pc:sldMkLst>
        <pc:spChg chg="mod">
          <ac:chgData name="" userId="495979f9a431ddb0" providerId="LiveId" clId="{EBA495DB-A6C6-4F3A-8EE0-560F5D351689}" dt="2020-10-25T02:05:59.496" v="1084" actId="20577"/>
          <ac:spMkLst>
            <pc:docMk/>
            <pc:sldMk cId="3010321301" sldId="311"/>
            <ac:spMk id="2" creationId="{4DAA701B-BA64-4962-B4D5-7F6A4DFDF009}"/>
          </ac:spMkLst>
        </pc:spChg>
        <pc:spChg chg="mod">
          <ac:chgData name="" userId="495979f9a431ddb0" providerId="LiveId" clId="{EBA495DB-A6C6-4F3A-8EE0-560F5D351689}" dt="2020-10-25T02:07:10.129" v="1309" actId="20577"/>
          <ac:spMkLst>
            <pc:docMk/>
            <pc:sldMk cId="3010321301" sldId="311"/>
            <ac:spMk id="3" creationId="{6CADFE50-943B-4D8C-B871-ABC28CF7AC63}"/>
          </ac:spMkLst>
        </pc:spChg>
      </pc:sldChg>
      <pc:sldChg chg="modSp add">
        <pc:chgData name="" userId="495979f9a431ddb0" providerId="LiveId" clId="{EBA495DB-A6C6-4F3A-8EE0-560F5D351689}" dt="2020-10-25T02:10:14.660" v="1542" actId="20577"/>
        <pc:sldMkLst>
          <pc:docMk/>
          <pc:sldMk cId="2010533167" sldId="312"/>
        </pc:sldMkLst>
        <pc:spChg chg="mod">
          <ac:chgData name="" userId="495979f9a431ddb0" providerId="LiveId" clId="{EBA495DB-A6C6-4F3A-8EE0-560F5D351689}" dt="2020-10-25T02:08:54.141" v="1334" actId="20577"/>
          <ac:spMkLst>
            <pc:docMk/>
            <pc:sldMk cId="2010533167" sldId="312"/>
            <ac:spMk id="2" creationId="{520798BA-7F6A-4BA6-9CFC-03AA2493C95D}"/>
          </ac:spMkLst>
        </pc:spChg>
        <pc:spChg chg="mod">
          <ac:chgData name="" userId="495979f9a431ddb0" providerId="LiveId" clId="{EBA495DB-A6C6-4F3A-8EE0-560F5D351689}" dt="2020-10-25T02:10:14.660" v="1542" actId="20577"/>
          <ac:spMkLst>
            <pc:docMk/>
            <pc:sldMk cId="2010533167" sldId="312"/>
            <ac:spMk id="3" creationId="{6AD6FC21-4CCC-4A4C-818C-2590E847C9A8}"/>
          </ac:spMkLst>
        </pc:spChg>
      </pc:sldChg>
      <pc:sldChg chg="modSp add">
        <pc:chgData name="" userId="495979f9a431ddb0" providerId="LiveId" clId="{EBA495DB-A6C6-4F3A-8EE0-560F5D351689}" dt="2020-10-25T02:14:00.112" v="1871" actId="20577"/>
        <pc:sldMkLst>
          <pc:docMk/>
          <pc:sldMk cId="423200884" sldId="313"/>
        </pc:sldMkLst>
        <pc:spChg chg="mod">
          <ac:chgData name="" userId="495979f9a431ddb0" providerId="LiveId" clId="{EBA495DB-A6C6-4F3A-8EE0-560F5D351689}" dt="2020-10-25T02:12:25.596" v="1566" actId="20577"/>
          <ac:spMkLst>
            <pc:docMk/>
            <pc:sldMk cId="423200884" sldId="313"/>
            <ac:spMk id="2" creationId="{4F227457-63AC-4C1F-A1C8-9B84ACACCD05}"/>
          </ac:spMkLst>
        </pc:spChg>
        <pc:spChg chg="mod">
          <ac:chgData name="" userId="495979f9a431ddb0" providerId="LiveId" clId="{EBA495DB-A6C6-4F3A-8EE0-560F5D351689}" dt="2020-10-25T02:14:00.112" v="1871" actId="20577"/>
          <ac:spMkLst>
            <pc:docMk/>
            <pc:sldMk cId="423200884" sldId="313"/>
            <ac:spMk id="3" creationId="{941EDAC6-A1F7-4727-A623-9FEEE6DCC268}"/>
          </ac:spMkLst>
        </pc:spChg>
      </pc:sldChg>
      <pc:sldChg chg="modSp add">
        <pc:chgData name="" userId="495979f9a431ddb0" providerId="LiveId" clId="{EBA495DB-A6C6-4F3A-8EE0-560F5D351689}" dt="2020-10-25T02:18:36.475" v="2833" actId="20577"/>
        <pc:sldMkLst>
          <pc:docMk/>
          <pc:sldMk cId="2646573895" sldId="314"/>
        </pc:sldMkLst>
        <pc:spChg chg="mod">
          <ac:chgData name="" userId="495979f9a431ddb0" providerId="LiveId" clId="{EBA495DB-A6C6-4F3A-8EE0-560F5D351689}" dt="2020-10-25T02:14:07.014" v="1883" actId="20577"/>
          <ac:spMkLst>
            <pc:docMk/>
            <pc:sldMk cId="2646573895" sldId="314"/>
            <ac:spMk id="2" creationId="{EA49017C-1F79-4E62-A043-84B0B9732646}"/>
          </ac:spMkLst>
        </pc:spChg>
        <pc:spChg chg="mod">
          <ac:chgData name="" userId="495979f9a431ddb0" providerId="LiveId" clId="{EBA495DB-A6C6-4F3A-8EE0-560F5D351689}" dt="2020-10-25T02:18:36.475" v="2833" actId="20577"/>
          <ac:spMkLst>
            <pc:docMk/>
            <pc:sldMk cId="2646573895" sldId="314"/>
            <ac:spMk id="3" creationId="{0C2A6A3A-E5AA-4413-9267-3714460F9121}"/>
          </ac:spMkLst>
        </pc:spChg>
      </pc:sldChg>
      <pc:sldChg chg="modSp add">
        <pc:chgData name="" userId="495979f9a431ddb0" providerId="LiveId" clId="{EBA495DB-A6C6-4F3A-8EE0-560F5D351689}" dt="2020-10-25T02:28:06.539" v="3426" actId="20577"/>
        <pc:sldMkLst>
          <pc:docMk/>
          <pc:sldMk cId="3569549859" sldId="315"/>
        </pc:sldMkLst>
        <pc:spChg chg="mod">
          <ac:chgData name="" userId="495979f9a431ddb0" providerId="LiveId" clId="{EBA495DB-A6C6-4F3A-8EE0-560F5D351689}" dt="2020-10-25T02:26:02.487" v="2853" actId="20577"/>
          <ac:spMkLst>
            <pc:docMk/>
            <pc:sldMk cId="3569549859" sldId="315"/>
            <ac:spMk id="2" creationId="{2D2C8F8E-84AC-4FEB-A30E-00A0DD8FAA4E}"/>
          </ac:spMkLst>
        </pc:spChg>
        <pc:spChg chg="mod">
          <ac:chgData name="" userId="495979f9a431ddb0" providerId="LiveId" clId="{EBA495DB-A6C6-4F3A-8EE0-560F5D351689}" dt="2020-10-25T02:28:06.539" v="3426" actId="20577"/>
          <ac:spMkLst>
            <pc:docMk/>
            <pc:sldMk cId="3569549859" sldId="315"/>
            <ac:spMk id="3" creationId="{016695B9-EE1C-4DE2-9C2C-93669FEBB09B}"/>
          </ac:spMkLst>
        </pc:spChg>
      </pc:sldChg>
      <pc:sldChg chg="modSp add">
        <pc:chgData name="" userId="495979f9a431ddb0" providerId="LiveId" clId="{EBA495DB-A6C6-4F3A-8EE0-560F5D351689}" dt="2020-10-25T02:43:22.628" v="3623" actId="20577"/>
        <pc:sldMkLst>
          <pc:docMk/>
          <pc:sldMk cId="2783677090" sldId="316"/>
        </pc:sldMkLst>
        <pc:spChg chg="mod">
          <ac:chgData name="" userId="495979f9a431ddb0" providerId="LiveId" clId="{EBA495DB-A6C6-4F3A-8EE0-560F5D351689}" dt="2020-10-25T02:38:11.987" v="3449" actId="20577"/>
          <ac:spMkLst>
            <pc:docMk/>
            <pc:sldMk cId="2783677090" sldId="316"/>
            <ac:spMk id="2" creationId="{31A960EE-FD1F-494B-832A-7D8CC2EBFA23}"/>
          </ac:spMkLst>
        </pc:spChg>
        <pc:spChg chg="mod">
          <ac:chgData name="" userId="495979f9a431ddb0" providerId="LiveId" clId="{EBA495DB-A6C6-4F3A-8EE0-560F5D351689}" dt="2020-10-25T02:43:22.628" v="3623" actId="20577"/>
          <ac:spMkLst>
            <pc:docMk/>
            <pc:sldMk cId="2783677090" sldId="316"/>
            <ac:spMk id="3" creationId="{BFE57420-7DC3-4F0D-8C24-EDE9EB7FEC5C}"/>
          </ac:spMkLst>
        </pc:spChg>
      </pc:sldChg>
      <pc:sldChg chg="modSp add">
        <pc:chgData name="" userId="495979f9a431ddb0" providerId="LiveId" clId="{EBA495DB-A6C6-4F3A-8EE0-560F5D351689}" dt="2020-10-25T03:03:46.767" v="4797" actId="20577"/>
        <pc:sldMkLst>
          <pc:docMk/>
          <pc:sldMk cId="2592972030" sldId="317"/>
        </pc:sldMkLst>
        <pc:spChg chg="mod">
          <ac:chgData name="" userId="495979f9a431ddb0" providerId="LiveId" clId="{EBA495DB-A6C6-4F3A-8EE0-560F5D351689}" dt="2020-10-25T02:54:19.314" v="3641" actId="20577"/>
          <ac:spMkLst>
            <pc:docMk/>
            <pc:sldMk cId="2592972030" sldId="317"/>
            <ac:spMk id="2" creationId="{4BCC6D11-A1B4-43F6-89AF-FC7BEAD21A87}"/>
          </ac:spMkLst>
        </pc:spChg>
        <pc:spChg chg="mod">
          <ac:chgData name="" userId="495979f9a431ddb0" providerId="LiveId" clId="{EBA495DB-A6C6-4F3A-8EE0-560F5D351689}" dt="2020-10-25T03:03:46.767" v="4797" actId="20577"/>
          <ac:spMkLst>
            <pc:docMk/>
            <pc:sldMk cId="2592972030" sldId="317"/>
            <ac:spMk id="3" creationId="{C5894ECF-6A06-4396-AAE8-B35048ABB432}"/>
          </ac:spMkLst>
        </pc:spChg>
      </pc:sldChg>
      <pc:sldChg chg="modSp add">
        <pc:chgData name="" userId="495979f9a431ddb0" providerId="LiveId" clId="{EBA495DB-A6C6-4F3A-8EE0-560F5D351689}" dt="2020-10-25T03:00:23.997" v="4469" actId="20577"/>
        <pc:sldMkLst>
          <pc:docMk/>
          <pc:sldMk cId="2998462659" sldId="318"/>
        </pc:sldMkLst>
        <pc:spChg chg="mod">
          <ac:chgData name="" userId="495979f9a431ddb0" providerId="LiveId" clId="{EBA495DB-A6C6-4F3A-8EE0-560F5D351689}" dt="2020-10-25T02:57:08.155" v="4049" actId="20577"/>
          <ac:spMkLst>
            <pc:docMk/>
            <pc:sldMk cId="2998462659" sldId="318"/>
            <ac:spMk id="2" creationId="{7B2740A1-23FD-44E5-A54A-62761A40F22E}"/>
          </ac:spMkLst>
        </pc:spChg>
        <pc:spChg chg="mod">
          <ac:chgData name="" userId="495979f9a431ddb0" providerId="LiveId" clId="{EBA495DB-A6C6-4F3A-8EE0-560F5D351689}" dt="2020-10-25T03:00:23.997" v="4469" actId="20577"/>
          <ac:spMkLst>
            <pc:docMk/>
            <pc:sldMk cId="2998462659" sldId="318"/>
            <ac:spMk id="3" creationId="{052AD744-3B4B-4B9C-86C7-BF15A5AA1D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parizad_shojaei?utm_source=unsplash&amp;utm_medium=referral&amp;utm_content=creditCopyTex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s://unsplash.com/s/photos/arrow-miss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s/photos/arrow-miss?utm_source=unsplash&amp;utm_medium=referral&amp;utm_content=creditCopyText" TargetMode="External"/><Relationship Id="rId2" Type="http://schemas.openxmlformats.org/officeDocument/2006/relationships/hyperlink" Target="https://unsplash.com/@woodkell?utm_source=unsplash&amp;utm_medium=referral&amp;utm_content=creditCopyTe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98BA-7F6A-4BA6-9CFC-03AA2493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 and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6FC21-4CCC-4A4C-818C-2590E847C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</a:t>
            </a:r>
            <a:r>
              <a:rPr lang="en-US" b="1" dirty="0"/>
              <a:t>claims</a:t>
            </a:r>
            <a:r>
              <a:rPr lang="en-US" dirty="0"/>
              <a:t> must be supported by our </a:t>
            </a:r>
            <a:r>
              <a:rPr lang="en-US" b="1" dirty="0"/>
              <a:t>evidence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Can’t claim a crime detector when our data is crime reports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why the goal ⇔ question ⇔ analysis chain is critical!</a:t>
            </a:r>
          </a:p>
        </p:txBody>
      </p:sp>
    </p:spTree>
    <p:extLst>
      <p:ext uri="{BB962C8B-B14F-4D97-AF65-F5344CB8AC3E}">
        <p14:creationId xmlns:p14="http://schemas.microsoft.com/office/powerpoint/2010/main" val="2010533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8F8E-84AC-4FEB-A30E-00A0DD8F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Reasonableness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695B9-EE1C-4DE2-9C2C-93669FEBB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does trying to predict Y with X </a:t>
            </a:r>
            <a:r>
              <a:rPr lang="en-US" b="1" dirty="0"/>
              <a:t>inherently assume</a:t>
            </a:r>
            <a:r>
              <a:rPr lang="en-US" dirty="0"/>
              <a:t>?</a:t>
            </a:r>
          </a:p>
          <a:p>
            <a:r>
              <a:rPr lang="en-US" dirty="0"/>
              <a:t>Predict college GPA with SAT scores</a:t>
            </a:r>
          </a:p>
          <a:p>
            <a:pPr lvl="1"/>
            <a:r>
              <a:rPr lang="en-US" dirty="0"/>
              <a:t>Performance on a standardized test is legitimate basis for predicting future academic grades</a:t>
            </a:r>
          </a:p>
          <a:p>
            <a:r>
              <a:rPr lang="en-US" dirty="0"/>
              <a:t>Classifying ‘criminal’ based on photos</a:t>
            </a:r>
          </a:p>
          <a:p>
            <a:pPr lvl="1"/>
            <a:r>
              <a:rPr lang="en-US" dirty="0"/>
              <a:t>Facial features are a legitimate predictor of criminality</a:t>
            </a:r>
          </a:p>
          <a:p>
            <a:pPr lvl="1"/>
            <a:r>
              <a:rPr lang="en-US" dirty="0"/>
              <a:t>This is called ‘physiognomy’, and has been rejected for a century</a:t>
            </a:r>
          </a:p>
          <a:p>
            <a:pPr lvl="2"/>
            <a:r>
              <a:rPr lang="en-US" dirty="0"/>
              <a:t>Related: ‘phrenology’, connecting personality to skull shape</a:t>
            </a:r>
          </a:p>
        </p:txBody>
      </p:sp>
    </p:spTree>
    <p:extLst>
      <p:ext uri="{BB962C8B-B14F-4D97-AF65-F5344CB8AC3E}">
        <p14:creationId xmlns:p14="http://schemas.microsoft.com/office/powerpoint/2010/main" val="356954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60EE-FD1F-494B-832A-7D8CC2EB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Crime/Face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57420-7DC3-4F0D-8C24-EDE9EB7FE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crime?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would it be a physically observable characteristic?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 careful what you assume</a:t>
            </a:r>
          </a:p>
          <a:p>
            <a:pPr marL="457200" lvl="1" indent="0">
              <a:buNone/>
            </a:pPr>
            <a:r>
              <a:rPr lang="en-US" dirty="0"/>
              <a:t>Theory drives research questions</a:t>
            </a:r>
          </a:p>
          <a:p>
            <a:pPr marL="457200" lvl="1" indent="0">
              <a:buNone/>
            </a:pPr>
            <a:r>
              <a:rPr lang="en-US" dirty="0"/>
              <a:t>Theory drives predictions</a:t>
            </a:r>
          </a:p>
        </p:txBody>
      </p:sp>
    </p:spTree>
    <p:extLst>
      <p:ext uri="{BB962C8B-B14F-4D97-AF65-F5344CB8AC3E}">
        <p14:creationId xmlns:p14="http://schemas.microsoft.com/office/powerpoint/2010/main" val="278367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40A1-23FD-44E5-A54A-62761A40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Dependencies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2AD744-3B4B-4B9C-86C7-BF15A5AA1D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Observations are often incomplete</a:t>
                </a:r>
              </a:p>
              <a:p>
                <a:pPr lvl="1"/>
                <a:r>
                  <a:rPr lang="en-US" dirty="0"/>
                  <a:t>E.g. denied loans ⇒ can’t observe</a:t>
                </a:r>
              </a:p>
              <a:p>
                <a:pPr lvl="1"/>
                <a:r>
                  <a:rPr lang="en-US" dirty="0"/>
                  <a:t>Criminal databases only have those caught by justice system</a:t>
                </a:r>
              </a:p>
              <a:p>
                <a:r>
                  <a:rPr lang="en-US" dirty="0"/>
                  <a:t>Be careful of inverse probabilities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E.g. composition of shoppers, defendants</a:t>
                </a:r>
              </a:p>
              <a:p>
                <a:r>
                  <a:rPr lang="en-US" dirty="0"/>
                  <a:t>Be careful of pulling from different groups</a:t>
                </a:r>
              </a:p>
              <a:p>
                <a:pPr lvl="1"/>
                <a:r>
                  <a:rPr lang="en-US" dirty="0"/>
                  <a:t>E.g. mugshots and Flickr portraits — are you detecting ‘arrested’, or ‘mug shot’?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2AD744-3B4B-4B9C-86C7-BF15A5AA1D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462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6D11-A1B4-43F6-89AF-FC7BEAD2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94ECF-6A06-4396-AAE8-B35048ABB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data is biased (especially social data)</a:t>
            </a:r>
          </a:p>
          <a:p>
            <a:r>
              <a:rPr lang="en-US" dirty="0"/>
              <a:t>Understand how the data is collected and what labels actually are</a:t>
            </a:r>
          </a:p>
          <a:p>
            <a:r>
              <a:rPr lang="en-US" dirty="0"/>
              <a:t>Study what is known about those biases</a:t>
            </a:r>
          </a:p>
          <a:p>
            <a:r>
              <a:rPr lang="en-US" dirty="0"/>
              <a:t>Look for systematic variations in the data</a:t>
            </a:r>
          </a:p>
          <a:p>
            <a:r>
              <a:rPr lang="en-US" dirty="0"/>
              <a:t>Clarify and document your assumptions</a:t>
            </a:r>
          </a:p>
          <a:p>
            <a:r>
              <a:rPr lang="en-US" dirty="0"/>
              <a:t>Always be critical — does problem or outcome make sense?</a:t>
            </a:r>
          </a:p>
          <a:p>
            <a:r>
              <a:rPr lang="en-US" dirty="0"/>
              <a:t>Read broadly and critically</a:t>
            </a:r>
          </a:p>
        </p:txBody>
      </p:sp>
    </p:spTree>
    <p:extLst>
      <p:ext uri="{BB962C8B-B14F-4D97-AF65-F5344CB8AC3E}">
        <p14:creationId xmlns:p14="http://schemas.microsoft.com/office/powerpoint/2010/main" val="2592972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666" y="365125"/>
            <a:ext cx="6445134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666" y="1825625"/>
            <a:ext cx="64451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analyses are based on assumptions — be clear about what yours are.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are biased. Study to see how.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There’s no magic bullet.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 err="1">
                <a:hlinkClick r:id="rId3"/>
              </a:rPr>
              <a:t>Parizad</a:t>
            </a:r>
            <a:r>
              <a:rPr lang="en-US" i="1" dirty="0">
                <a:hlinkClick r:id="rId3"/>
              </a:rPr>
              <a:t> </a:t>
            </a:r>
            <a:r>
              <a:rPr lang="en-US" i="1" dirty="0" err="1">
                <a:hlinkClick r:id="rId3"/>
              </a:rPr>
              <a:t>Shojaei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445C61-1288-4CA1-BC1C-D589B968FB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BIASES AND ASSUMPTIONS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Reason about potential biases in classification inputs and outputs</a:t>
            </a:r>
          </a:p>
          <a:p>
            <a:r>
              <a:rPr lang="en-US" dirty="0"/>
              <a:t>Identify cases where building a classifier is not appropriate</a:t>
            </a:r>
          </a:p>
        </p:txBody>
      </p:sp>
      <p:pic>
        <p:nvPicPr>
          <p:cNvPr id="1026" name="Picture 2" descr="https://upload.wikimedia.org/wikipedia/commons/1/17/1895-Dictionary-Phrenolog.png">
            <a:extLst>
              <a:ext uri="{FF2B5EF4-FFF2-40B4-BE49-F238E27FC236}">
                <a16:creationId xmlns:a16="http://schemas.microsoft.com/office/drawing/2014/main" id="{6749FC20-58AB-4560-A233-197B99570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34350" y="0"/>
            <a:ext cx="4057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5742-0689-4606-A17F-8AFC4CC0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Most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FAA86-0843-4A9B-8571-9282FA1B2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Outcome variable is unbiased</a:t>
            </a:r>
          </a:p>
          <a:p>
            <a:r>
              <a:rPr lang="en-US" dirty="0"/>
              <a:t>Features unbiased</a:t>
            </a:r>
          </a:p>
          <a:p>
            <a:r>
              <a:rPr lang="en-US" dirty="0"/>
              <a:t>Outcome variable matches target</a:t>
            </a:r>
          </a:p>
          <a:p>
            <a:r>
              <a:rPr lang="en-US" dirty="0"/>
              <a:t>Predicting this outcome with these features is reasonable</a:t>
            </a:r>
          </a:p>
          <a:p>
            <a:pPr lvl="1"/>
            <a:r>
              <a:rPr lang="en-US" dirty="0"/>
              <a:t>Think about what the predictor implies</a:t>
            </a:r>
          </a:p>
        </p:txBody>
      </p:sp>
    </p:spTree>
    <p:extLst>
      <p:ext uri="{BB962C8B-B14F-4D97-AF65-F5344CB8AC3E}">
        <p14:creationId xmlns:p14="http://schemas.microsoft.com/office/powerpoint/2010/main" val="122547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D90A-4BDF-4D66-9BDD-DF444FF5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Sources of Bias (Week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D108-F30C-40AB-8051-7AAAE9B92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Selection</a:t>
            </a:r>
            <a:r>
              <a:rPr lang="en-US" dirty="0"/>
              <a:t> bias</a:t>
            </a:r>
          </a:p>
          <a:p>
            <a:r>
              <a:rPr lang="en-US" dirty="0"/>
              <a:t>Some people more likely to be contacted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Response</a:t>
            </a:r>
            <a:r>
              <a:rPr lang="en-US" dirty="0"/>
              <a:t> bias</a:t>
            </a:r>
          </a:p>
          <a:p>
            <a:r>
              <a:rPr lang="en-US" dirty="0"/>
              <a:t>Some people are more likely to respond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Measurement</a:t>
            </a:r>
            <a:r>
              <a:rPr lang="en-US" dirty="0"/>
              <a:t> bias</a:t>
            </a:r>
          </a:p>
          <a:p>
            <a:r>
              <a:rPr lang="en-US" dirty="0"/>
              <a:t>Measurement skews one way or another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7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701B-BA64-4962-B4D5-7F6A4DFD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and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FE50-943B-4D8C-B871-ABC28CF7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Observations are often erroneous.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Bias is when they are </a:t>
            </a:r>
            <a:r>
              <a:rPr lang="en-US" i="1" dirty="0"/>
              <a:t>systematically</a:t>
            </a:r>
            <a:r>
              <a:rPr lang="en-US" dirty="0"/>
              <a:t> erroneous.</a:t>
            </a:r>
          </a:p>
          <a:p>
            <a:r>
              <a:rPr lang="en-US" dirty="0"/>
              <a:t>Tend high or low</a:t>
            </a:r>
          </a:p>
          <a:p>
            <a:r>
              <a:rPr lang="en-US" dirty="0"/>
              <a:t>May be different for different groups</a:t>
            </a:r>
          </a:p>
        </p:txBody>
      </p:sp>
    </p:spTree>
    <p:extLst>
      <p:ext uri="{BB962C8B-B14F-4D97-AF65-F5344CB8AC3E}">
        <p14:creationId xmlns:p14="http://schemas.microsoft.com/office/powerpoint/2010/main" val="301032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27457-63AC-4C1F-A1C8-9B84ACAC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DAC6-A1F7-4727-A623-9FEEE6DCC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features are unbiased ⇒ errors roll into model uncertainty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they have known bias ⇒ may be able to correct</a:t>
            </a:r>
          </a:p>
          <a:p>
            <a:r>
              <a:rPr lang="en-US" dirty="0"/>
              <a:t>Remove bias term</a:t>
            </a:r>
          </a:p>
          <a:p>
            <a:r>
              <a:rPr lang="en-US" dirty="0"/>
              <a:t>Normalize by groups?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Unknown bias ⇒ how severe? (may need to abandon!)</a:t>
            </a:r>
          </a:p>
        </p:txBody>
      </p:sp>
    </p:spTree>
    <p:extLst>
      <p:ext uri="{BB962C8B-B14F-4D97-AF65-F5344CB8AC3E}">
        <p14:creationId xmlns:p14="http://schemas.microsoft.com/office/powerpoint/2010/main" val="42320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017C-1F79-4E62-A043-84B0B973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A6A3A-E5AA-4413-9267-3714460F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SAT scores — differ by SES (socio-economic status)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What’s more likely?</a:t>
            </a:r>
          </a:p>
          <a:p>
            <a:r>
              <a:rPr lang="en-US" dirty="0"/>
              <a:t>Poor students are less academically capable</a:t>
            </a:r>
          </a:p>
          <a:p>
            <a:r>
              <a:rPr lang="en-US" dirty="0"/>
              <a:t>Poor students have less access to academic preparation</a:t>
            </a:r>
          </a:p>
          <a:p>
            <a:r>
              <a:rPr lang="en-US" dirty="0"/>
              <a:t>The SAT measures both academic capability and familiarity with middle- to upper-class social conventions</a:t>
            </a:r>
          </a:p>
        </p:txBody>
      </p:sp>
    </p:spTree>
    <p:extLst>
      <p:ext uri="{BB962C8B-B14F-4D97-AF65-F5344CB8AC3E}">
        <p14:creationId xmlns:p14="http://schemas.microsoft.com/office/powerpoint/2010/main" val="264657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5517-544B-4C3A-9FC0-FAD561ED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Outcome/Target Mismatch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81EF-19FC-4856-A7D5-1422C863E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32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Aren’t predicting what we think we 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crime</a:t>
            </a:r>
          </a:p>
          <a:p>
            <a:r>
              <a:rPr lang="en-US" dirty="0"/>
              <a:t>Data: crime reports or arrests</a:t>
            </a:r>
          </a:p>
          <a:p>
            <a:r>
              <a:rPr lang="en-US" dirty="0"/>
              <a:t>Goal: predict crime level</a:t>
            </a:r>
          </a:p>
          <a:p>
            <a:r>
              <a:rPr lang="en-US" dirty="0"/>
              <a:t>Reality: predict crime </a:t>
            </a:r>
            <a:r>
              <a:rPr lang="en-US" i="1" dirty="0"/>
              <a:t>report</a:t>
            </a:r>
            <a:r>
              <a:rPr lang="en-US" dirty="0"/>
              <a:t> level or police activity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DE24D4-E8C8-4279-A14C-029B34DF1892}"/>
              </a:ext>
            </a:extLst>
          </p:cNvPr>
          <p:cNvSpPr/>
          <p:nvPr/>
        </p:nvSpPr>
        <p:spPr>
          <a:xfrm>
            <a:off x="4041202" y="6278479"/>
            <a:ext cx="3462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Photo by </a:t>
            </a:r>
            <a:r>
              <a:rPr lang="en-US" i="1" dirty="0">
                <a:hlinkClick r:id="rId2"/>
              </a:rPr>
              <a:t>Woody Kelly</a:t>
            </a:r>
            <a:r>
              <a:rPr lang="en-US" i="1" dirty="0"/>
              <a:t> on </a:t>
            </a:r>
            <a:r>
              <a:rPr lang="en-US" i="1" dirty="0" err="1">
                <a:hlinkClick r:id="rId3"/>
              </a:rPr>
              <a:t>Unsplash</a:t>
            </a:r>
            <a:endParaRPr lang="en-US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515F8D-254F-470C-AD5E-23DE56D0C1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9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16490</TotalTime>
  <Words>552</Words>
  <Application>Microsoft Office PowerPoint</Application>
  <PresentationFormat>Widescreen</PresentationFormat>
  <Paragraphs>100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Oswald</vt:lpstr>
      <vt:lpstr>Lato</vt:lpstr>
      <vt:lpstr>Cambria Math</vt:lpstr>
      <vt:lpstr>Arial</vt:lpstr>
      <vt:lpstr>Calibri</vt:lpstr>
      <vt:lpstr>Office Theme</vt:lpstr>
      <vt:lpstr>CS 533 INTRO TO DATA SCIENCE</vt:lpstr>
      <vt:lpstr>BIASES AND ASSUMPTIONS</vt:lpstr>
      <vt:lpstr>Learning Outcomes</vt:lpstr>
      <vt:lpstr>Assumptions of Most Predictions</vt:lpstr>
      <vt:lpstr>A Few Sources of Bias (Week 2)</vt:lpstr>
      <vt:lpstr>Error and Bias</vt:lpstr>
      <vt:lpstr>Biased Features</vt:lpstr>
      <vt:lpstr>Assumptions</vt:lpstr>
      <vt:lpstr>Outcome/Target Mismatch</vt:lpstr>
      <vt:lpstr>Claims and Evidence</vt:lpstr>
      <vt:lpstr>Task Reasonableness</vt:lpstr>
      <vt:lpstr>Crime/Face Correlation</vt:lpstr>
      <vt:lpstr>Label Dependencies</vt:lpstr>
      <vt:lpstr>What to Do?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593</cp:revision>
  <dcterms:created xsi:type="dcterms:W3CDTF">2020-03-17T14:53:53Z</dcterms:created>
  <dcterms:modified xsi:type="dcterms:W3CDTF">2020-10-29T23:24:00Z</dcterms:modified>
</cp:coreProperties>
</file>