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303" r:id="rId4"/>
    <p:sldId id="308" r:id="rId5"/>
    <p:sldId id="309" r:id="rId6"/>
    <p:sldId id="30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swald" pitchFamily="2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B066EBB-64EB-434A-B120-55C7F5A69FAD}"/>
    <pc:docChg chg="custSel addSld delSld modSld">
      <pc:chgData name="" userId="495979f9a431ddb0" providerId="LiveId" clId="{5B066EBB-64EB-434A-B120-55C7F5A69FAD}" dt="2020-10-16T00:17:49.054" v="987" actId="1076"/>
      <pc:docMkLst>
        <pc:docMk/>
      </pc:docMkLst>
      <pc:sldChg chg="modSp">
        <pc:chgData name="" userId="495979f9a431ddb0" providerId="LiveId" clId="{5B066EBB-64EB-434A-B120-55C7F5A69FAD}" dt="2020-10-15T23:33:16.016" v="40" actId="20577"/>
        <pc:sldMkLst>
          <pc:docMk/>
          <pc:sldMk cId="1753943686" sldId="298"/>
        </pc:sldMkLst>
        <pc:spChg chg="mod">
          <ac:chgData name="" userId="495979f9a431ddb0" providerId="LiveId" clId="{5B066EBB-64EB-434A-B120-55C7F5A69FAD}" dt="2020-10-15T23:33:16.016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B066EBB-64EB-434A-B120-55C7F5A69FAD}" dt="2020-10-16T00:03:22.853" v="831" actId="114"/>
        <pc:sldMkLst>
          <pc:docMk/>
          <pc:sldMk cId="3777021594" sldId="303"/>
        </pc:sldMkLst>
        <pc:spChg chg="mod">
          <ac:chgData name="" userId="495979f9a431ddb0" providerId="LiveId" clId="{5B066EBB-64EB-434A-B120-55C7F5A69FAD}" dt="2020-10-16T00:03:22.853" v="83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B066EBB-64EB-434A-B120-55C7F5A69FAD}" dt="2020-10-15T23:33:23.668" v="47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B066EBB-64EB-434A-B120-55C7F5A69FAD}" dt="2020-10-15T23:57:45.953" v="72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5B066EBB-64EB-434A-B120-55C7F5A69FAD}" dt="2020-10-16T00:02:21.747" v="826" actId="478"/>
          <ac:picMkLst>
            <pc:docMk/>
            <pc:sldMk cId="3777021594" sldId="303"/>
            <ac:picMk id="3" creationId="{92B80D68-FB85-4704-BC4F-4A6B5679EADB}"/>
          </ac:picMkLst>
        </pc:picChg>
        <pc:picChg chg="add mod modCrop">
          <ac:chgData name="" userId="495979f9a431ddb0" providerId="LiveId" clId="{5B066EBB-64EB-434A-B120-55C7F5A69FAD}" dt="2020-10-16T00:03:17.813" v="829" actId="1076"/>
          <ac:picMkLst>
            <pc:docMk/>
            <pc:sldMk cId="3777021594" sldId="303"/>
            <ac:picMk id="4" creationId="{607900AA-C4BD-4699-9B8E-97388A248121}"/>
          </ac:picMkLst>
        </pc:picChg>
      </pc:sldChg>
      <pc:sldChg chg="addSp delSp modSp">
        <pc:chgData name="" userId="495979f9a431ddb0" providerId="LiveId" clId="{5B066EBB-64EB-434A-B120-55C7F5A69FAD}" dt="2020-10-16T00:17:49.054" v="987" actId="1076"/>
        <pc:sldMkLst>
          <pc:docMk/>
          <pc:sldMk cId="4232748695" sldId="307"/>
        </pc:sldMkLst>
        <pc:spChg chg="mod">
          <ac:chgData name="" userId="495979f9a431ddb0" providerId="LiveId" clId="{5B066EBB-64EB-434A-B120-55C7F5A69FAD}" dt="2020-10-16T00:03:52.807" v="982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B066EBB-64EB-434A-B120-55C7F5A69FAD}" dt="2020-10-16T00:17:41.089" v="98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5B066EBB-64EB-434A-B120-55C7F5A69FAD}" dt="2020-10-16T00:17:32.627" v="983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5B066EBB-64EB-434A-B120-55C7F5A69FAD}" dt="2020-10-16T00:17:49.054" v="987" actId="1076"/>
          <ac:picMkLst>
            <pc:docMk/>
            <pc:sldMk cId="4232748695" sldId="307"/>
            <ac:picMk id="7" creationId="{2648E4C7-15C8-415F-A08A-C53E295421BA}"/>
          </ac:picMkLst>
        </pc:picChg>
      </pc:sldChg>
      <pc:sldChg chg="addSp delSp modSp add">
        <pc:chgData name="" userId="495979f9a431ddb0" providerId="LiveId" clId="{5B066EBB-64EB-434A-B120-55C7F5A69FAD}" dt="2020-10-15T23:45:41.485" v="659" actId="20577"/>
        <pc:sldMkLst>
          <pc:docMk/>
          <pc:sldMk cId="3658138108" sldId="308"/>
        </pc:sldMkLst>
        <pc:spChg chg="del">
          <ac:chgData name="" userId="495979f9a431ddb0" providerId="LiveId" clId="{5B066EBB-64EB-434A-B120-55C7F5A69FAD}" dt="2020-10-15T23:42:50.043" v="251"/>
          <ac:spMkLst>
            <pc:docMk/>
            <pc:sldMk cId="3658138108" sldId="308"/>
            <ac:spMk id="2" creationId="{B30D1B10-E92F-43A5-B20C-79D1A591078B}"/>
          </ac:spMkLst>
        </pc:spChg>
        <pc:spChg chg="del">
          <ac:chgData name="" userId="495979f9a431ddb0" providerId="LiveId" clId="{5B066EBB-64EB-434A-B120-55C7F5A69FAD}" dt="2020-10-15T23:42:50.043" v="251"/>
          <ac:spMkLst>
            <pc:docMk/>
            <pc:sldMk cId="3658138108" sldId="308"/>
            <ac:spMk id="3" creationId="{004B2AB7-73C4-41DF-ABFC-F220B7FC260D}"/>
          </ac:spMkLst>
        </pc:spChg>
        <pc:spChg chg="add mod">
          <ac:chgData name="" userId="495979f9a431ddb0" providerId="LiveId" clId="{5B066EBB-64EB-434A-B120-55C7F5A69FAD}" dt="2020-10-15T23:42:53.484" v="270" actId="20577"/>
          <ac:spMkLst>
            <pc:docMk/>
            <pc:sldMk cId="3658138108" sldId="308"/>
            <ac:spMk id="4" creationId="{81D57515-7E84-429D-B327-5341750909FF}"/>
          </ac:spMkLst>
        </pc:spChg>
        <pc:spChg chg="add del mod">
          <ac:chgData name="" userId="495979f9a431ddb0" providerId="LiveId" clId="{5B066EBB-64EB-434A-B120-55C7F5A69FAD}" dt="2020-10-15T23:42:58.928" v="272"/>
          <ac:spMkLst>
            <pc:docMk/>
            <pc:sldMk cId="3658138108" sldId="308"/>
            <ac:spMk id="5" creationId="{4BB81C1E-3AE9-4943-B274-472CCDE03B8F}"/>
          </ac:spMkLst>
        </pc:spChg>
        <pc:spChg chg="add mod">
          <ac:chgData name="" userId="495979f9a431ddb0" providerId="LiveId" clId="{5B066EBB-64EB-434A-B120-55C7F5A69FAD}" dt="2020-10-15T23:43:23.425" v="425" actId="20577"/>
          <ac:spMkLst>
            <pc:docMk/>
            <pc:sldMk cId="3658138108" sldId="308"/>
            <ac:spMk id="6" creationId="{8D0BAED4-8F25-44D6-A152-D8EB220309F4}"/>
          </ac:spMkLst>
        </pc:spChg>
        <pc:spChg chg="add mod">
          <ac:chgData name="" userId="495979f9a431ddb0" providerId="LiveId" clId="{5B066EBB-64EB-434A-B120-55C7F5A69FAD}" dt="2020-10-15T23:45:41.485" v="659" actId="20577"/>
          <ac:spMkLst>
            <pc:docMk/>
            <pc:sldMk cId="3658138108" sldId="308"/>
            <ac:spMk id="7" creationId="{CD1F37F3-CB77-4714-81F2-9B0135EB4BF3}"/>
          </ac:spMkLst>
        </pc:spChg>
      </pc:sldChg>
      <pc:sldChg chg="addSp delSp modSp add">
        <pc:chgData name="" userId="495979f9a431ddb0" providerId="LiveId" clId="{5B066EBB-64EB-434A-B120-55C7F5A69FAD}" dt="2020-10-16T00:01:43.477" v="825" actId="20577"/>
        <pc:sldMkLst>
          <pc:docMk/>
          <pc:sldMk cId="2594692051" sldId="309"/>
        </pc:sldMkLst>
        <pc:spChg chg="del">
          <ac:chgData name="" userId="495979f9a431ddb0" providerId="LiveId" clId="{5B066EBB-64EB-434A-B120-55C7F5A69FAD}" dt="2020-10-16T00:01:18.087" v="730"/>
          <ac:spMkLst>
            <pc:docMk/>
            <pc:sldMk cId="2594692051" sldId="309"/>
            <ac:spMk id="2" creationId="{BC0DDE85-F5D6-4470-ACE8-F5A1060CE9D5}"/>
          </ac:spMkLst>
        </pc:spChg>
        <pc:spChg chg="del">
          <ac:chgData name="" userId="495979f9a431ddb0" providerId="LiveId" clId="{5B066EBB-64EB-434A-B120-55C7F5A69FAD}" dt="2020-10-16T00:01:18.087" v="730"/>
          <ac:spMkLst>
            <pc:docMk/>
            <pc:sldMk cId="2594692051" sldId="309"/>
            <ac:spMk id="3" creationId="{597CDCE1-7AED-4703-8C72-066AD6D28111}"/>
          </ac:spMkLst>
        </pc:spChg>
        <pc:spChg chg="del">
          <ac:chgData name="" userId="495979f9a431ddb0" providerId="LiveId" clId="{5B066EBB-64EB-434A-B120-55C7F5A69FAD}" dt="2020-10-16T00:01:18.087" v="730"/>
          <ac:spMkLst>
            <pc:docMk/>
            <pc:sldMk cId="2594692051" sldId="309"/>
            <ac:spMk id="4" creationId="{07E3F2F6-180D-4F15-B819-517D718CC1D3}"/>
          </ac:spMkLst>
        </pc:spChg>
        <pc:spChg chg="add mod">
          <ac:chgData name="" userId="495979f9a431ddb0" providerId="LiveId" clId="{5B066EBB-64EB-434A-B120-55C7F5A69FAD}" dt="2020-10-16T00:01:20.001" v="739" actId="20577"/>
          <ac:spMkLst>
            <pc:docMk/>
            <pc:sldMk cId="2594692051" sldId="309"/>
            <ac:spMk id="5" creationId="{882F83C2-8F6F-4872-8FD1-DED3A53A668D}"/>
          </ac:spMkLst>
        </pc:spChg>
        <pc:spChg chg="add mod">
          <ac:chgData name="" userId="495979f9a431ddb0" providerId="LiveId" clId="{5B066EBB-64EB-434A-B120-55C7F5A69FAD}" dt="2020-10-16T00:01:43.477" v="825" actId="20577"/>
          <ac:spMkLst>
            <pc:docMk/>
            <pc:sldMk cId="2594692051" sldId="309"/>
            <ac:spMk id="6" creationId="{F4F7FC0A-30E8-49F1-AE8D-4A0DB5E0D908}"/>
          </ac:spMkLst>
        </pc:sp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mie452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ompas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vorstervz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model-tractor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Simulate to understand the behavior of a system</a:t>
            </a:r>
          </a:p>
          <a:p>
            <a:r>
              <a:rPr lang="en-US" dirty="0"/>
              <a:t>Understand overfitting and apply appropriate design to mitigate it</a:t>
            </a:r>
          </a:p>
          <a:p>
            <a:r>
              <a:rPr lang="en-US" dirty="0"/>
              <a:t>Select and engineer features for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Jamie Street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900AA-C4BD-4699-9B8E-97388A2481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7680" y="0"/>
            <a:ext cx="408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57515-7E84-429D-B327-5341750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Our Bearings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AED4-8F25-44D6-A152-D8EB22030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We’ve seen:</a:t>
            </a:r>
          </a:p>
          <a:p>
            <a:r>
              <a:rPr lang="en-US" dirty="0"/>
              <a:t>Basic data operations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Probability and inference</a:t>
            </a:r>
          </a:p>
          <a:p>
            <a:r>
              <a:rPr lang="en-US" dirty="0"/>
              <a:t>Correlations and linear models</a:t>
            </a:r>
          </a:p>
          <a:p>
            <a:r>
              <a:rPr lang="en-US" dirty="0"/>
              <a:t>Prediction and inference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1F37F3-CB77-4714-81F2-9B0135EB4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we’re going: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Mostly </a:t>
            </a:r>
            <a:r>
              <a:rPr lang="en-US" i="1" dirty="0"/>
              <a:t>prediction</a:t>
            </a:r>
            <a:r>
              <a:rPr lang="en-US" dirty="0"/>
              <a:t> going forward</a:t>
            </a:r>
          </a:p>
          <a:p>
            <a:r>
              <a:rPr lang="en-US" dirty="0"/>
              <a:t>Evaluating model accuracy</a:t>
            </a:r>
          </a:p>
          <a:p>
            <a:r>
              <a:rPr lang="en-US" dirty="0"/>
              <a:t>More data types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2F83C2-8F6F-4872-8FD1-DED3A53A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7FC0A-30E8-49F1-AE8D-4A0DB5E0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variance</a:t>
            </a:r>
          </a:p>
          <a:p>
            <a:r>
              <a:rPr lang="en-US" dirty="0"/>
              <a:t>Simulation methods</a:t>
            </a:r>
          </a:p>
          <a:p>
            <a:r>
              <a:rPr lang="en-US" dirty="0"/>
              <a:t>Prediction accuracy evaluation</a:t>
            </a:r>
          </a:p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9469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We’re going to learn more about building and assessing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set us up to move from regression to classification.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vorster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vanzyl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8E4C7-15C8-415F-A08A-C53E295421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15839</TotalTime>
  <Words>131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Oswald</vt:lpstr>
      <vt:lpstr>Lato</vt:lpstr>
      <vt:lpstr>Calibri</vt:lpstr>
      <vt:lpstr>Arial</vt:lpstr>
      <vt:lpstr>Office Theme</vt:lpstr>
      <vt:lpstr>CS 533 INTRO TO DATA SCIENCE</vt:lpstr>
      <vt:lpstr>MODELING AND PREDICTION</vt:lpstr>
      <vt:lpstr>Learning Outcomes (Week)</vt:lpstr>
      <vt:lpstr>Taking Our Bearings</vt:lpstr>
      <vt:lpstr>This Week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2020-10-17T00:40:58Z</dcterms:modified>
</cp:coreProperties>
</file>