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08" r:id="rId5"/>
    <p:sldId id="310" r:id="rId6"/>
    <p:sldId id="311" r:id="rId7"/>
    <p:sldId id="312" r:id="rId8"/>
    <p:sldId id="309" r:id="rId9"/>
    <p:sldId id="313" r:id="rId10"/>
    <p:sldId id="314" r:id="rId11"/>
    <p:sldId id="315" r:id="rId12"/>
    <p:sldId id="317" r:id="rId13"/>
    <p:sldId id="316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129A9E73-0FCC-467C-9258-037B0D403C4F}"/>
    <pc:docChg chg="undo custSel addSld delSld modSld sldOrd">
      <pc:chgData name="" userId="495979f9a431ddb0" providerId="LiveId" clId="{129A9E73-0FCC-467C-9258-037B0D403C4F}" dt="2020-10-16T21:48:30.541" v="3521"/>
      <pc:docMkLst>
        <pc:docMk/>
      </pc:docMkLst>
      <pc:sldChg chg="modSp">
        <pc:chgData name="" userId="495979f9a431ddb0" providerId="LiveId" clId="{129A9E73-0FCC-467C-9258-037B0D403C4F}" dt="2020-10-16T00:53:24.562" v="1472" actId="20577"/>
        <pc:sldMkLst>
          <pc:docMk/>
          <pc:sldMk cId="1753943686" sldId="298"/>
        </pc:sldMkLst>
        <pc:spChg chg="mod">
          <ac:chgData name="" userId="495979f9a431ddb0" providerId="LiveId" clId="{129A9E73-0FCC-467C-9258-037B0D403C4F}" dt="2020-10-16T00:53:24.562" v="147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29A9E73-0FCC-467C-9258-037B0D403C4F}" dt="2020-10-16T00:22:35.264" v="165" actId="1076"/>
        <pc:sldMkLst>
          <pc:docMk/>
          <pc:sldMk cId="3777021594" sldId="303"/>
        </pc:sldMkLst>
        <pc:spChg chg="mod">
          <ac:chgData name="" userId="495979f9a431ddb0" providerId="LiveId" clId="{129A9E73-0FCC-467C-9258-037B0D403C4F}" dt="2020-10-16T00:22:05.195" v="16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29A9E73-0FCC-467C-9258-037B0D403C4F}" dt="2020-10-16T00:21:17.419" v="159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29A9E73-0FCC-467C-9258-037B0D403C4F}" dt="2020-10-16T00:22:08.042" v="162" actId="478"/>
          <ac:picMkLst>
            <pc:docMk/>
            <pc:sldMk cId="3777021594" sldId="303"/>
            <ac:picMk id="3" creationId="{92B80D68-FB85-4704-BC4F-4A6B5679EADB}"/>
          </ac:picMkLst>
        </pc:picChg>
        <pc:picChg chg="add mod modCrop">
          <ac:chgData name="" userId="495979f9a431ddb0" providerId="LiveId" clId="{129A9E73-0FCC-467C-9258-037B0D403C4F}" dt="2020-10-16T00:22:35.264" v="165" actId="1076"/>
          <ac:picMkLst>
            <pc:docMk/>
            <pc:sldMk cId="3777021594" sldId="303"/>
            <ac:picMk id="4" creationId="{7A903C9A-B55C-4824-B0CC-00859D45D388}"/>
          </ac:picMkLst>
        </pc:picChg>
      </pc:sldChg>
      <pc:sldChg chg="addSp delSp modSp">
        <pc:chgData name="" userId="495979f9a431ddb0" providerId="LiveId" clId="{129A9E73-0FCC-467C-9258-037B0D403C4F}" dt="2020-10-16T01:42:07.103" v="3249" actId="114"/>
        <pc:sldMkLst>
          <pc:docMk/>
          <pc:sldMk cId="4232748695" sldId="307"/>
        </pc:sldMkLst>
        <pc:spChg chg="mod">
          <ac:chgData name="" userId="495979f9a431ddb0" providerId="LiveId" clId="{129A9E73-0FCC-467C-9258-037B0D403C4F}" dt="2020-10-16T01:33:25.533" v="262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29A9E73-0FCC-467C-9258-037B0D403C4F}" dt="2020-10-16T01:42:07.103" v="3249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29A9E73-0FCC-467C-9258-037B0D403C4F}" dt="2020-10-16T01:41:38.781" v="3243" actId="478"/>
          <ac:picMkLst>
            <pc:docMk/>
            <pc:sldMk cId="4232748695" sldId="307"/>
            <ac:picMk id="5" creationId="{2D3989BE-2CB2-4A43-86F7-C0B6085CC8BA}"/>
          </ac:picMkLst>
        </pc:picChg>
        <pc:picChg chg="add mod modCrop">
          <ac:chgData name="" userId="495979f9a431ddb0" providerId="LiveId" clId="{129A9E73-0FCC-467C-9258-037B0D403C4F}" dt="2020-10-16T01:41:56.149" v="3247" actId="1076"/>
          <ac:picMkLst>
            <pc:docMk/>
            <pc:sldMk cId="4232748695" sldId="307"/>
            <ac:picMk id="7" creationId="{DAEE5B6B-45F6-48ED-8614-06F654970F11}"/>
          </ac:picMkLst>
        </pc:picChg>
      </pc:sldChg>
      <pc:sldChg chg="addSp delSp modSp del">
        <pc:chgData name="" userId="495979f9a431ddb0" providerId="LiveId" clId="{129A9E73-0FCC-467C-9258-037B0D403C4F}" dt="2020-10-16T00:24:36.716" v="178" actId="2696"/>
        <pc:sldMkLst>
          <pc:docMk/>
          <pc:sldMk cId="2709666350" sldId="308"/>
        </pc:sldMkLst>
        <pc:spChg chg="mod">
          <ac:chgData name="" userId="495979f9a431ddb0" providerId="LiveId" clId="{129A9E73-0FCC-467C-9258-037B0D403C4F}" dt="2020-10-16T00:24:11.942" v="175" actId="20577"/>
          <ac:spMkLst>
            <pc:docMk/>
            <pc:sldMk cId="2709666350" sldId="308"/>
            <ac:spMk id="2" creationId="{3F29C356-4A40-4172-8EF6-A14FB3FFD5C0}"/>
          </ac:spMkLst>
        </pc:spChg>
        <pc:spChg chg="del">
          <ac:chgData name="" userId="495979f9a431ddb0" providerId="LiveId" clId="{129A9E73-0FCC-467C-9258-037B0D403C4F}" dt="2020-10-16T00:24:18.334" v="177" actId="478"/>
          <ac:spMkLst>
            <pc:docMk/>
            <pc:sldMk cId="2709666350" sldId="308"/>
            <ac:spMk id="5" creationId="{C7850CE7-D3E9-41C8-BDD9-3203A3E4C2D4}"/>
          </ac:spMkLst>
        </pc:spChg>
        <pc:spChg chg="add mod">
          <ac:chgData name="" userId="495979f9a431ddb0" providerId="LiveId" clId="{129A9E73-0FCC-467C-9258-037B0D403C4F}" dt="2020-10-16T00:24:13.525" v="176" actId="478"/>
          <ac:spMkLst>
            <pc:docMk/>
            <pc:sldMk cId="2709666350" sldId="308"/>
            <ac:spMk id="7" creationId="{C4EB8431-9EB1-4BA9-8DA8-4030744F59B6}"/>
          </ac:spMkLst>
        </pc:spChg>
        <pc:picChg chg="del">
          <ac:chgData name="" userId="495979f9a431ddb0" providerId="LiveId" clId="{129A9E73-0FCC-467C-9258-037B0D403C4F}" dt="2020-10-16T00:24:13.525" v="176" actId="478"/>
          <ac:picMkLst>
            <pc:docMk/>
            <pc:sldMk cId="2709666350" sldId="308"/>
            <ac:picMk id="4" creationId="{7FFA16FA-E17E-4135-A3A7-5463F420EA23}"/>
          </ac:picMkLst>
        </pc:picChg>
      </pc:sldChg>
      <pc:sldChg chg="modSp add ord">
        <pc:chgData name="" userId="495979f9a431ddb0" providerId="LiveId" clId="{129A9E73-0FCC-467C-9258-037B0D403C4F}" dt="2020-10-16T00:26:42.288" v="440" actId="20577"/>
        <pc:sldMkLst>
          <pc:docMk/>
          <pc:sldMk cId="3426843422" sldId="308"/>
        </pc:sldMkLst>
        <pc:spChg chg="mod">
          <ac:chgData name="" userId="495979f9a431ddb0" providerId="LiveId" clId="{129A9E73-0FCC-467C-9258-037B0D403C4F}" dt="2020-10-16T00:24:56.253" v="197" actId="20577"/>
          <ac:spMkLst>
            <pc:docMk/>
            <pc:sldMk cId="3426843422" sldId="308"/>
            <ac:spMk id="2" creationId="{59A78484-9827-4B41-8051-90F6ACA261E7}"/>
          </ac:spMkLst>
        </pc:spChg>
        <pc:spChg chg="mod">
          <ac:chgData name="" userId="495979f9a431ddb0" providerId="LiveId" clId="{129A9E73-0FCC-467C-9258-037B0D403C4F}" dt="2020-10-16T00:26:42.288" v="440" actId="20577"/>
          <ac:spMkLst>
            <pc:docMk/>
            <pc:sldMk cId="3426843422" sldId="308"/>
            <ac:spMk id="3" creationId="{6EA147E2-1CDC-4EAC-BE00-2F34255CAFC1}"/>
          </ac:spMkLst>
        </pc:spChg>
      </pc:sldChg>
      <pc:sldChg chg="addSp delSp modSp add">
        <pc:chgData name="" userId="495979f9a431ddb0" providerId="LiveId" clId="{129A9E73-0FCC-467C-9258-037B0D403C4F}" dt="2020-10-16T21:48:30.541" v="3521"/>
        <pc:sldMkLst>
          <pc:docMk/>
          <pc:sldMk cId="2388974472" sldId="309"/>
        </pc:sldMkLst>
        <pc:spChg chg="mod">
          <ac:chgData name="" userId="495979f9a431ddb0" providerId="LiveId" clId="{129A9E73-0FCC-467C-9258-037B0D403C4F}" dt="2020-10-16T00:28:01.144" v="456" actId="20577"/>
          <ac:spMkLst>
            <pc:docMk/>
            <pc:sldMk cId="2388974472" sldId="309"/>
            <ac:spMk id="2" creationId="{ADBF3F19-6F18-4F16-8922-6ED33E911D2F}"/>
          </ac:spMkLst>
        </pc:spChg>
        <pc:spChg chg="del">
          <ac:chgData name="" userId="495979f9a431ddb0" providerId="LiveId" clId="{129A9E73-0FCC-467C-9258-037B0D403C4F}" dt="2020-10-16T00:28:05.624" v="457"/>
          <ac:spMkLst>
            <pc:docMk/>
            <pc:sldMk cId="2388974472" sldId="309"/>
            <ac:spMk id="3" creationId="{B1375564-A42E-4EB3-826A-7CF5A4EB6914}"/>
          </ac:spMkLst>
        </pc:spChg>
        <pc:spChg chg="add del mod">
          <ac:chgData name="" userId="495979f9a431ddb0" providerId="LiveId" clId="{129A9E73-0FCC-467C-9258-037B0D403C4F}" dt="2020-10-16T00:28:07.067" v="458"/>
          <ac:spMkLst>
            <pc:docMk/>
            <pc:sldMk cId="2388974472" sldId="309"/>
            <ac:spMk id="4" creationId="{8E888DFA-C487-4C0E-9EAE-A781ED17F1EE}"/>
          </ac:spMkLst>
        </pc:spChg>
        <pc:spChg chg="add del mod">
          <ac:chgData name="" userId="495979f9a431ddb0" providerId="LiveId" clId="{129A9E73-0FCC-467C-9258-037B0D403C4F}" dt="2020-10-16T00:57:15.761" v="1660"/>
          <ac:spMkLst>
            <pc:docMk/>
            <pc:sldMk cId="2388974472" sldId="309"/>
            <ac:spMk id="5" creationId="{BB44F55A-2523-4084-9CBD-28CCD9BA1249}"/>
          </ac:spMkLst>
        </pc:spChg>
        <pc:picChg chg="add mod modCrop">
          <ac:chgData name="" userId="495979f9a431ddb0" providerId="LiveId" clId="{129A9E73-0FCC-467C-9258-037B0D403C4F}" dt="2020-10-16T00:28:41.778" v="465" actId="14100"/>
          <ac:picMkLst>
            <pc:docMk/>
            <pc:sldMk cId="2388974472" sldId="309"/>
            <ac:picMk id="6" creationId="{BB0552FB-1784-442A-B741-7EF53B90488C}"/>
          </ac:picMkLst>
        </pc:picChg>
        <pc:picChg chg="add mod modCrop">
          <ac:chgData name="" userId="495979f9a431ddb0" providerId="LiveId" clId="{129A9E73-0FCC-467C-9258-037B0D403C4F}" dt="2020-10-16T01:00:23.129" v="1699" actId="1036"/>
          <ac:picMkLst>
            <pc:docMk/>
            <pc:sldMk cId="2388974472" sldId="309"/>
            <ac:picMk id="7" creationId="{A535CFC8-6E6E-461E-B756-2B34567ED3D7}"/>
          </ac:picMkLst>
        </pc:picChg>
        <pc:inkChg chg="add">
          <ac:chgData name="" userId="495979f9a431ddb0" providerId="LiveId" clId="{129A9E73-0FCC-467C-9258-037B0D403C4F}" dt="2020-10-16T21:48:30.541" v="3521"/>
          <ac:inkMkLst>
            <pc:docMk/>
            <pc:sldMk cId="2388974472" sldId="309"/>
            <ac:inkMk id="3" creationId="{A541D9DF-7AE7-48B6-98BF-99CD250EDC32}"/>
          </ac:inkMkLst>
        </pc:inkChg>
      </pc:sldChg>
      <pc:sldChg chg="del">
        <pc:chgData name="" userId="495979f9a431ddb0" providerId="LiveId" clId="{129A9E73-0FCC-467C-9258-037B0D403C4F}" dt="2020-10-16T00:24:37.447" v="179" actId="2696"/>
        <pc:sldMkLst>
          <pc:docMk/>
          <pc:sldMk cId="3890028324" sldId="309"/>
        </pc:sldMkLst>
      </pc:sldChg>
      <pc:sldChg chg="modSp add">
        <pc:chgData name="" userId="495979f9a431ddb0" providerId="LiveId" clId="{129A9E73-0FCC-467C-9258-037B0D403C4F}" dt="2020-10-16T01:01:01.599" v="1725" actId="20577"/>
        <pc:sldMkLst>
          <pc:docMk/>
          <pc:sldMk cId="1186313913" sldId="310"/>
        </pc:sldMkLst>
        <pc:spChg chg="mod">
          <ac:chgData name="" userId="495979f9a431ddb0" providerId="LiveId" clId="{129A9E73-0FCC-467C-9258-037B0D403C4F}" dt="2020-10-16T00:29:22.307" v="484" actId="20577"/>
          <ac:spMkLst>
            <pc:docMk/>
            <pc:sldMk cId="1186313913" sldId="310"/>
            <ac:spMk id="2" creationId="{AC81835B-C199-46F7-AD94-9567063917C3}"/>
          </ac:spMkLst>
        </pc:spChg>
        <pc:spChg chg="mod">
          <ac:chgData name="" userId="495979f9a431ddb0" providerId="LiveId" clId="{129A9E73-0FCC-467C-9258-037B0D403C4F}" dt="2020-10-16T01:01:01.599" v="1725" actId="20577"/>
          <ac:spMkLst>
            <pc:docMk/>
            <pc:sldMk cId="1186313913" sldId="310"/>
            <ac:spMk id="3" creationId="{E6B3589B-9907-48C9-AE4F-1492B9159BDF}"/>
          </ac:spMkLst>
        </pc:spChg>
      </pc:sldChg>
      <pc:sldChg chg="del">
        <pc:chgData name="" userId="495979f9a431ddb0" providerId="LiveId" clId="{129A9E73-0FCC-467C-9258-037B0D403C4F}" dt="2020-10-16T00:24:37.700" v="180" actId="2696"/>
        <pc:sldMkLst>
          <pc:docMk/>
          <pc:sldMk cId="2789483450" sldId="310"/>
        </pc:sldMkLst>
      </pc:sldChg>
      <pc:sldChg chg="del">
        <pc:chgData name="" userId="495979f9a431ddb0" providerId="LiveId" clId="{129A9E73-0FCC-467C-9258-037B0D403C4F}" dt="2020-10-16T00:24:37.842" v="181" actId="2696"/>
        <pc:sldMkLst>
          <pc:docMk/>
          <pc:sldMk cId="1456135172" sldId="311"/>
        </pc:sldMkLst>
      </pc:sldChg>
      <pc:sldChg chg="modSp add">
        <pc:chgData name="" userId="495979f9a431ddb0" providerId="LiveId" clId="{129A9E73-0FCC-467C-9258-037B0D403C4F}" dt="2020-10-16T00:54:46.866" v="1517" actId="20577"/>
        <pc:sldMkLst>
          <pc:docMk/>
          <pc:sldMk cId="1821474912" sldId="311"/>
        </pc:sldMkLst>
        <pc:spChg chg="mod">
          <ac:chgData name="" userId="495979f9a431ddb0" providerId="LiveId" clId="{129A9E73-0FCC-467C-9258-037B0D403C4F}" dt="2020-10-16T00:34:12.182" v="903" actId="20577"/>
          <ac:spMkLst>
            <pc:docMk/>
            <pc:sldMk cId="1821474912" sldId="311"/>
            <ac:spMk id="2" creationId="{6CA4B389-6F6D-4053-BF54-85A20A7230C3}"/>
          </ac:spMkLst>
        </pc:spChg>
        <pc:spChg chg="mod">
          <ac:chgData name="" userId="495979f9a431ddb0" providerId="LiveId" clId="{129A9E73-0FCC-467C-9258-037B0D403C4F}" dt="2020-10-16T00:54:46.866" v="1517" actId="20577"/>
          <ac:spMkLst>
            <pc:docMk/>
            <pc:sldMk cId="1821474912" sldId="311"/>
            <ac:spMk id="3" creationId="{BD5A81D0-923C-486D-B652-5BB7532F11DB}"/>
          </ac:spMkLst>
        </pc:spChg>
      </pc:sldChg>
      <pc:sldChg chg="del">
        <pc:chgData name="" userId="495979f9a431ddb0" providerId="LiveId" clId="{129A9E73-0FCC-467C-9258-037B0D403C4F}" dt="2020-10-16T00:24:38.076" v="182" actId="2696"/>
        <pc:sldMkLst>
          <pc:docMk/>
          <pc:sldMk cId="2078092547" sldId="312"/>
        </pc:sldMkLst>
      </pc:sldChg>
      <pc:sldChg chg="modSp add">
        <pc:chgData name="" userId="495979f9a431ddb0" providerId="LiveId" clId="{129A9E73-0FCC-467C-9258-037B0D403C4F}" dt="2020-10-16T01:01:21.849" v="1730" actId="20577"/>
        <pc:sldMkLst>
          <pc:docMk/>
          <pc:sldMk cId="3841918666" sldId="312"/>
        </pc:sldMkLst>
        <pc:spChg chg="mod">
          <ac:chgData name="" userId="495979f9a431ddb0" providerId="LiveId" clId="{129A9E73-0FCC-467C-9258-037B0D403C4F}" dt="2020-10-16T00:55:19.476" v="1540" actId="20577"/>
          <ac:spMkLst>
            <pc:docMk/>
            <pc:sldMk cId="3841918666" sldId="312"/>
            <ac:spMk id="2" creationId="{732A28A6-ABB3-4C42-BF71-86136E245B4E}"/>
          </ac:spMkLst>
        </pc:spChg>
        <pc:spChg chg="mod">
          <ac:chgData name="" userId="495979f9a431ddb0" providerId="LiveId" clId="{129A9E73-0FCC-467C-9258-037B0D403C4F}" dt="2020-10-16T01:01:21.849" v="1730" actId="20577"/>
          <ac:spMkLst>
            <pc:docMk/>
            <pc:sldMk cId="3841918666" sldId="312"/>
            <ac:spMk id="3" creationId="{4CF5C468-349D-4A4B-B0DF-21278E294A16}"/>
          </ac:spMkLst>
        </pc:spChg>
      </pc:sldChg>
      <pc:sldChg chg="addSp delSp modSp add">
        <pc:chgData name="" userId="495979f9a431ddb0" providerId="LiveId" clId="{129A9E73-0FCC-467C-9258-037B0D403C4F}" dt="2020-10-16T21:48:30.541" v="3521"/>
        <pc:sldMkLst>
          <pc:docMk/>
          <pc:sldMk cId="1427974850" sldId="313"/>
        </pc:sldMkLst>
        <pc:spChg chg="mod">
          <ac:chgData name="" userId="495979f9a431ddb0" providerId="LiveId" clId="{129A9E73-0FCC-467C-9258-037B0D403C4F}" dt="2020-10-16T01:21:15.479" v="1870" actId="20577"/>
          <ac:spMkLst>
            <pc:docMk/>
            <pc:sldMk cId="1427974850" sldId="313"/>
            <ac:spMk id="2" creationId="{F8FFE187-B7EB-495A-8F04-52B2F5CAF064}"/>
          </ac:spMkLst>
        </pc:spChg>
        <pc:spChg chg="del">
          <ac:chgData name="" userId="495979f9a431ddb0" providerId="LiveId" clId="{129A9E73-0FCC-467C-9258-037B0D403C4F}" dt="2020-10-16T01:20:26.423" v="1748"/>
          <ac:spMkLst>
            <pc:docMk/>
            <pc:sldMk cId="1427974850" sldId="313"/>
            <ac:spMk id="3" creationId="{1AD0785B-3072-4503-8FD3-F1CAE6AA7042}"/>
          </ac:spMkLst>
        </pc:spChg>
        <pc:spChg chg="mod">
          <ac:chgData name="" userId="495979f9a431ddb0" providerId="LiveId" clId="{129A9E73-0FCC-467C-9258-037B0D403C4F}" dt="2020-10-16T01:21:40.667" v="1965" actId="20577"/>
          <ac:spMkLst>
            <pc:docMk/>
            <pc:sldMk cId="1427974850" sldId="313"/>
            <ac:spMk id="4" creationId="{0684EF4C-83F9-4AE9-84DC-33EC8868E074}"/>
          </ac:spMkLst>
        </pc:spChg>
        <pc:picChg chg="add mod modCrop">
          <ac:chgData name="" userId="495979f9a431ddb0" providerId="LiveId" clId="{129A9E73-0FCC-467C-9258-037B0D403C4F}" dt="2020-10-16T01:20:48.582" v="1752" actId="14100"/>
          <ac:picMkLst>
            <pc:docMk/>
            <pc:sldMk cId="1427974850" sldId="313"/>
            <ac:picMk id="5" creationId="{9DE53F1F-0BDE-4830-B871-F2B62E6AD2DF}"/>
          </ac:picMkLst>
        </pc:picChg>
        <pc:inkChg chg="add">
          <ac:chgData name="" userId="495979f9a431ddb0" providerId="LiveId" clId="{129A9E73-0FCC-467C-9258-037B0D403C4F}" dt="2020-10-16T21:48:30.541" v="3521"/>
          <ac:inkMkLst>
            <pc:docMk/>
            <pc:sldMk cId="1427974850" sldId="313"/>
            <ac:inkMk id="3" creationId="{DE97F6A9-2C94-474C-8ABA-BAD8F87736BE}"/>
          </ac:inkMkLst>
        </pc:inkChg>
      </pc:sldChg>
      <pc:sldChg chg="del">
        <pc:chgData name="" userId="495979f9a431ddb0" providerId="LiveId" clId="{129A9E73-0FCC-467C-9258-037B0D403C4F}" dt="2020-10-16T00:24:38.476" v="183" actId="2696"/>
        <pc:sldMkLst>
          <pc:docMk/>
          <pc:sldMk cId="3462289537" sldId="313"/>
        </pc:sldMkLst>
      </pc:sldChg>
      <pc:sldChg chg="addSp delSp modSp add">
        <pc:chgData name="" userId="495979f9a431ddb0" providerId="LiveId" clId="{129A9E73-0FCC-467C-9258-037B0D403C4F}" dt="2020-10-16T21:48:30.541" v="3521"/>
        <pc:sldMkLst>
          <pc:docMk/>
          <pc:sldMk cId="22151756" sldId="314"/>
        </pc:sldMkLst>
        <pc:spChg chg="mod">
          <ac:chgData name="" userId="495979f9a431ddb0" providerId="LiveId" clId="{129A9E73-0FCC-467C-9258-037B0D403C4F}" dt="2020-10-16T01:22:43.158" v="2011" actId="20577"/>
          <ac:spMkLst>
            <pc:docMk/>
            <pc:sldMk cId="22151756" sldId="314"/>
            <ac:spMk id="2" creationId="{6E647422-267C-457E-88BD-066CEF52E7E3}"/>
          </ac:spMkLst>
        </pc:spChg>
        <pc:spChg chg="del">
          <ac:chgData name="" userId="495979f9a431ddb0" providerId="LiveId" clId="{129A9E73-0FCC-467C-9258-037B0D403C4F}" dt="2020-10-16T01:22:31.881" v="1983"/>
          <ac:spMkLst>
            <pc:docMk/>
            <pc:sldMk cId="22151756" sldId="314"/>
            <ac:spMk id="3" creationId="{403BCF2A-FE37-4F06-81A9-4EE2B6D554C7}"/>
          </ac:spMkLst>
        </pc:spChg>
        <pc:spChg chg="mod">
          <ac:chgData name="" userId="495979f9a431ddb0" providerId="LiveId" clId="{129A9E73-0FCC-467C-9258-037B0D403C4F}" dt="2020-10-16T01:23:23.644" v="2149" actId="20577"/>
          <ac:spMkLst>
            <pc:docMk/>
            <pc:sldMk cId="22151756" sldId="314"/>
            <ac:spMk id="4" creationId="{0CC44AD3-466C-4B8C-BCDA-C50E5CE6AE5F}"/>
          </ac:spMkLst>
        </pc:spChg>
        <pc:picChg chg="add">
          <ac:chgData name="" userId="495979f9a431ddb0" providerId="LiveId" clId="{129A9E73-0FCC-467C-9258-037B0D403C4F}" dt="2020-10-16T01:22:31.881" v="1983"/>
          <ac:picMkLst>
            <pc:docMk/>
            <pc:sldMk cId="22151756" sldId="314"/>
            <ac:picMk id="1026" creationId="{B5D7B7D7-CE1E-464D-870B-D787DCD8DD59}"/>
          </ac:picMkLst>
        </pc:picChg>
        <pc:inkChg chg="add">
          <ac:chgData name="" userId="495979f9a431ddb0" providerId="LiveId" clId="{129A9E73-0FCC-467C-9258-037B0D403C4F}" dt="2020-10-16T21:48:30.541" v="3521"/>
          <ac:inkMkLst>
            <pc:docMk/>
            <pc:sldMk cId="22151756" sldId="314"/>
            <ac:inkMk id="3" creationId="{BF1841C5-2D4D-49C4-8082-7EF0E0102AE2}"/>
          </ac:inkMkLst>
        </pc:inkChg>
      </pc:sldChg>
      <pc:sldChg chg="del">
        <pc:chgData name="" userId="495979f9a431ddb0" providerId="LiveId" clId="{129A9E73-0FCC-467C-9258-037B0D403C4F}" dt="2020-10-16T00:24:38.918" v="184" actId="2696"/>
        <pc:sldMkLst>
          <pc:docMk/>
          <pc:sldMk cId="4097149336" sldId="314"/>
        </pc:sldMkLst>
      </pc:sldChg>
      <pc:sldChg chg="addSp delSp modSp add">
        <pc:chgData name="" userId="495979f9a431ddb0" providerId="LiveId" clId="{129A9E73-0FCC-467C-9258-037B0D403C4F}" dt="2020-10-16T21:48:30.541" v="3521"/>
        <pc:sldMkLst>
          <pc:docMk/>
          <pc:sldMk cId="3769188221" sldId="315"/>
        </pc:sldMkLst>
        <pc:spChg chg="mod">
          <ac:chgData name="" userId="495979f9a431ddb0" providerId="LiveId" clId="{129A9E73-0FCC-467C-9258-037B0D403C4F}" dt="2020-10-16T01:27:56.493" v="2216" actId="20577"/>
          <ac:spMkLst>
            <pc:docMk/>
            <pc:sldMk cId="3769188221" sldId="315"/>
            <ac:spMk id="2" creationId="{D97AC061-873B-4215-BC08-C1BF99171FE7}"/>
          </ac:spMkLst>
        </pc:spChg>
        <pc:spChg chg="del">
          <ac:chgData name="" userId="495979f9a431ddb0" providerId="LiveId" clId="{129A9E73-0FCC-467C-9258-037B0D403C4F}" dt="2020-10-16T01:25:09.405" v="2161"/>
          <ac:spMkLst>
            <pc:docMk/>
            <pc:sldMk cId="3769188221" sldId="315"/>
            <ac:spMk id="3" creationId="{41CEF545-06F8-42AC-9E38-BC29BD8F8697}"/>
          </ac:spMkLst>
        </pc:spChg>
        <pc:spChg chg="mod">
          <ac:chgData name="" userId="495979f9a431ddb0" providerId="LiveId" clId="{129A9E73-0FCC-467C-9258-037B0D403C4F}" dt="2020-10-16T01:31:34.763" v="2366" actId="20577"/>
          <ac:spMkLst>
            <pc:docMk/>
            <pc:sldMk cId="3769188221" sldId="315"/>
            <ac:spMk id="4" creationId="{BAB512EC-3556-4D9C-90A0-29C3834E0D08}"/>
          </ac:spMkLst>
        </pc:spChg>
        <pc:spChg chg="add mod">
          <ac:chgData name="" userId="495979f9a431ddb0" providerId="LiveId" clId="{129A9E73-0FCC-467C-9258-037B0D403C4F}" dt="2020-10-16T01:32:23.520" v="2394" actId="1076"/>
          <ac:spMkLst>
            <pc:docMk/>
            <pc:sldMk cId="3769188221" sldId="315"/>
            <ac:spMk id="6" creationId="{5CA89495-C83B-45AE-BCC0-35BCAC7312BB}"/>
          </ac:spMkLst>
        </pc:spChg>
        <pc:picChg chg="add mod modCrop">
          <ac:chgData name="" userId="495979f9a431ddb0" providerId="LiveId" clId="{129A9E73-0FCC-467C-9258-037B0D403C4F}" dt="2020-10-16T01:25:36.887" v="2167" actId="14100"/>
          <ac:picMkLst>
            <pc:docMk/>
            <pc:sldMk cId="3769188221" sldId="315"/>
            <ac:picMk id="5" creationId="{8F534797-E145-4BD5-89C3-4A68777F6FEE}"/>
          </ac:picMkLst>
        </pc:picChg>
        <pc:picChg chg="add mod">
          <ac:chgData name="" userId="495979f9a431ddb0" providerId="LiveId" clId="{129A9E73-0FCC-467C-9258-037B0D403C4F}" dt="2020-10-16T01:32:09.230" v="2371" actId="1076"/>
          <ac:picMkLst>
            <pc:docMk/>
            <pc:sldMk cId="3769188221" sldId="315"/>
            <ac:picMk id="2050" creationId="{E99B9682-E833-44C8-AEBE-803D76731C6C}"/>
          </ac:picMkLst>
        </pc:picChg>
        <pc:inkChg chg="add">
          <ac:chgData name="" userId="495979f9a431ddb0" providerId="LiveId" clId="{129A9E73-0FCC-467C-9258-037B0D403C4F}" dt="2020-10-16T21:48:30.541" v="3521"/>
          <ac:inkMkLst>
            <pc:docMk/>
            <pc:sldMk cId="3769188221" sldId="315"/>
            <ac:inkMk id="3" creationId="{AB1B1D4D-E604-4F32-9656-56C0663809CC}"/>
          </ac:inkMkLst>
        </pc:inkChg>
      </pc:sldChg>
      <pc:sldChg chg="del">
        <pc:chgData name="" userId="495979f9a431ddb0" providerId="LiveId" clId="{129A9E73-0FCC-467C-9258-037B0D403C4F}" dt="2020-10-16T00:24:39.615" v="185" actId="2696"/>
        <pc:sldMkLst>
          <pc:docMk/>
          <pc:sldMk cId="3771285575" sldId="315"/>
        </pc:sldMkLst>
      </pc:sldChg>
      <pc:sldChg chg="addSp delSp modSp add">
        <pc:chgData name="" userId="495979f9a431ddb0" providerId="LiveId" clId="{129A9E73-0FCC-467C-9258-037B0D403C4F}" dt="2020-10-16T01:36:59.661" v="3242" actId="20577"/>
        <pc:sldMkLst>
          <pc:docMk/>
          <pc:sldMk cId="3926687401" sldId="316"/>
        </pc:sldMkLst>
        <pc:spChg chg="mod">
          <ac:chgData name="" userId="495979f9a431ddb0" providerId="LiveId" clId="{129A9E73-0FCC-467C-9258-037B0D403C4F}" dt="2020-10-16T01:35:00.471" v="2647" actId="20577"/>
          <ac:spMkLst>
            <pc:docMk/>
            <pc:sldMk cId="3926687401" sldId="316"/>
            <ac:spMk id="2" creationId="{FB4F65E8-CE76-4147-AF6F-44363EC9467D}"/>
          </ac:spMkLst>
        </pc:spChg>
        <pc:spChg chg="del">
          <ac:chgData name="" userId="495979f9a431ddb0" providerId="LiveId" clId="{129A9E73-0FCC-467C-9258-037B0D403C4F}" dt="2020-10-16T01:35:03.028" v="2648"/>
          <ac:spMkLst>
            <pc:docMk/>
            <pc:sldMk cId="3926687401" sldId="316"/>
            <ac:spMk id="3" creationId="{7F654C69-2544-44E7-81B3-7E1AACB0907C}"/>
          </ac:spMkLst>
        </pc:spChg>
        <pc:spChg chg="del">
          <ac:chgData name="" userId="495979f9a431ddb0" providerId="LiveId" clId="{129A9E73-0FCC-467C-9258-037B0D403C4F}" dt="2020-10-16T01:35:03.028" v="2648"/>
          <ac:spMkLst>
            <pc:docMk/>
            <pc:sldMk cId="3926687401" sldId="316"/>
            <ac:spMk id="4" creationId="{61FF7B35-9BF9-4098-9323-3BEE5283868A}"/>
          </ac:spMkLst>
        </pc:spChg>
        <pc:spChg chg="add del mod">
          <ac:chgData name="" userId="495979f9a431ddb0" providerId="LiveId" clId="{129A9E73-0FCC-467C-9258-037B0D403C4F}" dt="2020-10-16T01:35:13.128" v="2666"/>
          <ac:spMkLst>
            <pc:docMk/>
            <pc:sldMk cId="3926687401" sldId="316"/>
            <ac:spMk id="5" creationId="{2682FBC2-8446-4374-9278-480FC264B1BF}"/>
          </ac:spMkLst>
        </pc:spChg>
        <pc:spChg chg="add del mod">
          <ac:chgData name="" userId="495979f9a431ddb0" providerId="LiveId" clId="{129A9E73-0FCC-467C-9258-037B0D403C4F}" dt="2020-10-16T01:35:18.001" v="2680"/>
          <ac:spMkLst>
            <pc:docMk/>
            <pc:sldMk cId="3926687401" sldId="316"/>
            <ac:spMk id="6" creationId="{5C58A503-66A6-4B10-B822-F3D73F6226FF}"/>
          </ac:spMkLst>
        </pc:spChg>
        <pc:spChg chg="add del mod">
          <ac:chgData name="" userId="495979f9a431ddb0" providerId="LiveId" clId="{129A9E73-0FCC-467C-9258-037B0D403C4F}" dt="2020-10-16T01:35:18.001" v="2680"/>
          <ac:spMkLst>
            <pc:docMk/>
            <pc:sldMk cId="3926687401" sldId="316"/>
            <ac:spMk id="7" creationId="{46FF9BC4-BBA9-4240-8FF7-671857ADF1E2}"/>
          </ac:spMkLst>
        </pc:spChg>
        <pc:spChg chg="add mod">
          <ac:chgData name="" userId="495979f9a431ddb0" providerId="LiveId" clId="{129A9E73-0FCC-467C-9258-037B0D403C4F}" dt="2020-10-16T01:35:25.835" v="2718" actId="20577"/>
          <ac:spMkLst>
            <pc:docMk/>
            <pc:sldMk cId="3926687401" sldId="316"/>
            <ac:spMk id="8" creationId="{39E6DEB4-A5B9-4208-8381-FD474E42DEDC}"/>
          </ac:spMkLst>
        </pc:spChg>
        <pc:spChg chg="add mod">
          <ac:chgData name="" userId="495979f9a431ddb0" providerId="LiveId" clId="{129A9E73-0FCC-467C-9258-037B0D403C4F}" dt="2020-10-16T01:35:53.345" v="2890" actId="20577"/>
          <ac:spMkLst>
            <pc:docMk/>
            <pc:sldMk cId="3926687401" sldId="316"/>
            <ac:spMk id="9" creationId="{2F0A8264-7E6A-4555-B93B-102BF4DAD220}"/>
          </ac:spMkLst>
        </pc:spChg>
        <pc:spChg chg="add mod">
          <ac:chgData name="" userId="495979f9a431ddb0" providerId="LiveId" clId="{129A9E73-0FCC-467C-9258-037B0D403C4F}" dt="2020-10-16T01:35:56.691" v="2900" actId="20577"/>
          <ac:spMkLst>
            <pc:docMk/>
            <pc:sldMk cId="3926687401" sldId="316"/>
            <ac:spMk id="10" creationId="{D45CFA01-5A8E-491A-A321-E7F63C9CBAFB}"/>
          </ac:spMkLst>
        </pc:spChg>
        <pc:spChg chg="add mod">
          <ac:chgData name="" userId="495979f9a431ddb0" providerId="LiveId" clId="{129A9E73-0FCC-467C-9258-037B0D403C4F}" dt="2020-10-16T01:36:59.661" v="3242" actId="20577"/>
          <ac:spMkLst>
            <pc:docMk/>
            <pc:sldMk cId="3926687401" sldId="316"/>
            <ac:spMk id="11" creationId="{C09A33BE-90C5-4F0A-83FE-8ADC401E4617}"/>
          </ac:spMkLst>
        </pc:spChg>
      </pc:sldChg>
      <pc:sldChg chg="addSp delSp modSp add">
        <pc:chgData name="" userId="495979f9a431ddb0" providerId="LiveId" clId="{129A9E73-0FCC-467C-9258-037B0D403C4F}" dt="2020-10-16T01:43:48.037" v="3520" actId="20577"/>
        <pc:sldMkLst>
          <pc:docMk/>
          <pc:sldMk cId="3841122828" sldId="317"/>
        </pc:sldMkLst>
        <pc:spChg chg="mod">
          <ac:chgData name="" userId="495979f9a431ddb0" providerId="LiveId" clId="{129A9E73-0FCC-467C-9258-037B0D403C4F}" dt="2020-10-16T01:43:07.523" v="3260" actId="20577"/>
          <ac:spMkLst>
            <pc:docMk/>
            <pc:sldMk cId="3841122828" sldId="317"/>
            <ac:spMk id="2" creationId="{3A7CE589-9C42-4434-93E3-4A9D5A990E08}"/>
          </ac:spMkLst>
        </pc:spChg>
        <pc:spChg chg="del">
          <ac:chgData name="" userId="495979f9a431ddb0" providerId="LiveId" clId="{129A9E73-0FCC-467C-9258-037B0D403C4F}" dt="2020-10-16T01:43:11.546" v="3261"/>
          <ac:spMkLst>
            <pc:docMk/>
            <pc:sldMk cId="3841122828" sldId="317"/>
            <ac:spMk id="3" creationId="{AA2CD577-F41C-4BC9-AADE-7BEC4A95C1CE}"/>
          </ac:spMkLst>
        </pc:spChg>
        <pc:spChg chg="del">
          <ac:chgData name="" userId="495979f9a431ddb0" providerId="LiveId" clId="{129A9E73-0FCC-467C-9258-037B0D403C4F}" dt="2020-10-16T01:43:11.546" v="3261"/>
          <ac:spMkLst>
            <pc:docMk/>
            <pc:sldMk cId="3841122828" sldId="317"/>
            <ac:spMk id="4" creationId="{A29EBDC2-F443-4F3F-B138-D3371A0EABC7}"/>
          </ac:spMkLst>
        </pc:spChg>
        <pc:spChg chg="add mod">
          <ac:chgData name="" userId="495979f9a431ddb0" providerId="LiveId" clId="{129A9E73-0FCC-467C-9258-037B0D403C4F}" dt="2020-10-16T01:43:48.037" v="3520" actId="20577"/>
          <ac:spMkLst>
            <pc:docMk/>
            <pc:sldMk cId="3841122828" sldId="317"/>
            <ac:spMk id="5" creationId="{161EE53F-F2E7-4511-901A-6969CEE71F5D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1:40:22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12399 6792 3 0,'0'0'0'0</inkml:trace>
  <inkml:trace contextRef="#ctx0" brushRef="#br0" timeOffset="853.031">12295 6951 3 0,'0'0'0'0,"0"0"2"0,0 0-1 16,0 0 0-16,-37 0 0 0,37 17 0 15,-17-17 0-15,17 0 17 0,0 0-1 0,0 0 1 16,-17 0-1-16,-1 0-12 0,18 19-1 0,-18-19 1 16,0 0-1-16,1 0 11 0,17 0 1 0,-17 17-1 0,-2-17 0 15,2 0-11-15,17 18 1 0,-18-18-1 0,1 0 1 16,17 0 0-16,-18 0 1 0,18 17-1 0,-18-17 1 15,0 17-4-15,1-17 1 0,0 18 0 0,-2-18 0 16,2 18 1-16,-1-1 0 0,1-17-1 0,17 18 1 16,-19-18-1-16,2 18-1 0,0-18 0 0,17 18 0 15,-18-18 0-15,1 17-1 0,17 0 1 0,-19-17 0 16,2 19-1-16,17-2 0 0,-18-17 0 0,18 18 1 0,-16-1-1 16,16 0 0-16,-20 2 0 0,20-19 0 15,0 17 0-15,0 1 0 0,-16-1 0 0,16 2-1 0,0-2 4 0,0 1 1 16,0-1-1-16,0-17 0 0,-17 17-2 15,17 2 1-15,17-19-1 0,-17 17 0 0,0 0 4 16,0 1 0-16,0-18-1 0,16 19 1 0,4-2-3 0,-20-17 0 16,16 17-1-16,-16-17 1 0,18 17 3 0,-1-17 0 15,2 19-1-15,-2-19 1 0,1 0-3 0,-1 0 0 16,-17 0 0-16,17 17 0 0,19-17 3 0,-18 0-1 16,-1 0 1-16,2 0 1 0,-2 0-5 0,0 0 1 0,1 0 0 15,0 0 1-15,0 0 0 0,-1 0 0 16,1 0 0-16,18 0 1 0,-19 0-3 0,0 0 0 0,19 0 1 15,-18 0 0-15,-1 0 0 0,0 0 1 0,-17 0-1 16,37-17 1-16,-20 17-3 0,0 0 2 0,1 0-1 16,0 0 0-16,0 0 0 0,-2 0 1 0,1 0-1 15,2 0 0-15,-2 0 0 0,1 0-1 0,-1 0 0 16,1-19 1-16,0 19-1 0,0 0 1 0,-1 0 0 16,0 0-1-16,2 0 0 0,-2 0 1 0,1 0-1 0,-18 0 0 15,17 0 0-15,2 0 0 0,-2-17 0 0,1 17 0 16,-18 0 0-16,0-17 0 0,17 17 0 0,0-17 0 15,2 17-1-15,-19 0 1 0,17-19 0 0,-17 19 0 16,18-18 0-16,-1 1-1 0,-17 0 1 0,0-2 0 16,19 2-1-16,-19 0 1 0,0 17 0 0,0-18 0 15,0-18-1-15,17 19 1 0,-17-1 0 0,-17 1 0 16,17-19-1-16,0 19 1 0,0-1 0 0,0-18 0 16,-19 19-1-16,19-18 1 0,-17 17-1 0,17-17 1 0,-18 17 0 15,1 0 0-15,17 1-1 0,-19 0 1 16,2-18 0-16,17 16-1 0,-17 2 1 0,-1-18-1 0,1 16 1 0,-2 2 0 15,19 0 0-15,-17-19 0 0,-1 18-1 16,1 1 1-16,-2-18 0 0,2 17 0 0,0 0-1 0,-1 1 1 16,0 17 0-16,0-18 0 0,1 18-1 15,-1 0 1-15,1 0 0 0,-2 0-1 0,-14 0 1 0,15 18 0 16,-18-18 0-16,2 17-1 0,-3 1 1 0,3 0 0 16,-2 17-1-16,1-18 1 0,-18 19 0 0,18-18 0 0,-1 16 0 15,1 2 0-15,-1-1 0 0,1 1 0 0,-1 16 0 16,19-16 0-16,-18-1-1 0,18 1 1 0,-2 17 0 15,2-18 0-15,-1 18-1 0,18-18 1 16,-16-18-1-16</inkml:trace>
  <inkml:trace contextRef="#ctx0" brushRef="#br0" timeOffset="3073.635">13458 6792 37 0,'0'0'0'16,"0"0"0"-16,0 0 23 0,0 0 0 0,-36 17-1 0,36-17 1 16,0 0-19-16,-17 0 1 0,17 0-1 0,-17 0 0 0,17 0 10 0,-18 0 0 15,18 0 0-15,-18 0 0 0,0 0-10 0,18 0 1 16,-17 0-1-16,-1 0 0 0,1 0 6 0,-2 0-1 15,2 0 1-15,0 18-1 0,-1-18-5 0,18 18 0 0,-18 0 0 16,0-1 0-16,1 0 1 0,0 2-1 0,17-2 1 16,-18 1 0-16,-1 18-2 0,2-19-1 15,0 1 1-15,17 16-1 0,-18 2 0 0,18-19 0 0,0 19-1 16,-18 16 1-16,18-16-1 0,-18 16 0 0,18-16 0 16,0 18 1-16,-16-2-1 0,16 1 0 15,0-18 0-15,0 18 0 0,0-17 0 0,0 16 0 0,0-16 0 16,0-1 0-16,16 1 0 0,-16-1 0 0,18 1 0 15,-18-2-1-15,18-16 1 0,0 18 0 0,-1-36-1 16,19 17 1-16,-18 0 0 0,-1-17 0 0,18 0 0 0,1 0 0 16,-19-17-1-16,19 17 1 0,-1-17 0 0,0-2 0 15,-17 2-1-15,17-1 2 0,1-16-2 0,-19-2 2 16,18 1-2-16,-16 16 1 0,-2-33 0 0,18 16 0 16,-18 1 0-16,2-1 0 0,-2 2 0 0,17-2 0 15,-15 1 0-15,-2-1 0 0,0 2 0 0,-17-1 0 16,18-19-1-16,0 18 1 0,0 2 0 0,-18-1 0 15,17-1 0-15,-17 1 0 0,0-1 0 0,0 1 0 16,0 0-1-16,-17 0 1 0,17-1 0 0,-18 19 0 16,18-18 0-16,-18-1 0 0,0 19-1 0,1-19 1 0,0 18 0 0,-2 1-1 15,-15-18 1-15,-2 17 0 0,19 0 0 16,0 1-1-16,-18-1 1 0,-1 0 0 0,-18 18-1 0,37-18 1 16,-18 18 0-16,-18 18-1 0,18-18 1 0,-1 18 0 15,1 0-1-15,-1 17 1 0,2-17-1 0,-3 17 1 16,20 0 0-16</inkml:trace>
  <inkml:trace contextRef="#ctx0" brushRef="#br0" timeOffset="5622.135">11764 6351 65 0,'0'0'0'0,"0"0"1"15,0 0 0 1,0 0 0-16,0 0 0 0,0 0 2 16,0 0-1-16,0 0 1 0,0 0 0 15,0 0-1-15,0 0 0 0,0 0-1 0,0 0 1 16,0 0 2-16,0 0-1 0,0 0 0 0,0 0 1 0,0 0-2 16,0 0 0-16,0 0 0 0,0 0 0 0,0 0 10 0,0 0 1 15,0 0-1-15,0 0 1 0,0 0-9 16,0 0 0-16,0 0 0 0,0 0 1 0,0 0-2 0,0 0 0 15,0 0 0-15,0 0 0 0,0 0-1 0,0 0 0 16,0 0 0-16,0-18 0 0,0 18 0 0,0-17 0 16,0 17-1-16,-16-18 2 0,16 0-2 0,0 18 1 15,-20-18-1-15,20 1 0 0,-16 0 2 0,16-2-1 16,0 2 0-16,-17-18 0 0,17 18 0 0,-18-2-1 0,18-15 1 16,-18 16-1-16,0-18 1 0,18 2 0 0,-17 15 1 15,-1-16-1-15,1 18-1 0,17-19 1 0,-19 18-1 16,19-16 1-16,-17 15 3 0,17-16-1 15,-17 18 1-15,-1-19 0 0,18 19-3 0,0 0 1 0,0-1 0 16,-18-18 0-16,18 19 2 0,0-1 0 0,0-1 1 16,0 19 0-16,-18-17-3 0,18 0-1 0,0 0 1 15,0 17 0-15,0-18 3 0,0 0-1 0,0 18 0 16,0 0 1-16,0-18-3 0,0 18 0 0,0 0 0 0,0 0 0 16,0 0 1-16,0-17 1 0,0 17 0 15,0 0 0-15,0 0-2 0,0 0 0 0,0 0-1 16,0 0 1-16,0 0 3 0,0 0-1 0,0 0 0 0,0 0 1 15,0 0-3-15,0 0-1 0,0 0 1 0,18 0 0 16,-18 17 1-16,18-17 1 0,-18 18-1 0,18 0 1 16,-1 17-3-16,0-1 1 0,-17-15 0 0,19-1-1 15,-2 17 1-15,-17-17 1 0,18 17 0 0,-1-18-1 16,-17 2-1-16,0-2 1 0,18 18-1 0,0-18 0 0,0 2 1 0,-18-2 1 16,17 0-1-16,-1 1 0 0,-16 0-1 15,20 0 0-15,-20-18 0 0,16 17 0 0,-16 1 0 0,18-18 0 16,-18 17 0-16,17-17 0 0,2 0-1 15,-19 19 1-15,0-19-1 0,0 0 1 0,17 0-1 16,-17 0 0-16,0 0 0 0,0-19 1 0,18 19 0 16,-18-17 0-16,0-1-2 0,17 1 1 15,-17 17 0-15,0-36 0 0,0 18-1 0,17-16 1 16,-17-2 0-16,0 18-1 0,0-16 1 0,0 15 0 0,0-15-1 16,0 16 1-16,0-18-1 0,0 19 1 0,-17-1-1 15,17-18 1-15,0 19-1 0,0-18 0 0,0 17 1 16,-17-17 0-16,17 18-1 0,0-2 0 0,0 2 1 15,0-1-1-15,-18 18 1 0,18-17-1 16,0-2 1-16,0 19 0 16,0 0 0-16,0 0 0 15,18 0 0 1,-18 19-1-16,17-19 0 16,0 35 0-16,2-18 0 0,-2 19 1 0,18-1-1 0,-16-17 0 15,-2 0 0-15,0-18 1 0,1 17-1 0,0 0 0 16,0-17 0-16,-1 17 0 0,1-17 0 0,18 0 1 15,-19 0-1-15,0 0 0 0,1 0 0 0,0 0 0 16,17 0 0-16,-18 0 1 0,2-17-1 0,-1 0 0 16,-1 0 0-16,0-1 0 0</inkml:trace>
  <inkml:trace contextRef="#ctx0" brushRef="#br0" timeOffset="6464.083">13740 5239 229 0,'0'0'0'0,"0"0"1"0,0 0 1 16,0 0 0-16,0 0 0 0,0 0-1 0,0 0 1 15,0 0-1-15,0 0 0 0,0 0 2 0,0 0 0 16,0 0 0-16,0 0 0 0,0 0-1 0,0 0 0 16,0 0 0-16,-18 18 0 0,0 0 0 0,18-18 0 0,-17 18 1 15,17 17-1-15,-17-1-1 0,-2 2 1 0,19-1-1 16,-16-16 1-16,-2 15-1 0,1 2 0 0,-2-18 0 15,2 16-1-15,0 2 1 0,-1-18 0 0,1 17-1 16,-2-17 1-16,2 0 0 0,-1 16-1 0,1-15 1 16,-19-2 0-16,19 0-1 0,-19 1 0 0,18-1 1 15,-17-17 0-15,18 19-1 0,-2-19 0 0,2 17 1 16,0-34-1-16,-1 17 0 0,0 0 1 0,0 0-1 16,1 0 1-16,0-19-1 0,-1 2 1 15,-1-1-1-15,19 1 1 0,0 0-1 0,-17-2 0 16,17-15 2-16,0 16-1 0,17 0 1 15,-17 0 0-15,0 1-1 0,0-1 1 0,0-1-1 0,19 2 0 16,-19 0 2-16,18 0 1 0,-1-1-1 16,0 0 0-16,1 0-1 0,0 1 0 0,17 0 0 0,-18-2 0 15,2 2 2-15,16 17 0 0,0-18 0 0,-17 1 0 16,17-2-2-16,1 2 1 0,-1 0-1 0,1 0 0 0,-1-1 3 16,-1 0 0-16,20 0-1 0,-19-17 1 15,-1 16-2-15,20-15-1 0,-19 17 1 0,18-1 0 16,-18-18 1-16,18 19 1 0,1-19-1 0,-20 1 1 0,2 18-3 15,-1-19 1-15</inkml:trace>
  <inkml:trace contextRef="#ctx0" brushRef="#br0" timeOffset="10967.231">14322 7834 84 0,'0'0'0'0,"0"0"3"15,-18 0 0-15,2 0 0 0,16 0 0 16,0-19-1-16,0 19 0 0,-20 0 0 0,20 0 0 16,0-17 7-16,0 17 0 0,0 0-1 0,0 0 1 15,-16 0-5-15,16-18 0 0,0 18-1 0,0 0 1 0,0 0 10 16,-17 0 0-16,17 0 1 0,0-17-1 0,0 17-10 15,0 0 1-15,0 0-1 0,0 0 0 0,0 0 8 0,0 0-1 16,0 0 1-16,0 0-1 0,0 0-7 0,0 0 1 16,0 0-1-16,0 0 0 0,0 0 3 0,0 0-1 15,0 0 1-15,0 17 0 0,33-17-4 0,-13 0 1 16,14 18-1-16,2-18 0 0,-19 0-1 0,18 0 0 0,-18 0-1 16,2 0 1-16,16 0 0 15,-18 0-1-15,2 0 0 0,15 0 0 0,-16 0 2 0,18 0-1 0,-19 0 0 16,18 0 0-16,1-18 0 0,-19 18 0 0,19 0-1 15,-1 0 1-15,1 0 0 0,-1 0 0 0,0 0 0 16,1 0 1-16,-3 0-2 0,3 0 0 0,-1-17 1 16,19 17-1-16,-20 0 4 0,2-19 0 0,18 19 0 15,-19-17 0-15,18-1-3 0,-18 18 1 0,1-17-1 16,-2 17 1-16,2-18 4 0,-1 18 1 0,0-18-1 0,1 18 1 16,16-17-5-16,-34 17 0 0,16 0 1 15,-15 0-1-15,16 0 6 0,-18 0-1 0,1 17 0 0,0-17 1 16,0 18-6-16,-1-18 1 0,-17 18-1 0,0-1 1 15,17 18 2-15,-17-16 0 0</inkml:trace>
  <inkml:trace contextRef="#ctx0" brushRef="#br0" timeOffset="11663.943">15027 6298 380 0,'0'0'0'0,"0"0"8"16,0 0 1-16,0 0 0 0,0 0-1 15,18 0-4-15,0 0 0 0,-18 0-1 0,0 0 1 16,0 18 7-16,18-18 0 0,-18 0 0 15,0 17 0-15,0-17-7 0,0 18 0 0,0 0 0 0,0 0 0 16,0-1 2-16,0 18 1 0,-18-17-1 0,18 17 1 16,-18 1-4-16,18-19 0 0,0 1 0 0,-18-1 0 15,18 19-1-15,-17-36 1 0,17 18 0 0,-18-2-1 16,18 2-1-16,-17-18 1 0,17 18 0 0,0-18-1 0,0 0 1 16,0 0-1-16,-19 18 1 0,19-18-1 0,0 0 0 15,0-18 1-15,0 18-1 0,0 0 0 0,0-18 0 16,-17 18 0-16,17-34 0 0,0 16 0 15,0-18-1-15,0 1 1 0,0 18-1 0,-16-19 1 0,16 19-1 16,16-1 1-16,-32-18-1 16,16 19 1-16,16 0-1 0,-16-1 1 0,0-18-1 0,0 19 0 0,17-1 1 15,-17 0 0-15,19 0-1 0,-2 1 1 16,-17 0-1 15,18-2 1-31,-1 19-1 0,1-17 0 0,0-1 1 0,0 18-1 0,-1-17 0 0,0 17 1 0,2 0-1 0,16 0 0 0,-18 17 1 0,2-17-1 0,-2 18 0 16,1-1 1-16,-1 2-1 0,-17-2 0 0,17 0 1 15,2 1-1-15,-19 18 0 0,17-19 1 0,-17 1-1 16,18 0 0-16,-18 0 1 0,0-1-1 0,0 0 0 16,17-17 0-16,-17 18 1 0,0-18 0 0,19 0 0 15,-19 18-1-15,0-18 1 0,0 0 0 0,0 18-1 16,17-18 1-16,-17 17 0 0,0-17 0 0,17 17 0 16</inkml:trace>
  <inkml:trace contextRef="#ctx0" brushRef="#br0" timeOffset="40184.429">11500 13108 128 0,'0'0'0'0,"-35"0"2"15,18 0-1-15,17 0 1 0,-18-17 0 16,-1 17-1-16,19 0 0 0,-17 0 0 0,17-18 0 15,0 18 7-15,-17 0 0 0,17-18 0 0,0 18 0 0,0 0-5 16,-18-18 1-16,18 18-1 0,0-17 1 0,0 17 2 0,0-17 0 16,0 17 0-16,0-19 1 0,0 19-4 0,18-17 0 15,-18 17 0-15,0 0 1 0,17-18 0 0,0 18 1 16,-17 0 0-16,19 0-1 0,-1 0-1 0,16 0-1 0,-16 0 1 16,0 0 0-16,17 0-2 0,1 0 1 0,-1 18 0 15,-18-18 0-15,19 0-1 16,-1 17 1-16,-19-17-1 0,20 19 1 0,-1-19-1 0,1 0 0 0,-18 17 0 15,16-17 0-15,20 0 0 0,-18 0 0 0,16 0 0 16,-16 0-1-16,16 17 1 0,-16-34 0 0,17 17 1 16,-1 0-1-16,-15 0-1 0,15 0 1 0,-16-17 0 15,-3-2 0-15,21 2-1 0,-19 17 1 0,1-18 0 16,17 1 0-16,-18-2-1 0,1-16 1 0,16 18-1 16,-16-19 1-16,16 19-1 0,-16-1 0 0,-1-18 1 15,1 19-1-15,-1-17 0 0,1-2 0 0,-3 1 1 0,3-2-1 16,-18 3 0-16,16-2 0 0,3 1 0 0,-3-1 1 15,2-16-1-15,-1 16 0 0,-18-15 0 0,19 15 0 16,-1 0 0-16,-17 0 0 0,18-15 0 0,-19 15 1 16,19-18-1-16,-19 20 0 0,1-20 0 0,-1 3 0 15,2-3 0-15,16 18 0 0,-18-16 0 0,-17 16 1 16,17-16-1-16,2-1 0 0,-2-1 0 0,-17 19 0 16,18-17 0-16,-18 16 0 0,16-17 0 0,-16 0 0 15,0 1 0-15,0 16 0 0,0-17 0 0,0 0 0 0,0 17 1 16,0 2 0-16,19-20-1 0,-38 1 1 15,19 19-1-15,19-20 1 0,-19 20-1 0,0-20 1 0,0 2 0 0,0-1 1 16,0 17-1-16,0-16 1 0,0 16-1 16,0-17 0-16,0 17 0 0,0-16 1 0,0-1-1 0,0 17 1 15,0 2-1-15,-19-20 1 0,19 20-1 0,0-2 0 16,0 1 0-16,0-19 0 0,-16 20 1 0,16 15-1 16,0-15 1-16,-18-2-1 0,18 1 1 0,0 0-1 15,-17-1 0-15,17 2 0 0,-19 15 0 0,19-15 1 0,0-3-1 16,-17 20 1-16,17-18-2 0,-17-1 1 0,17 19 1 15,0-18-1-15,-18 17 0 0,18-17 0 0,0 18 1 16,-17-19-1-16,17 18 0 0,0-17 0 0,-19 17 0 16,19 0 0-16,0-16 0 0,0 15 1 0,-17 2-1 15,17-18 0-15,0 18 0 0,-18-2 0 0,18 2 0 16,0 0 0-16,-17-1 1 0,17 0-1 0,0 18 1 16,0-35-1-16,-19 18 1 0,19-2-1 0,0 2 0 15,0-18 0-15,0 17 1 0,0 0 1 0,0 0-1 16,0 1 1-16,0 0-1 0,0-2-1 0,19 2 1 0,-19-1 0 15,0 1-1-15,0-2 1 0,0 2 0 0,17 0 0 16,-17 0-1-16,0-1 1 0,0 18-1 0,0-18 0 16,0 18 1-16,0 0-1 0,0 0 1 0,0-18-1 15,0 18 0-15,0 0 0 0,0 0 0 0,0 0 0 16,0 0 0-16,0 0 1 0,0 0-1 0,0 0 1 16,0 0-1-16,0 0 0 0,0 0 0 0,0 0 0 15,18 0 0-15</inkml:trace>
  <inkml:trace contextRef="#ctx0" brushRef="#br0" timeOffset="40650.821">13000 9420 276 0,'0'0'0'15,"0"0"5"-15,0 0 1 16,0 0 0-16,0 0 0 0,0-17-3 0,0 0 0 0,16-2 0 16,-16 2 0-16,0-18 0 0,0 18 1 0,18-19 0 15,-18 19-1-15,0 17 0 0,0-18-1 0,18 18 0 16,-18-18 0-16,0 0 0 0,0 18-1 0,0-17 1 16,18 17-1-16,-18 0 0 0,0 0 0 0,0 0 0 15,0-17 0-15,17 17 0 0,-17-19-1 16,0 19 1-16,17-17-1 0,-17 17 1 15,19-18-1-15,-1 1 0 0,-18-1 0 16,17 0 0-16,0 0 0 0,-17 1 0 16,0 0 0-16,18-2 0 0,-18-16 0 0,18 18 0 0,-18-2 0 15,18-15 0-15,-18 17 0 0,17-19 0 0,-17 18 1 16,17-16-1-16,-17-2 0 0,19 18 0 0,-19-17 0 16,17 17 0-16,-17-17 0 0,0 18 0 0,18-2 0 15,-18 2 0-15,0-1 0 0,17 18 0 0,-17-17 1 16,0-2-1-16,18 19 0 0,0 0 0 0,0 0 1 15,-1 19 0-15,0-2-1 16,2 1 1-16,-2 18-1 0,1-2 1 0,18 2 1 0,-19-1 0 16,1-1 0-16,-1 20 1 15,-17-18-2-15,17-1 0 0,2-1 1 0,-2 2 0 0,1-1 2 0,-18-16 0 16</inkml:trace>
  <inkml:trace contextRef="#ctx0" brushRef="#br0" timeOffset="41902.316">11253 10162 273 0,'0'0'0'0,"0"0"9"15,17-36 0-15,2 36 0 0,-19 0 0 16,0-18-5-16,17 18 0 0,-17-17-1 0,17 17 1 0,-17 0 1 16,18-17 0-16,0 17 0 0,0 0-1 15,-1 0-1-15,-17 0 0 0,17 0-1 0,2 0 1 0,-19 0-1 0,18 0-1 16,-1 0 0-16,0 0 1 0,1 0-1 0,-18 0 0 16,18 0 0-16,0 0 0 0,-1 0-2 0,0 0 1 15,19 0 0-15,-18-19 0 0,-1 19 0 0,1-17 0 16,0 0 0-16,0 17 0 0,15-18 0 0,-13 0-1 15,-4-17 0-15,2 18 1 0,-1-19-1 0,2 18 1 16,-2 1-1-16,18-19 1 0,-18 19-1 0,2-18 1 0,16 16-1 16,-18-16 1-16,19 18-1 0,-19-19 1 0,1 19-1 15,18-18 1-15,-19 17-1 0,1-17 0 0,18 18 1 16,-19-1-1-16,18-18 1 0,-17 19-1 0,0-1 0 16,16-18 1-16,-15 19 0 0,-1 0-1 0,-1-2 1 15,0 2 0-15,1-18-1 0,0 18 1 0,0-2-1 16,-2 2 1-16,1 0 0 0,-17-1-1 0,19-18 0 15,-2 19 1-15,1 0 0 0,-1-2-1 0,-17 2 1 16,18-1 0-16,-18 1-1 0,18-1 1 0,0 0 0 0,-18 0-1 16,17-16 1-16,-17 15 0 0,17 2-1 0,-17-1 1 15,19 1 0-15,-19-19 0 0,0 19-1 0,17 0 1 16,-17-19 0-16,18 18 0 0,-18 0 0 0,17-18 0 16,-17 20 0-16,19-2 0 0,-19 1 0 15,17-1 0-15,-17 0 0 0,18 0 0 0,-18 1 0 0,17-19 0 16,0 19 0-16,-17-1 0 0,19 1 0 0,-19-2 1 15,0-15-1-15,17 17 0 0,-17-1 1 0,0-1-1 0,0 2 1 16,0-18 0-16,0 16 0 0,0 2 0 16,0 0 0-16,0 0 0 0,0-2 0 15,0 2-1-15,0-1 2 0,0 1-1 0,0 17 1 0,0-17 0 0,0-2-1 16,0 2 0-16,-17-1 0 0,17 18 0 0,0-17 2 0,0 17 0 16,0 0 1-16,-19-19-1 0,19 19-1 15,0-17 0-15,-17 17 0 0,17 0 0 0,0-17 1 0,0 17 0 16,0 0 0-16,-17 0 1 0,17 0-2 15,0 0 0-15,0 0 0 0,0 0 0 0,0 0 0 0,0 0 0 0,0 0 1 16,-18 0-1-16,18 0 0 0,0 0-1 0,0 0 1 16,0 0 0-16,0 0 1 0,0 0-1 0,0 0 1 15,0 0 0-15,0 0-1 0,0 0 0 0,0 0-1 16</inkml:trace>
  <inkml:trace contextRef="#ctx0" brushRef="#br0" timeOffset="42229.412">12575 8168 229 0,'0'0'0'0,"0"18"0"0,-17-18 0 16,17 0 14-16,0 17 0 0,0-17 0 0,0 0 0 15,-17 0-9-15,17 0-1 0,0 0 0 0,0 0 1 0,0 0 7 16,0 0 0-16,0 0 1 0,0 0-1 15,0 0-8-15,0 0 0 0,0 0 0 0,0-17 1 16,17-1-2-16,-17 1 0 0,17 17 0 0,-17-36 0 0,19 1-2 16,-19 18 1-16,17-2 0 0,-17 2 0 0,0 17-1 15,0-18-1-15,18 18 1 0,-18-17 0 0,0 17 0 16,17 0 0-16,-17-19-1 16,19 19 0-16,-19 19 0 0,17-19 0 15,1 17 0-15,-1 1 0 0,0 18 0 16,-17-1 0-16,19-1 0 0,-19 2 0 15,17-1 0-15,1-16 1 0,-18 15-1 0,0-16 0 0,17-1 0 0,-17 19 1 16,0-19-1-16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1:41:3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12100 7886 3 0,'0'0'0'0,"0"0"0"16,17-35 0 0,-17 18 0 15,-17 17 1-16,17-19 0 1,0 19 0-16,-18 0 7 16,18 0 0-16,0-17-1 0,0 17 1 15,0 0-5-15,0 0 1 0,0 0-1 0,0 0 1 16,-17 0 2-16,17 0 0 0,0 0 0 0,0 0 0 16,0 0-4-16,0 0 2 0,0 0-1 0,-18 0 0 15,18 0-2-15,0 0 1 0,0-18 0 0,0 18 0 16,-18 0-1-16,18 0 1 0,0 0-1 0,0 0 0 0,0 0 1 15,0 0 1-15,0 0-1 0,0 0 1 0,0 0-2 16,0 0 1-16,-18 0 0 0,18 0-1 16,0 0 2-16,0 0 0 0,0 0 0 0,0 18 0 0,0-18-1 15,0 0 0-15,0 0-1 0,0 17 1 0,18-17 5 0,-18 19 0 16,18-19-1-16,0 17 1 0,-1-17-4 0,1 17 1 16,-1-17-1-16,2 0 0 0,-2 18 6 0,0-18 0 15,1 17 0-15,0-17 0 0,0 0-5 0,-18 0 0 16,17 19 0-16,0-19 0 0,2 17 4 0,-1-17 0 15,-1 0 1-15,0 0-1 0,1 0-4 0,0 17 0 0,0-17-1 16,-2 0 1-16,1 0 3 0,2-17 1 0,-19 17 0 16,17 0 0-16,-17 0-5 0,18 0 1 0,-18 0-1 15,17 0 1-15,-17 0 1 0,0-17 1 0,18 17 0 16,-18 0 0-16,0 0-3 0,18 0 0 0,-18-19 0 16,0 19 0-16,0 0 1 0,0 0 0 0,0 0 0 15,0 0 1-15,0 0-3 0,0 0 0 0,0 0 1 16,-18-17-1-16,18 17 3 0,-18 0 0 0,18 0 0 15,-17-18 0-15,-1 18-2 0,1 0-1 0,-2 0 1 16,2 0 0-16,-17 0 1 0,16 0 0 0,0 0-1 16,1 0 1-16,0-17-2 0,-1 17 1 0,-1 0-1 15,2 0 0-15,17 0 2 0,-17 0 0 0,-1 0 0 0,18 0 0 16,-18 0-2-16,0 0 1 0,18 0-1 0,-17 0 0 16,0 0 2-16,17 0 1 0,0 0-1 0,0 0 0 15,0 0-2-15,-19 0 1 0,19 0-1 0,0 0 1 16,0 0-1-16,0 0 1 0,0 0 0 0,0 0 0 15,0 0-2-15,0 0 1 0,0 0 0 0,0-17 0 0,0 17 2 16,19 0-1-16,-19 0 1 0,17 0 0 16,18 0-2-16,-17-19 0 0,17 19 1 0,1 0-1 0,-18 0 1 15,16 0 1-15,-16-17 0 0,18 17-1 16,-3 0-1-16,-14-18 0 0,16 18 1 0,-18 0-1 0,19 0 1 16,-1-17 0-16,-18 17-1 0,19-19 1 0,-1 19-1 0,-16 0 0 15,16 0 0-15,-18-17 0 0,19 17 0 0,-19 0 0 0,18 0 1 16,-16 0-1-16,-2 0-1 0,0 0 1 15,19 17-1-15,-18-17 1 0,-1 19 0 0,1-2 0 0,-18 1-1 16</inkml:trace>
  <inkml:trace contextRef="#ctx0" brushRef="#br0" timeOffset="3887.398">10476 6475 93 0,'0'0'0'15,"0"0"33"-15,0 0-1 0,0 0 0 0,-33 0 1 16,33 0-30-16,0 0 1 0,0 0-1 0,0 0 1 0,-19 0 1 16,19 0 1-16,0 0 0 0,0 0 0 15,0 0-3-15,0 0 0 0,0 0 0 0,-17 17 0 0,17-17-1 16,0 17 0-16,0-17 0 0,-18 0 0 16,18 19-1-16,0-19 1 0,-17 17-1 0,17 1 0 0,0-1 0 0,-18 2 0 15,18-2-1-15,0 1 1 0,-18-2-1 16,18-16 1-16,0 18-1 0,-18 0 1 0,18 0-1 0,0-1 0 15,0 1 0 1,-17-18 0-16,17 18 0 0,0 0 1 0,0-18 0 16,0 0-1-16,0 17 0 0,0-17 1 15,0 0 0-15,0 0 0 16,0 0 0 0,0-17 0-16,0-1 0 15,0 0-1-15,17-17 0 0,-17 17 1 16,0 0-1-16,0 0 1 0,18-16 1 0,-18 34-1 15,0-17 1-15,0-2-1 0,0 2 0 0,0-1 0 16,0 18 0-16,0-17 1 0,18 17 0 0,-18 0 1 16,0-19-1-16,0 2 0 0,0 17-1 0,18-17 1 15,-18 17-1-15,17-18 2 0,-17 18 0 0,0-18 0 16,18 18 0-16,-18-18-1 0,17 18 0 0,2-17 0 0,-19 17 0 16,17-17 1-16,-1 17 1 0,2-18 0 0,-18 18-1 15,18-18 0-15,0 18-1 0,-1 0 0 0,-17-18 0 16,17 18 2-16,-17 0 0 0,19 0 0 0,-19 0 0 15,18-17-1-15,-1 17-1 0,0 0 0 0,1 0 1 16,0-18 0-16,0 18 0 0,-18 0 1 0,17 0-1 16,0 0-1-16,-17 0 1 0,19-18-2 0,-2 18 2 0,1 0-1 15,-1 0 0-15,1 0 0 0,0-18 1 16,17 18-2-16,-18 0 0 0,2 0 1 0,-2 0 0 0,18-17-1 16,-16 17 0-16,16 0 1 0,-18-17-1 15,19 17 0-15,-19-19 0 0,1 19 0 0,17 0 0 0,-18 0 0 0,18-17 0 16,-17 17-1-16,17-18 1 15,0 18 0-15,-16 0 0 0,-2-17-1 0,18 17 1 0,1-17 0 0,-19 17-1 16,19 0 1-16,-1 0-1 0,0 0 1 16,1-19-1-16,-2 19 1 0,2 0-1 0,-18 0 0 0,17-17 1 15,1 17-1-15,-3 0 0 0,3-17 1 16,-1 17-1-16,1 0 0 0,-1-18 0 0,-18 18 0 0,19 0 1 0,-1 0-1 16,18 0 0-16,-17 0 0 0,-1 0 1 15,19 0-1-15,-20 0 0 0,20 0 0 0,-20 0 0 0,3 0 0 16,15 0 1-16,-16 0-1 0,-3 0 0 0,21 0 0 15,-1 0 0-15,-18 18 0 0,18-18 1 0,-18 17-1 16,19 0 0-16,-1-17 0 0,-18 19 0 0,18-19 1 16,0 17-1-16,-18 0 0 0,19-17 0 0,-21 18 0 15,21-1 1-15,-1-17-1 0,-18 19 0 0,18-2 0 16,-1 0 0-16,2 1 0 0,-19 0 1 0,18-18-1 0,0 18 0 16,1-1 1-16,-19 1-1 0,-1-18 0 0,20 18 1 15,-19-18-1-15,17 18 1 0,-16-1-1 0,16-17 1 16,-16 17-1-16,-1-17 1 0,18 18-1 0,1-18 1 15,-20 18-1-15,2 0 1 0,16-18 0 0,-16 17 0 16,-1-17-1-16,1 17 1 0,-1-17-1 0,1 0 1 16,15 19 0-16,-15-19 0 0,-1 0 0 0,1 17 0 15,-1-17-1-15,1 0 1 0,-2 0 0 0,2 0 0 0,-1 0 0 16,-17 0 0-16,18 0-1 0,-2 0 2 16,-16 0-2-16,18 0 1 0,-19 0-1 0,19 0 1 0,-18 0 0 0,16 0 0 15,2 0 0-15,-18 0 0 16,-2 0-1-16,1-17 1 0,19 17-1 0,-18 0 1 0,17 0 0 15,-17 0-1-15,0 0 1 0,16-19 0 0,-15 19-1 16,-2 0 1-16,1 0-1 0,-1-17 1 0,2 17-1 0,-2 0 1 16,1 0-1-16,-1-17 0 0,-17 17 1 0,17 0-1 15,2 0 0-15,-2 0 1 0,1-18-1 16,-18 18 1-16,17 0-1 0,2 0 0 0,-2 0 1 16,0-18-1-16,1 18 1 0,-18 0-1 0,18 0 0 15,0-18 1-15,-1 18-1 16,-17 0 1-16,18 0-1 15,-1 0 0 1,-17-17 0-16,19 17 0 0,-19 0 1 16,17 0-1-16,-1 0 0 15,-16-17 0 1,18 17 1 0,0 0-1-1,0 0 0 16,-18 0 1-15,0-18 1 15,0 18-1-31,0 0 0 0,0 0 0 16,0 0 0-16,0 0 0 0,17 0 0 16,-17 0 0-16,0 0 0 0,0 0 0 0,0-18 0 15,0 18 0-15,17 0 0 0,-17 0 0 0,0 0 0 0,0-18 0 16,19 18 0-16,-19 0 0 0,18-17 0 15,-18 17 0-15,0 0 0 0,17 0-1 16,-17 0 1-16,0-18 0 16,0 18 0-16,0 0 0 0,17 0-1 0,-17 0 1 15,18 0-1 1,-18 18 0-16,18-18 1 16,-18 17-1-16,18 1 0 0,-18 0 0 0,17 0 0 0,-17-1 0 15,17 18 1-15,-17-17-1 0,19 17 0 0,-19-18 0 16,0 2 0-16,0-2 0 0,17 1 0 15,-17-1 0-15,0 2 0 0,0-2 0 16,0 1 1-16,0-2-1 0,0 2 0 16</inkml:trace>
  <inkml:trace contextRef="#ctx0" brushRef="#br0" timeOffset="11365.324">12312 5203 216 0,'0'0'0'0,"0"0"1"16,0 0 0-16,0 0 0 16,0 0 0-16,0 0 0 0,0 0 8 15,0 0 0-15,0 0 1 0,0 0-1 16,0 0-5-16,0 0-1 0,-17 19 1 0,17-2 0 15,0 1 2-15,-18 0 1 0,18 18 0 0,0-2 0 0,-19 2-4 16,19-1 0-16,-17 18 0 0,17-18 1 0,0 1-1 0,0-2 1 16,0 2 0-16,-17-1 0 0,17 1-2 15,0-1 1-15,0-18-1 0,-18 2 0 0,18 15 1 0,0-16 0 16,0-18 0-16,0 17 0 0,0 2-1 16,-18-19 0-16,18 0 0 0,0 0 0 0,0 0-1 0,0 0 0 15,0 0 0-15,0 0 0 0,0 0 0 16,0 0 0-16,0 0 0 0,0 0 0 0,0-19 0 15,-18 2 0-15,18-1 1 0,0-16-1 0,0-2-1 0,-17 1 1 16,17-1 0-16,0 19 1 0,0-20-1 0,0 20 1 16,0-17 0-16,0 16-1 0,0-18 0 0,0 19 0 15,0 0 0-15,17-19 1 0,-17 36-1 0,0-18 1 16,18-18 0-16,-18 19-1 0,18 0 0 0,-18 0 0 16,18-1 1-16,-18 0 0 0,17 0 1 0,-17 0 0 15,17 18-1-15,-17-17 0 0,19-2 0 0,-19 19 0 16,18-17-1-16,-18 17 3 0,17 0-1 0,-17 0 1 0,0 0-1 15,0 0-1-15,0 0 1 0,17 0-1 0,-17 17 0 16,18-17 1-16,-18 19 1 0,0-2 0 0,18 1-1 16,0 18-1-16,-18-1 0 0,16-1 1 0,1-15-1 15,-17 16 1-15,19-18 0 0,-19 2-1 0,17 15 1 16,-17-16-1-16,18 0 0 0,-18 0 0 0,17-1 0 16,-17 0 1-16,18 0-1 0,0 2 1 0,-18-1-1 15,18-1 0-15,-18-17-1 0,17 0 1 0,-17 18 0 16,17-18 0-16,-17 0 0 0,19 0 0 0,-19 0 0 15,17 18-1-15,-17-18 0 0,0 0 1 0</inkml:trace>
  <inkml:trace contextRef="#ctx0" brushRef="#br0" timeOffset="11752.2">12912 5311 282 0,'0'0'0'0,"0"0"7"0,0 0 1 0,17-18-1 15,1 18 0-15,-18-18-3 0,0 18-1 0,0 0 1 0,17-18-1 16,-17 0 8-16,19 18 1 0,-19-17-1 0,17-2 1 16,-1 2-8-16,-16 0 0 0,18 17 0 0,0-17 0 15,-18 17 3-15,18-18 0 0,-18 18-1 0,0 0 1 16,17-18-4-16,-17 18 1 0,0 0-1 0,17-18 0 16,2 18 0-16,-19 0 1 0,18 0-1 15,-18 0 1-15,17 0-2 0,0-17 0 0,1 17 1 0,0 0-1 16,0 0-1-16,-18 0 0 0,17 0 0 0,0 0 0 15,-17 0 0-15,0 0 0 0,19 0 0 0,-19 0 0 0,17 0-1 16,-17 0 1-16</inkml:trace>
  <inkml:trace contextRef="#ctx0" brushRef="#br0" timeOffset="11968.507">12929 5699 295 0,'0'0'0'15,"35"-18"6"-15,-16 18-1 16,-2-18 1-16,17-17 0 0,2-2-3 0,-2 3 0 0,3 17 0 16,-3-19 0-16,2 18 3 0,-18 1 0 0,16-19 0 15,2 19 0-15,-18-1-3 0,17 18 0 0,-17-17 0 16</inkml:trace>
  <inkml:trace contextRef="#ctx0" brushRef="#br0" timeOffset="12506.134">13740 4887 263 0,'0'0'0'0,"0"0"2"16,0 0 0-16,0 0-1 0,0 0 1 15,0 0-1-15,0 0 0 0,0 0 0 0,0 0 1 16,0 0 3-16,0 0 1 0,-18 36 0 0,18-36-1 16,18 16-2-16,-18 2 0 0,18 18 0 0,-18-1 0 15,0 1 3-15,0 16 1 0,0-16 0 0,0-2-1 16,0 19-3-16,0-17 1 0,0 0-1 0,0 15 0 15,0-15 1-15,17-18-1 0,-17 18 1 0,0-2-1 16,0-16-1-16,0 18 0 0,0-19 0 0</inkml:trace>
  <inkml:trace contextRef="#ctx0" brushRef="#br0" timeOffset="12899.93">14076 5010 298 0,'0'0'0'0,"0"18"4"15,0-18 0 1,0 17 0-16,-18 19 1 0,18-1-3 0,0 1 1 0,0-2-1 16,-18 2 1-16,18-19 2 0,0 19 1 0,0-18-1 15,0 17 1-15,18-18-3 0,-18 0 0 0,0 2 0 16,18-2 0-16,-1 1 1 0,-17-18 1 0,17 0-1 15,-17 0 1-15,19 0-3 0,-2-18 0 0,-17 18 1 16,18-17-1-16,-1-19 0 0,1 19 0 0,0-18-1 16,-18 17 1-16,18-18-1 0,-18 0 0 0,17 2 0 15,-17 17 1-15,16-19-1 0,-16 1 0 0,20-1 0 0,-20 1 0 16,0-1 0-16,0 1 0 0,0 1 0 0,-20-2-1 16,20 18 1-16,0-18 0 0,-16 19-1 0,-1 0 1 15,17-19-1-15,-18 36 1 0,0-17-1 0,0 17 1 16,1 0 0-16,-1 0 0 15,1 17-1-15,-2 2 0 0,2-2 1 0,0 36-1 0,17-18 1 16,-18-17 0-16,0 18 0 0,18-2 0 16,0 2 0-16,0-19 0 0,0 1-1 0</inkml:trace>
  <inkml:trace contextRef="#ctx0" brushRef="#br0" timeOffset="13226.194">14410 4957 219 0,'0'0'0'0,"36"0"0"0,-36 0 6 0,0 17 0 16,17-17 0-16,-17 0-1 0,0 19-2 0,18-2 0 16,-18-17 0-16,17 35 1 0,2 1 3 0,-19-1 1 0,17 18 0 15,0-19 0-15,-17-15-5 0,18 16 1 0,-18-17-1 16,18 18 1-16,0-19 1 0,-1 0 1 0,-17 0 0 16,18 2 0-16,-18-2-4 0,17-17 2 0,-17 0-1 15,19 0 0-15,-19 0 0 0,0 0 0 0,0 0 1 16,17 0-1-16,-17-17-1 0,17-2 0 0,-17 2 0 15,0-17 0-15,18-20 1 0,-18 0 0 0,18 20 0 16,-18-1 1-16,0-18-2 0,0 36 0 0,0-37 0 16,0 18 0-16,0 1-2 0,-18 1 1 0,0 16 0 15,18-18 0-15,-17 0-1 0,0 19 1 0,-2 0-1 16,2 0 1-16,-18-2 0 0,17 2 1 0,0 17-1 0,0-18 0 16,-16 18 0-16,15 18 0 0,2-18 0 0,-1 0 0 15,-18 17 1-15,36 2 0 0,-17-2 0 0,0 0 0 16,-1 0 0-16,18 2-1 0,0-2 0 0</inkml:trace>
  <inkml:trace contextRef="#ctx0" brushRef="#br0" timeOffset="13687.125">15045 4728 310 0,'0'0'0'0,"0"0"8"16,0 0 1-16,0 0-1 16,0 0 1-16,0 0-6 0,0 0 1 0,0 0 0 15,0 0-1-15,0 0 12 0,0 0 1 0,0 0-1 16,0 0 0-16,0 0-10 0,0 0-1 0,0 0 1 15,0 17-1-15,0 36 4 0,-18 18 0 0,18-17 1 16,0-3-1-16,0 3-5 0,0-18 1 0,0 16-1 16,0-16 1-16,18-2-2 0,-18-17 1 0,18 19-1 15,0-18 1-15,-18 0-2 0,17 0 1 0,0-18-1 0,2 0 1 16,-19-18-1-16,17 18 1 0,1 0-1 0,-18-36 1 16,17 0-1-16,2 19 0 0,-2-17 1 0,1-20-1 15,-1 20-1-15,-17-20 1 0,17 1 0 0,-17 1-1 16,19-2 1-16,-19 18 0 0,17-15-1 0,-17-3 1 15,0-16-1-15,0 35 1 0,0-19-1 0,0 2 0 16,0-1 1-16,0 0-1 0,0 0 0 0,0 18 1 0,0-1-1 16,0 1 0-16,0 18 1 15,0-2-1-15,0 19 0 0,-17 0 0 0,17 19 0 0,-19-2 0 16,19 1 0-16,0-1 0 0,-34 54 1 16,16-1-1-16,1-17 0 0</inkml:trace>
  <inkml:trace contextRef="#ctx0" brushRef="#br0" timeOffset="21305.442">8396 6509 62 0,'0'0'0'0,"0"0"1"0,0 0 0 15,0 0 0-15,0 0 0 0,0 0 0 0,0 0 0 16,0 0 0-16,0 0 3 0,0 0 0 0,0 0 0 15,0 0 1-15,0 0-3 0,0 0 0 0,0 0 1 16,-35 36-1-16,35-36 3 0,-19 0 1 0,19 0-1 16,0 18 0-16,0-18-3 0,-17 17 1 0,17-17 0 15,0 0 0-15,0 0 11 0,-17 0 0 0,17 19 0 16,0-19 0-16,0 0-10 0,0 0 1 0,0 0-1 16,0 17 0-16,0-17 0 0,-18 0 0 0,18 0 0 0,0 0 0 15,0 18-1-15,0-18-1 0,0 0 0 0,0 0 1 16,-18 0-1-16,18 0 0 0,0 0 1 0,0 0-1 15,0 16 0-15,0-16-1 0,0 0 1 0,0 0 0 16,0 0 0-16,0 0 0 0,0 0 0 0,0 0-1 16,0 0 1-16,0 0-1 0,0 0 0 0,0 0 1 15,0 0-1-15,0 0 1 0,0 18 0 0,0-18 0 16,0 0-1-16,0 18 0 0,0-18 0 0,0 18 0 16,0-1 2-16,0 1 0 0,18-18 0 0,-18 0 0 15,0 18-2-15,0-18 1 0,0 0 0 0,0 18 0 0,0-18 3 16,0 0-1-16,-18 17 0 0,18-17 0 0,0 0-1 15,0 0-1-15,0 0 1 0,0 0-1 0,0 0 3 0,0 0-1 16,0 0 0-16,0 0 1 0,0 0-2 0,0 0-1 16,0 0 1-16,0 0-1 0,0 0 3 0,0 0 0 15,0 0 1-15,0 0-1 0,0-17-2 0,0 17 0 16,0 0 0-16,0 0-1 0,0 0 3 0,0 0 0 0,0 0 0 16,0 0 0-16,0-18-3 0,0 18 1 0,0 0 0 15,0 0-1-15,0 0 2 0,0 0 1 0,0-18-1 16,0 18 0-16,0 0-2 0,0 0 1 0,0 0-1 15,0 0 0-15,0 0 3 0,0 0 0 0,0-18-1 16,0 18 1-16,0-17-3 0,0 17 1 0,18-18 0 16,-18 18-1-16,0-18 2 0,18 0 0 0,-18 2-1 15,17 16 1-15,-17-18-2 0,17 1 0 0,-17 17 0 16,19 0 1-16,-19-19 0 0,0 19 0 0,17 0 0 16,1 0 1-16,-18-17-2 0,17 17-1 0,-17 0 1 15,19-18 1-15,-2 18-2 0,1 0 1 0,16 0 0 16,-15-17 0-16,-2 17-1 0,1 0 1 0,-2-19-1 0,3 19 1 15,-2-17-1-15,0 17 0 0,1 0 1 0,0-17-1 16,0 17 0-16,-1 0 0 0,1-18 0 0,-1 18 0 16,2-18 0-16,-2 18 0 0,0 0 0 0,1 0 0 15,0 0 0-15,-18-18-1 0,18 18 1 0,-1 0 0 16,0 0 0-16,2 0 0 0,-19 0 0 0,18 0 0 16,-1 0-1-16,0 0 1 0,1 0-1 0,0 0 1 15,-18 0 0-15,18 0 0 0,-1 0 0 0,0 0 0 0,2 0 0 16,-19 0 0-16,17 0-1 0,1 0 1 0,-1 0 0 0,1 0 1 15,0 0-1-15,0 0 0 0,-1 0 0 16,-17 0 0-16,16 0 0 0,4 0 0 0,-4 0 0 16,2 0 0-16,-18 0 0 0,17 0 0 0,2 0 0 0,-2 0 0 15,1 0-1-15,-1 0 1 0,0-17 0 0,-17 17 1 16,19 0-1-16,-2 0 1 0,1 0-2 0,-1 0 2 16,2 0-2-16,-19 0 2 0,17 0-1 0,0 0 0 15,-17 0 1-15,18 0-1 0,-18 0 0 0,18 0 0 0,-18 0 0 16,0 0 0-16,18 0 0 0,-1 0 0 0,-17 0 0 15,18 0 0-15,-18 0 0 0,0 17 0 16,0-17 0-16,17 0 0 0,-17 0 0 0,0 0 0 16,0 0 0-16,19 0 0 15,-19 18-1-15,0-18 1 0,17 0 0 16,-17 18-1 0,0-18 1-16,17 0-1 0,-17 18 0 15,18-1 0-15,-18 19 0 16,18-19 0-16,-18 18 0 0,0-16 0 0,0-2 0 15,18 17 0-15,-18-16 0 0,0 0 0 16,17 0 0-16,-17 17-1 0,17-17 1 0,-17 0 0 0,0 16 0 16,0-16 0-16,0 0 0 0,19 0 0 0,-19 16 0 15,0-34-1-15,0 19 1 0,0-2 0 0,0 1 0 16,18-18 0-16,-18 0-1 0</inkml:trace>
  <inkml:trace contextRef="#ctx0" brushRef="#br0" timeOffset="22036.578">8467 5733 313 0,'0'0'0'0,"0"0"8"0,0 0-1 0,0 0 1 16,0 0-1-16,0 0-3 0,0 0-1 0,0 0 0 16,0 0 1-16,0 0 9 0,0 0-1 0,17-17 1 15,-17 17 0-15,0 0-9 0,17 0 1 0,-17 0-1 16,0 0 0-16,19 0 3 0,-2 0 0 0,-17 17 0 16,18-17 0-16,-2 19-3 0,3-2-1 0,-2-17 1 15,0 17-1-15,19 18 1 0,-18-16 0 0,-1-2 0 16,1-17 0-16,-18 17-2 0,17 1 0 0,2 18 0 15,-2-36 1-15,0 17 0 0,1-17 1 0,-18 18-1 16,18-18 1-16,-18 0-2 0,18 0 0 0,-18 0 0 0,17 0 0 16,-17 0-1-16,0 0 0 0,17-18 0 0,2 18-1 15,-19-17 1-15,18-19 0 0</inkml:trace>
  <inkml:trace contextRef="#ctx0" brushRef="#br0" timeOffset="22337.248">8908 5504 380 0,'0'0'0'0,"0"0"7"16,0 0 0-16,0 0 0 0,-37 18 0 0,37-18-3 0,0 0-1 15,0 0 0-15,-17 18 1 0,17-18 6 0,-17 17 0 0,17-17 0 16,0 17 0-16,-18-17-6 0,0 17 0 15,18 2 0-15,-18-1 0 0,1 17 2 0,0-17 0 16,17 0 1-16,-19 16-1 0,2-15-3 0,17 15 0 16,-18-16 0-16,1 18 0 0,-1-2-1 0,18-16 0 15,-18 0 0-15,0 17 0 0,18-17 0 0,-17 18-1 16,17-19 0-16,-17 0 1 0,-2 1-1 0,3 18 0 0,16-36 0 16,-18 17 0-16,1 0 0 0,17-17 0 0,-19 19 0 15,19-2 0-15,-17-17-1 0,17 0 1 0</inkml:trace>
  <inkml:trace contextRef="#ctx0" brushRef="#br0" timeOffset="22733.86">8342 5557 351 0,'0'0'0'0,"0"0"5"16,0 0 0-16,0 0 0 16,0 0 0-16,0 0-3 0,0 0 1 0,0 0 0 15,0 0 0-15,0 0 3 0,0 0 1 16,0 0-1-16,19 0 0 0,-2-17-2 0,1 17-1 0,-1-18 0 16,19 0 0-16,-1 0 1 0,1 1 0 0,-1 17 0 15,-19-17 0-15,20-2-2 0,-1 2 1 0,1 17-1 16,-1-18 0-16,1 1-1 0,-2 17 0 0,2-19 0 15</inkml:trace>
  <inkml:trace contextRef="#ctx0" brushRef="#br0" timeOffset="53990.6">5344 11819 144 0,'0'0'0'0,"0"0"2"16,0 0 0-16,0 0 0 0,0 0 0 0,0 0-1 15,0 0 0-15,0 0 0 0,0 0 1 0,0 0 1 0,0 0-1 16,0 0 1-16,0 0 0 0,0 0-1 0,0 0 0 16,0 0 0-16,0 0 0 0,0 0 0 0,0 0-1 15,0-34 1-15,19 34 0 0,-19-17-1 0,0 17 1 16,0 0-1-16,0 0 0 0,17 0 1 0,-17-19-1 0,0 19 1 16,0 0 0-16,0 0-1 0,0 0 1 0,0 0-1 15,0 0 0-15,16 0 0 0,-16-17 0 0,0 17 0 16,0 0 0-16,0 0 0 0,0 0 0 15,0 0 0-15,0 0 0 16,0 0 0-16,0 0 0 0,0 0 0 16,0 0 0-16,0 0 0 15,18 0 0-15,-18-18 0 16,18 18-1-16,-18 0 1 0,0 0 0 16,18-17-1-16,-18 17 1 15,0 0 0-15,0 0 0 0,0 0 0 16,17 0 0-16,-17 0 0 0,0 0 2 15,0 0 1-15,0 0-1 0,0 0 1 16,17 0-2-16,-17 0 0 0,19 0 0 0,-19 0 1 16,0 0 1-16,0 17 1 0,0-17 0 0,18 0 0 15,-18 0-2-15,0 0 0 0,0 18-1 0,17-18 1 0,-17 0 6 16,0 0 0-16,0 17-1 0,17-17 1 16,-17 0-5-16,0 0-1 0,0 0 1 0,18 0 0 0,-18 0 3 15,0 0 1-15,18 19 0 0,-18-19 0 0,0 0-5 16,18 0 1-16,-18 0-1 0,0 0 1 0,0 17 3 0,17-17-1 15,-17 0 1-15,17 0 0 0,-17 17-4 16,19-17 1-16,-19 17-1 0,17-17 0 0,-17 0 3 0,18 18-1 16,-18-18 1-16,17 0 0 0,-17 0-4 0,0 0 1 15,0 0 0-15,18 0 0 0,-18 0 2 0,0 0 0 16,0 0-1-16,18 0 1 0,-18 0-2 0,0 0 0 0,18 0-1 16,-18 0 1-16,17 0 2 0,-17 0 0 0,17 18 0 15,-17-18 0-15,19 0-3 0,-19 0 1 16,17 0 0-16,-17 0-1 0,0 0 2 0,0 0 0 0,18 0 1 15,-18 0-1-15,0 0-2 0,17 0 1 0,-17 0-1 16,0 0 0-16,19 0 2 0,-19 0 0 0,0 0 0 16,17 0 0-16,-17 0-2 0,0 0 0 0,0 0 1 15,18 0-1-15,-18 0 1 0,0 0 1 0,0 0-1 16,0 0 0-16,17 0-1 0,-17-18 0 0,0 18 0 16,0 0 0-16,0 0 1 0,0 0 0 0,17 0 0 0,-17 0-1 15,0 0 0-15,0 0 0 0,0 0-1 16,19-18 1-16,-19 18 0 0,0 0 1 0,0 0-1 0,0 0 0 15,0-17-1-15,17 17 1 0,-17 0-1 0,0 0 0 16,0 0 1-16,0 0 0 0,0 0 0 0,0 0 1 16,0-17-2-16,0 17 0 0,0 0 1 0,-17 0-1 15,17-17 1-15,0 17-1 0,0 0 0 0,0 0 1 16,0-19-1-16,0 19 0 0,0 0 0 0,0-17 0 16,-19 17 0-16,19 0 1 0,0-18-1 0,0 18 0 0,-17 0 0 15,17-17 0-15,0 17 0 0,0 0 0 0,-17-19 0 16,17 19 0-16,-18 0 1 15,18-17-2-15,-17 17 1 0,-2 0 0 0,19-17 0 0,-17 17-1 16,-1 0 1-16,1 0 0 0,-2 0 0 16,2 0-1-16,0 0 1 0,-1-18-1 0,18 18 1 0,-18 0-1 15,18 0 1-15,-18 0-1 0,1 0 1 16,-1 0-1-16,1 0 1 0,-2 0-1 0,2 0 0 0,0 0 1 16,17 0 0-16,-18 0-1 0,0 0 0 0,0 0 1 15,1 0 0-15,0 0-1 0,-1 0 1 0,18 0 0 16,-19 0-1-16,2 0 1 0,0 0-1 15,17 0 1-15,-18 0 0 0,0 0 0 16,0 0-1-16,18 0 1 0,0 0 0 16,-16 0-1-16,16 0 1 0,0 0 0 0,-17 0 0 15,17 0 0-15,0 0 0 0,0 0 0 16,-19 0 0-16,19 0 0 0,0 0 0 0,0 0 1 16,0 0-1-16,-17 0 0 0,17 0 0 15,0 0 0-15,0 0 0 0,0 0 1 0,0 0-1 0,0 0 0 16,0 0 0-16,0 0 0 0,0 0 0 0,0 0 0 15,0 0 0-15,0 18-1 0,0-18 1 0,0 0 0 16,0 0 0-16,0 0 0 0,17 17 0 16,-17-17 0-16,19 0-1 0,-2 17 1 0,-17-17 0 15,16 0-1-15,2 0 1 0,0 0-1 0,0 0 1 0,-1 0-1 16,0 0 1-16,2 0-1 0,-1 0 1 16,-1 0-1-16,0 0 0 0,1 0 0 0,18 0 1 15,-19 0-1-15,0 0 1 0,19 0-1 0,-18 0 0 16,-1 0 1-16,1 19-1 0,0-19 0 0,17 0 1 0,-18 0-1 0,2 0 0 15,-2 17 0-15</inkml:trace>
  <inkml:trace contextRef="#ctx0" brushRef="#br0" timeOffset="66926.735">6031 12156 251 0,'0'0'0'0,"0"0"5"15,0 0 0-15,0 0 1 0,0 0-1 16,0 0-2-16,0 0 0 0,0 0 0 0,0 0 0 16,0 0 14-16,0 0 0 0,19-19 0 0,-19 19 0 15,17 0-12-15,-17 0-1 0,0 0 1 0,0-17-1 16,0 17 1-16,0 0 1 0,0 0-1 0,17 0 0 16,-17 0-2-16,0 0 0 0,0 0 0 0,0 0 0 15,0 0 4-15,0 0 1 0,0 0-1 0,0 17 1 16,0-17-4-16,0 0-1 0,0 0 0 0,0 19 1 0,-17-2-1 15,17 0 1-15,0 0-1 0,0 2 1 16,-17-2-2-16,17 1 0 0,-19 0 0 0,3 18 1 0,16-19-2 0,-18 0 1 16,18-17-1-16,-17 17 1 0,17 2-1 15,-19-19 0-15,19 17 1 0,-17 1-1 0,17-18 0 16,0 17 0-16,-17-17 1 0,17 17-1 0,0-17 0 0,-18 0 0 16,18 0 0-16,0 0 0 0,-17 19 0 0,17-19 1 15,0 0-1-15,-19 0 1 0,19 0-1 16,0 0 0-16,0 0 0 0,-17 0 1 0,17 0-1 0,0 0 0 15,0 0 0-15,0 0 0 0,0-19 0 0,0 19 0 0,0 0 0 16,0-17 0-16,0 0 2 0,0-1-1 16,17 1 1-16,-17-2-1 0,19 2 0 0,-2 0-1 0,-17-19 1 15,18 19 0-15,-18-1 1 0,17 0 1 0,0 1 0 16,-17-2-1-16,19 2 0 0,-2 0-1 0,-17 17 0 16,18-17 0-16,-2-2 2 0,3 2 0 0,-2-1-1 15,-17 1 1-15,17-2-2 0,1 19 1 0,0-17-1 16,-18 0 0-16,18 17 2 0,-1 0-1 0,-17-18 0 0,18 18 1 15,-1-17-2-15,2 17 0 0,-19 0 0 0,17 0 0 16,0 0 0-16,-17 0 1 0,18 0-1 0,0 0 1 16,-18 0-2-16,18 0 1 0,-1 0-1 0,0-19 1 15,2 19 0-15,-19 0-1 0,18 0 1 0,-1 0 0 16,0 0-1-16,1 0 0 0</inkml:trace>
  <inkml:trace contextRef="#ctx0" brushRef="#br0" timeOffset="68567.261">8024 12544 386 0,'0'0'0'0,"0"0"9"15,0 0 0-15,0 0 0 16,0 0 0-16,0 0-6 0,0 0 1 0,0 0 0 0,0 0 0 16,0 0 4-16,0 0 0 0,0 0 0 0,0 0 1 15,0 0-6-15,0 0 1 0,0 0-1 0,-17-36 1 16,17 18 0-16,-17 1 0 0,17-2 0 0,0 2 0 15,-18 0-1-15,18-18-1 0,0 16 0 0,-18-15 1 0,18-2-2 16,0 1 0-16,0 17 0 0,-18-18 0 16,18 2-1-16,0-2 1 0,0 19 0 0,0-18 0 0,0 16 0 15,0-15 1-15,0 16-1 0,0 1 1 16,0-19-1-16,0 19 0 0,0 17 0 0,0-17 0 0,0-2 0 0,0 19 0 16,0-17 0-16,0 17 0 0,0 0 0 15,0-18 0-15,0 18 0 0,0 0 0 16,0 0 0-16,0 0 0 0,0 0 0 15,0 0 0-15,0 0 0 0,0 0 1 16,0 0-1-16,0 0 0 0,0 0 0 16,0 0 0-16,0 0 0 0,0 0 0 0,0 0 1 0,0 18 0 0,0-18 0 15,18 17 0-15,-18-17-1 0,0 19 1 0,0-19-1 16,0 0 0-16,0 0 2 0,0 0-1 0,0 17 0 16,0-17 1-16,18 0-2 0,-18 0 1 0,0 0-1 15,0 0 1-15,0 17 0 0,0-17 1 0,0 0-1 16,0 0 0-16,0 0 0 0,0 0-1 0,0 0 1 15,0 0 0-15,18 0 0 0,-18 0 1 0,0 0-1 16,0-17 1-16,17 17-2 0,0 0 1 0,2 0 0 16,-1-17-1-16,-1 17 2 0,0-19-1 0,1 2 0 15,0-1 1-15,17 0-2 0,-18 0 1 0,2 0-1 16,-2 1 1-16,1 0 0 0,-1 0 0 0,1-2 0 0,0 2 1 16,0-1-2-16,-1 18 0 0,0-17 1 0,2 17-1 15,-2-19 1-15,-17 19 0 0,18-17 0 0,-1 17 0 16,-17 0-1-16,0-17 0 0,19 17 0 0,-19 0 1 15,17 0-1-15,1 0 1 0,-18 0 0 0,0 0-1 16,17 0 0-16,0-18 0 0,-17 18 1 0,19 0-1 0,-19 0 0 16,17 0 1-16,1 0-1 0,-18 0 1 15,16 0-1-15,3 0 0 0,-19 0 0 0,0-17 0 0,17 17 0 16,-17 0 1-16,17 0-1 0,-17 0 1 0,0 0-1 16,18 0 0-16,-18 0 0 0</inkml:trace>
  <inkml:trace contextRef="#ctx0" brushRef="#br0" timeOffset="69649.059">7654 12420 279 0,'0'0'0'0,"0"0"27"15,0 0 0-15,0 0 0 16,0 0 0-16,0 0-23 0,0 0 0 0,0 0 0 15,0 0 0-15,0 0 13 0,0 0 1 0,0 0-1 16,0 0 1-16,-17-35-13 0,17 35-1 0,0-19 1 16,0 19-1-16,0-17 6 0,0 0 1 0,0 0-1 15,0-2 0-15,0 2-6 0,0-1 0 0,0 18 0 16,0-18 0-16,17 1-1 0,-17-2 0 0,0 2 0 0,0 0 1 16,0 0-2-16,0 17 0 0,0-19-1 15,0 2 1-15,19-18 0 0,-19 16-1 0,0 2 0 0,17 0 1 16,-17-1-1-16,0 1 0 0,0 17 0 0,18-19 0 15,-18 19 0-15,0-17 0 0,17 17 0 16,-17 0 0-16,0 0 0 0,19 0-1 0,-19 0 1 0,17 0 0 16,-17 17 0-16,0-17 0 0,17 36 0 15,1-1-1-15,0 1 1 0,0-1-1 0,-1 1 1 0,1-2 0 16,-1 2 0-16,-17-19 0 0,0 19-1 0,19 0 1 16,-19-19 0-16,17 17-1 0,-17 2 1 0,0-18 0 15,0 16 0 1,0-15-1-16,0-2 2 0,0 1-2 0,0-1 1 0,0-17 0 0,0 19-1 0,16-2 2 0,-16-17-1 15,0 0 0-15,0 0 0 0,0 18 0 0,0-18 0 16,0 0 0-16,0 0 0 0,0 0 0 0,0 0 0 16,0 0 0-16,0 0 0 0,0 0 0 15,0 0 0-15,0-18 0 0,0 18 0 16,0-17 0-16,0-2 0 0,0 2-1 16,0-1 1-16,0-18-1 0,0 19 1 0,0-18-1 0,0 18 1 15,0-19 0-15,0 2-1 0,0 15 1 0,0-16-1 16,0 0 1-16,0-1-1 0,0 19 1 0,0-19-1 15,0 1 1-15,18-1-1 0,0 2 1 0,-18-1-1 16,0 16 1-16,18-15 0 0,-18 17 0 0,17-19 0 16,0 18 0-16,2 0-1 0,-1 0 1 0,-18 0 0 15,17 1-1-15,0 0 1 0,-17 0 0 0,18-2 1 16,0 2-1-16,0 17 0 0,-1-18-1 0,0 18 1 0,2-17 0 16,-2 17 0-16,1-19 1 0,-1 19-1 0,1-17 0 15,0 17 0-15,0 0 0 0,-18-17 0 0,17 17 0 16,0 0 1-16,2 0-1 0,-2 0 1 0,1 0-1 15,-1 0 0-15,2 17 0 0,-2-17 0 0,1 0 0 16,16 0 1-16,2 17-1 0,-18-17 0 0,-2 19 1 16,20-19-1-16,-19 0 0 0,1 17 0 0</inkml:trace>
  <inkml:trace contextRef="#ctx0" brushRef="#br0" timeOffset="70169.148">8432 12014 354 0,'0'0'0'0,"0"0"19"15,-19-17 1 1,19-2-1-16,0 19 0 0,0-17-15 0,0 17 1 0,0 0-1 16,0 0 1-16,0 0 5 0,0 0 1 0,0-17 0 15,0 17-1-15,0 0-6 0,0 0 0 0,0 0 0 16,0 17 0-16,0-17 2 0,0 17 0 0,-17 2 0 0,17 33 0 16,0 1-3-16,0-18 0 0,0 1 0 0,-18-19 0 15,18 19-1-15,0-19 1 0,0 1-1 0,-17 0 1 16,17-1-2-16,0 2 1 0,-19-19 0 0,19 17-1 15,0-17 1-15,0 0 0 0,0 17 0 0,0-17 0 16,0 0-1-16,0 0 0 0,0 0 0 0,0 0 1 16,0-17-2-16,-17 17 1 0,17 0 0 0,0 0-1 15,0-17 1-15,0-2-1 0,0 2 1 0,17-19-1 16,-17 0 1-16,0 19 0 0,0-17 0 0,19 15 0 16,-2-16-1-16,-17-1 1 0,18 19-1 0,-18-18 1 0,17 18 0 0,2-19 0 15,-2 19 1-15,1 0-1 0,-18-2 0 16,17 2-1-16,0-1 1 0,2 18 0 0,-2 0 0 15,1 0 1-15,-2 0 0 0,3 0 0 0,-2 18-1 16,0-1 0-16,19 19 0 0,-18-2 0 0,-1 20 1 0,1-20 0 16,-1 2 0-16,19 18 0 0,-19-20-1 0,1 2 0 15,0-1 0-15,0-17 1 0,-1 18 0 0,19-36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1:43:20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25893 10568 200 0,'0'0'0'0,"0"0"6"0,0 0 0 15,0 0-1-15,0 0 1 0,0 0-3 16,0 0 0-16,0 0 0 16,0 0 0-16,0 0 3 0,-18 34 0 0,18-34 0 15,0 0 0-15,0 0-3 0,0 19 0 0,0-19 0 0,0 0 0 0,0 17 8 0,0 0 0 0,0 1 0 16,0-18 1-16,0 18-8 0,0-18 0 0,0 18 0 15,0-18 1-15,0 17 0 0,0-17 0 0,0 0 0 16,0 0 1-16,0 17-4 0,0-17 1 0,18 19 0 16,-18-19 0-16,18 0-1 0,-18 0 0 0,18 0 0 15,-1 0 0-15,0 0-1 0,2 0 1 0,-2 0-1 16,1-19 1-16,17 19-1 0,-17 0 0 0,0-17 0 16,-1 17 1-16,0-17-1 0,2-1 0 0,-2 18 0 0,-17-18 0 15,18 18 0-15,-18 0 0 0,17 0 0 0,-17-18 0 16,19 18 0-16,-19 0 0 0,0 0 0 0,0 0 0 15,0 0 0-15,0 0 0 0,0 0 0 16,-19 0 0-16,19 0 0 0,-17 0 0 16,-1 0 2-16,-18 0-1 0,2 0 1 0,-2 0 0 15,1 0-2-15,17 18 1 0,-18-18 0 0,2 18 0 0,16-18 4 16,0 18 0-16,0-1 1 0,-16-17-1 16,16 0-3-16,-1 17 0 0,2-17 1 0,0 19-1 0,17-19 5 15,0 0 0-15,0 17 1 0,-18-17-1 0,18 18-4 16,0-18-1-16,0 17 1 0,0-17 0 0,0 0 3 15,0 18 0-15,0-18 0 0,18 18 1 0,-18-18-5 16,0 18 0-16,17-18 1 0,0 16-1 0,2-16 4 0,-1 0 0 16,-1 0 0-16,0 18 1 0,1-18-5 0,0 0 0 15,0 0 1-15</inkml:trace>
  <inkml:trace contextRef="#ctx0" brushRef="#br0" timeOffset="2445.867">27393 8715 307 0,'0'0'0'0,"0"0"24"15,-36 0 1-15,36-17-1 16,-17 17 0-16,17 0-20 0,0 0 0 0,-18 0 0 0,18 0 1 15,-17 0 18-15,17 0 1 0,-18 0 0 0,18 0 0 16,-18 0-20-16,18 0 0 0,-18 0 1 0,18 0-1 16,-17 0 1-16,0 17 0 0,17-17-1 15,-19 18 1-15,2-18-2 0,17 16 0 0,-18 4-1 0,1-4 1 16,-2 2-2-16,2 0 0 0,17 18 0 0,-17-19 1 16,-1 17-1-16,1-15 0 0,-2-2-1 0,2 18 2 0,-1 1-2 15,18-1 0-15,-16 1 0 0,-4-1 0 16,4-18 0-16,-1 19 1 0,17-1-1 0,-18 1 0 0,0-2 1 0,0 2-1 15,18 16 0-15,-17-16 0 16,17 17 0-16,-18 0 1 0,1 0-1 0,17 0 0 0,0-1 0 16,-19-16 0-16,19 16 0 0,-17 2 0 0,17 16 0 15,-17-16 0-15,17-2 0 0,0 1 0 0,0 17 0 16,-18-16 0-16,0 17 0 0,18-19 0 0,-18 18 0 16,18-16 0-16,-17-1 0 0,17-1 0 0,0 2 0 0,0-1 0 15,0-1 0-15,0 18 0 0,0-16 0 0,0-19 0 16,0 17 0-16,0-16 0 0,0 17 0 0,0-17 0 15,17-2 0-15,-17 2 1 0,18 0-1 0,-18-1 0 0,0 0 0 16,0 18 0-16,18-18 0 0,-18-18 1 0,18 19-1 16,-18 18 0-16,17-20 0 0,-17-17 0 15,0 19 1-15,17 0-1 0,2-20 0 0,-19 20 1 0,17-18-1 16,1-1 0-16,-1 19 1 0,1-18-1 0,-18-1 0 16,36 0 1-16,-36 2-1 0,17-2 0 0,19 1 1 15,-20-1-1-15,19-17 0 0,-16 19 1 0,16-19-1 16,-18 17 1-16,0-17-1 0,2 0 1 0,16 0-1 15,-18-17 1-15,2 17 0 0,15 0-1 0,2-19 1 0,-18 19-1 16,17-17 1-16,-18 17 0 0,19-18 0 0,-1 1 0 16,1-2-1-16,-2-15 1 0,-15 16-1 0,16 1 1 15,0-19 0-15,-17 2 0 0,16 14 0 0,-17-14-1 16,2-2 1-16,-2 1-1 0,18-18 1 0,-17 18 0 16,0-18-1-16,0 18 1 0,-1-18 0 0,0-1 0 15,19 2 0-15,-18 16-1 0,18-17 1 0,-19 1-1 0,18-18 1 16,-18 16 0-16,2 2-1 0,-2-1 1 15,1-1-1-15,-1-16 1 0,2 17-1 0,-2 1 1 0,0-19-1 16,1 17 1-16,0 20-1 0,-18-20 0 0,18 1 1 16,-1 1-1-16,1-2 0 0,-18 20 1 0,17-2-1 0,-17 1 0 15,19-1 1-15,-19-16-1 16,17 16 0-16,-17 19 1 0,16-19-1 0,-16 2 0 0,0-3 1 0,0 20-1 16,18-18 0-16,-18-1 1 0,0 2-1 15,0 16 0-15,0-18 1 0,-18 2-1 0,18-20 0 0,0 19 1 16,0-1-1-16,0-17 1 0,0 1-1 0,0 16 1 0,0-16-1 15,-16-1 0-15,16 0 1 0,0 0 0 0,0 0 0 16,-17 0 0-16,-19-18 0 0,18 19 0 16,1-2-1-16,-19-16 1 0,1 35 1 0,-18-18-1 0,18 0 1 15,-18-1 0-15,18 3-1 0,-19 14 0 0,1 2 0 16,-18-1 1-16,19 19 0 0,0 0 0 0,-2 0 0 16,-17 17 0-16,19 0-1 0,-1 0 0 0,0 0 0 15,18-19 1-15,-19 19 0 0,20 0 0 0,15 0 0 16,-16 0 0-16,-1 0-1 0,19 0 1 0,0-17-1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21:43:42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7039 285 0,'0'0'0'0,"0"0"6"15,0 0 0-15,0 0 0 0,0 0 0 16,0 0-3-16,0 0 0 0,0 0 0 0,0 0 0 16,0 0 7-16,0 17 0 0,0-17-1 0,0 0 1 15,0 0-6-15,0 0 0 0,0 0 0 0,0 0-1 0,0 0 7 0,0 0 0 16,0 0-1-16,0 0 1 0,0 18-6 15,0-18 0-15,0 18 0 0,0-18 0 0,0 17-1 0,0 1 0 16,0 0 0-16,-19 0 1 0,19 16-2 0,0-15 0 16,0-19 0-16,0 17 0 0,0 1-1 0,0-1 1 15,0-17-1-15,0 17 1 0,0-17-1 0,0 19 0 16,0-19 0-16,0 0 0 0,0 0 0 0,0 0 1 16,0 17-1-16,0-17 0 0,0 0 0 0,0 0 0 15,0 0 0-15,0 0 0 0,0 0 0 0,0 0 0 16,0-17 0-16,19 17-1 0,-19 0 1 15,0-19-1-15,0 2 1 0,0 17 0 16,0-17-1-16,-19 17 0 0,19 0 1 0,0-18-1 16,0 18 1-16,0-17 0 0,0 17 0 0,0 0 0 15,-17 0 0-15,17 0 0 0,0-19 0 16,0 19 1-16,0 0-1 0,0 0 0 0,0-17 1 16,0 17-1-16,0-17 0 0,0 17 0 0,0-18 0 15,17 18 2-15,-17 0-1 0,0 0 1 0,19-18 0 16,-19 18-2-16,17-18 1 0,-17 18 0 0,0 0 0 15,18-17 1-15,-18 17 1 0,0 0 0 0,0 0 0 16,16 0-2-16,3 0 0 0,-19 0 0 0,17 0 1 16,-17 0 0-16,17 0 1 0,1 0 0 0,-18 0 0 15,18 0-2-15,0 0 0 0,-18 0 1 0,17-18-1 0,1 18 0 16,-1 0 1-16,-17 0 0 0,19 0 0 16,-2-18-2-16,-17 18 1 0,17 0 0 0,1-17 0 0,0 17 0 15,17-17 0-15,-18 17 1 0,2 0-1 0,-1 0 0 16,-1-18-1-16,0 18 1 0,-17 0 0 0,18 0-1 15,0 0 1-15,0 0-1 0,-1 0 0 0,0 0 0 16,19 0 0-16,-36 0 0 0,18 0 1 0,-1 0-2 0,1 0 1 16,0 0 0-16,0 0 0 0,-1 0 0 15,-1 0 0-15,4 0-1 0,-20 18 1 0,16-18-1 0,2 0 1 0,-1 17-1 16,2-17 0-16,-2 0 1 0,1 0-1 0,-1 0 0 16,0 0 0-16,-17 17 0 0,19-17 1 0,-2 0-1 15,1 0 0-15,-1 0 0 0,2 0 0 0,15 18 0 16,-16-18 1-16,0 18-1 0,17-18 0 15,-17 0 0-15,-1 17 0 0,2-17 0 0,-2 0 0 16,0 18 0-16,19-18 0 0,-18 0 0 16,-1 0 0-16,0 18 0 0,2-18 0 0,-1 0 0 15,-1 0 1-15,0 0-1 0,1 0 0 0,0 0 0 16,0 18 0-16,-2-18 0 0,1 0 0 16,2 0 0-16,-2 0 0 0,1 0 1 0,-1 0-1 15,1 17 0-15,0-17 0 0,0 0 0 0,-1 0 1 16,0 0-1-16,2 0 0 0,-2 0 0 0,1 17 1 15,-1-17-1-15,2 0 0 0,-2 0 0 0,18 0 0 16,-18 0 0-16,2 0 0 0,-2 19 0 0,1-19 1 16,-1 0-1-16,2-19 0 0,-2 19 0 0,0 0 0 15,19 0 0-15,-18 0 1 0,-1 0-1 0,1 0 0 16,-1-17 0-16,2 17 0 0,-2 0 0 0,-1 0 0 16,2 0 1-16,0 0-1 0,-18-17 0 0,18 17 0 15,-1 0 0-15,0 0 1 0,2 0-1 0,-1 0 0 0,-1 0 0 16,0-18 0-16,1 18 1 0,0 0-1 15,0 0 0-15,-1 0 0 0,0 0 0 0,2 0 1 16,-2 0 0 0,1 0-1-16,-18-18 0 0,17 18 0 0,-17 0 1 0,18 0-1 0,0 0 0 15,-18 0 1-15,18 0-1 0,-1-18 0 0,0 18 1 16,2-17-1 0,-19 17 1-16,17 0-1 0,-17 0 1 15,18 0-1-15,-18-18 0 16,0 18 1-16,17 0-1 15,-17 0 1 1,0 0 0 31,0 0 0-31,0 0 0-1,0 0 0-15,0 0 0 16,0 0 0-16,0 0 0 0,0 0 0 15,0-18 0-15,0 18 0 0,0 0 0 16,0 0 0-16,0 0 0 16,19 0-1-16,-19 0 1 0,0 0 0 0,0-17 0 15,17 17 0-15,-17 0 0 0,18 0 0 16,-18 0 0-16,17 0 0 0,0 17-1 16,2-17 1-16,-19 0 0 0,17 18-1 0,1-18 1 0,-2 18-1 15,-16-1 1-15,19-17-1 0,-19 36 1 0,17-36-1 16,-17 18 1-16,17-1-1 0,1 19 1 0,-18-19-1 0,18 1 0 15,0-1 1-15,-1 19-1 16,1-1 1-16,-1-18-1 0,2 19 0 0,-2-1 1 0,0 1-1 0,19-2 0 16</inkml:trace>
  <inkml:trace contextRef="#ctx0" brushRef="#br0" timeOffset="6969.212">19561 15648 21 0,'0'0'0'0,"17"18"0"0,-17-1 0 0,19 19 1 0,-19-18-1 16,17-1 1-16,-17 2-1 0,17-2 1 0,-17 0-1 15,18 1 0-15</inkml:trace>
  <inkml:trace contextRef="#ctx0" brushRef="#br0" timeOffset="11623.899">18997 13655 147 0,'0'0'0'0,"-18"35"8"0,18-17 1 16,0-1-1-16,0-17 0 0,0 18-4 15,0-1-1-15,0 2 1 0,0-2-1 0,0 0 9 0,0 1-1 16,0 0 0-16,0 17 0 0,0-1-7 0,0 3 1 16,0-2-2-16,0 18 2 0,0-17 3 0,0-2 1 0,0 20 0 15,0-2 0-15,0 1-6 0,-18-17 1 0,18 16 0 16,0 2 0-16,0-1 2 0,0-1 1 0,-18 1 0 16,18-18 0-16,0 18-4 0,0 1 1 0,0-2-1 15,0 1 0-15,0-17 1 0,0-1-1 0,0 18 0 16,0-1 1-16,18-16-2 0,-18-1 0 0,0 18 0 15,18 0 0-15,-18-18-1 0,18 1 1 0,-18 16 0 16,17-16-1-16,-17 16 0 0,17-16 1 0,-17-1-1 16,19 1 0-16,-1 17 0 0,-18-18 0 0,17-1 0 15,0 2 1-15,-17-1-1 0,18 1 0 0,0-1-1 16,0 1 1-16,-18-1 1 0,17 1-1 0,0-19 0 16,2 36 1-16,-19-36-2 0,17 18 2 0,1 1-2 15,-18-1 1-15,17 1 1 0,-17-19-1 0,18 18 1 0,0 1-1 16,0-1 0-16,-18-18 0 0,17 19 0 0,-1-2 1 15,4-15-1-15,-4 16 1 0,2-18 0 0,-1 19 0 16,2-1-1-16,-2-18 1 0,1 19-1 0,-1-18 0 16,0-1 3-16,2 2-1 0,16-2 0 0,-18 18 0 15,2-35-1-15,-2 18 0 0,0 0 0 0,19-1 0 16,-18 0 2-16,-1 0-1 0,1 2 0 0,-1-2 1 16,19-17-2-16,-19 18 0 0,1-1 0 0,0 2 0 15,0-19 2-15,-1 18-1 0,0-1 1 0,2 0 0 0,-1 0-2 16,-1 2 0-16,0-19 0 0,1 17 0 0,18-17 1 0,-20 18 0 15,1-18 0-15,2 17 0 0,-2 2-1 16,1-2 0-16,-1-17-1 0,1 17 1 0,0 1 0 0,0-18 0 16,16 18-1-16,-15-18 1 0,-2 18-1 0,1-1 0 15,-1-17 0-15,2 18 1 0,-19-18-1 0,17 16 0 16,1-16 0-16,-1 20 1 0,-17-20-1 0,17 16 0 16,-17 2 0-16,19-18 0 0,-2 18 0 0,1 0 0 15,-18-18 0-15,17 18 0 0,2-1 0 0,-2-17 0 0,0 17 0 16,1 2 0-16,-18-19 0 0,18 17 0 0,-18 0 0 15,18 1 1-15,-1-18-2 0,1 17 1 0,-18 2 0 16,17-2 0-16,2 0 0 0,-2 1 0 0,-1 0 0 16,-16 0 0-16,18-1 0 0,0 1 0 0,0-18-1 15,-1 18 1-15,0 0 0 0,-17-18 0 0,19 16-1 16,-1 2 1-16,-1 0 0 0,18-18-1 0,-17 18 1 16,0 0-1-16,-1-18 1 0,0 17 0 0,2 0 0 0,-2 2 0 15,1-2 0-15,-1-17 0 0,1 17-1 0,18 1 1 16,-19-1 0-16,-17-17 0 0,17 19 0 0,19-1-1 15,-18-2 1-15,-1-16 0 0,2 18-1 0,-2 0 1 16,1-18-1-16,16 18 1 0,-15-1 0 0,-2-17-1 16,1 18 0-16,-2-18 1 0,3 18 0 0,-2-18-1 15,18 18 0-15,-17-18 1 0,0 17-1 0,17-17 1 16,-18 0-1-16,2 17 0 0,15-17 1 0,-16 18-1 0,18-18 0 16,-19 0 1-16,0 18-1 0,2-18 0 0,16 0 0 15,-18 18 0-15,1-18 0 0,0 0 0 0,17 0 0 0,-18 17 0 16,2-17 0-16,16 0 1 0,-18 17-1 15,19-17 0-15,-18 0 0 0,-1 19 0 0,-1-19 0 16,20 0 0-16,-18 0 0 0,18 0 0 0,-19 17 0 0,1-17 0 16,16 0 0-16,-15 0 0 0,16 0 0 0,1 0 0 15,-19 0 0-15,0 0 0 0,1 0-1 0,0 0 1 16,0 17 0-16,17-34 0 0,-18 17 0 0,2 0 0 16,15 0 0-16,-16 0 0 0,0 0-1 0,0 0 1 15,-1 0 0-15,0 0 0 0,20 0 0 0,-20 0-1 0,18 0 1 16,-17-17 0-16,0 17 0 0,15 0 0 0,-14 0-1 15,16 0 1-15,-18 0 0 0,1-19 0 0,18 19-1 16,-2 0 1-16,-15 0 0 0,-2 0 0 16,1 0 0-16,18-17 0 0,-19 17-1 0,18 0 1 0,-18 0 0 15,2 0 0-15,-2 0-1 0,1 0 1 0,-1 0 0 16,19 0 0-16,-19 0 0 0,1 0 1 0,18 0-1 16,-19 0 0-16,1 0 1 0,18 0-1 0,-19 0 0 15,-1 0 0-15,2 0 1 0,0 0 0 0,17 0 0 0,-18 0 0 16,20-17-1-16,-20 17 1 0,0 0-1 0,19 0 1 15,-18 0 0-15,-1 0 0 0,19-18 0 0,-19 18 0 16,18 0 0-16,-17-18-1 0,18 18 1 0,-19 0 0 16,19 0 0-16,-19 0 0 0,18 0 0 0,-16 0 0 15,-2 0 0-15,1 0-1 0,16 0 1 0,-15 0 0 16,-2 0 0-16,1 0-1 0,-2 0 1 0,20 0 0 16,-19 0-1-16,1 0 1 0,0 18 0 0,0-18-1 0,17 0 1 15,-18 0-1-15,2 18 1 0,15-18 0 16,-16 0-1-16,0 0 0 0,17 0 1 0,-18 0 0 15,2 0-1-15,-1 0 0 0,-1 0 1 0,0 0 0 0,1 0-1 16,0 0 0-16,0 0 0 0,16 0 1 0,2 0-1 0,-1 0 1 16,1 0-1-16,-1 0 0 0,1 0 0 0,-2 0 0 15,2 17 1-15,-1-17-1 0,-1 0 0 0,2 0 0 16,-1 0 0-16,-16 0 0 0,15 0 0 0,-16 0 0 16,18 0 0-16,-19 0 1 0,18 0-1 0,-16 0 0 0,15 0 0 15,-16 0 0-15,0 0 0 0,17 0 0 0,-18 0 0 16,2-17 0-16,-1 17 0 0,-1 0 0 0,0 0 0 15,19 0 0-15,-18 0 0 0,-2-18 0 0,1 18 0 16,19 0 0-16,-1-18 0 0,-17 18 0 0,0-18-1 16</inkml:trace>
  <inkml:trace contextRef="#ctx0" brushRef="#br0" timeOffset="15569.008">12100 8168 138 0,'0'0'0'16,"0"0"3"-1,0 0 1-15</inkml:trace>
  <inkml:trace contextRef="#ctx0" brushRef="#br0" timeOffset="16109.004">11853 8415 263 0,'0'0'0'0,"0"0"5"0,0 0-1 0,0 0 1 0,0 0-1 16,0 0-1-16,0 0 0 0,17-35-1 0,0 35 1 15,-17-19 5-15,19 2 0 0,-19 0 0 0,35 0 1 0,-18-2-6 16,19 2 1-16,-19 17-1 0,1-18 1 0,18 1 2 0,-19 17-1 15,1-17 1-15,18-2-1 0,-2 19-2 16,-16 0 0-16,0 0 0 0,0 0 0 0,16 0-3 0,-15-17 1 16,-1 17 0-16,16 0-1 0,-16 0 0 0,0-18 1 15,0 18 0-15,-2 0-1 0,1-17 1 0,-17 17-1 0,19 0 1 16,-19-19 0-16,17 19-1 0,-17-17 1 0,18 17 0 16,-18 0 0-16,0-17 0 0,0 17 0 15,-18-18 0-15,18 18 0 16,-17 0 0-16,17-17 0 0,-19 17-1 0,2 0 1 15,1 0 0-15,-20 0 0 0,1 0 0 0,18 0-1 16,-20 17 1-16,20-17 0 0,0 18 0 0,-19-18-1 16,18 17 1-16,1-17 0 0,0 0-1 0,-2 17 1 15,2 2 0-15,-1-19 2 0,1 17 0 0,-1 1 0 16,0-1 0-16,18 2-1 0,-18-2 0 0,18-17 0 0,-17 17 0 16,17 1 4-16,-17-18-1 0,17 17 0 15,0 2 1-15,0-19-3 0,0 0 0 0,0 17-1 16,0-17 1-16,0 0 4 0,0 17 0 0,0-17 0 0,0 0 0 15,0 0-4-15,0 0 0 0,0 0 0 0,0 0 1 16,0 17 3-16,0-17 1 0,0 0 0 0,0 0-1 16,17 0-4-16,-17 0 1 0,17 0-1 0,-17 0 1 0,0 0 3 15,0 0-1-15,0 0 1 0,18 0 0 16,0-17-4-16,-18 17 0 0,18 0 0 0,-1-17 1 16,1 17 1-16,-1 0 0 0,2-17 1 0,-19 17-1 0,17 0-2 15,0 0 0-15,1 0 0 0,0 0 0 0,0 0 1 0,-1 0 0 16,0 17 0-16,2-17 0 0,-1 17-2 15,16-17 1-15,-16 17-1 0,0 2 1 0,0-2 0 0,-18 1 0 16</inkml:trace>
  <inkml:trace contextRef="#ctx0" brushRef="#br0" timeOffset="29140.868">27869 6421 100 0,'0'0'0'0,"0"0"4"16,0 0 1-16,0 0-1 0,0 0 1 15,0 0-3-15,0 0 1 0,0 0-1 0,0 0 1 16,0 0 3-16,0 0 0 0,0 0 1 0,0 0-1 16,0 0-3-16,0 0 0 0,0 0 0 0,0 0 0 15,0 0 13-15,0 0 1 16,0 0-1-16,0 0 1 0,0 0-13 0,0 0 1 0,0 0-1 0,0 0 1 0,0 0 6 15,0 0 0-15,0 0 0 0,0 0 0 16,0 0-7-16,-18 0 0 0,18 0 0 0,0 0 0 0,0 0 2 16,-17 18 0-16,17-18-1 0,0 0 1 0,0 0-3 0,0 0 0 15,0 18 0-15,0-18 0 0,0 0-1 0,-19 0 0 16,19 0 0-16,0 0 1 0,0 0-2 0,0 18 1 16,0-18-1-16,0 0 1 0,0 17-1 0,0-17 1 15,0 17 0-15,0-17 0 0,0 19-1 0,0-2 1 16,0 1-1-16,0 18 1 0,0-19 1 0,0 1 0 0,0-2 0 15,0 2 0-15,-17 0-1 0,17 0 0 0,17-18 0 16,-17 17 0-16,0 1 3 0,0-18 0 0,0 0-1 16,0 18 1-16,0-18-2 0,0 18-1 0,0-18 1 15,0 0-1-15,0 0 5 0,0 0 0 0,0 17 0 16,0-17 0-16,0 0-4 0,0 0 1 0,0 0-1 16,0 0 0-16,0 0 4 0,0 0-1 0,0 0 1 15,0-17-1-15,0 17-2 0,0 0-1 0,0 0 0 0,0 0 0 16,0-18 2-16,0 0 1 0,0 0-1 15,0 1 1-15,0 17-3 0,0-18 0 0,0 0-1 0,0 18 2 16,0-18 0-16,0 18 0 0,0-16 1 0,0 16-1 16,0 0-1-16,19-18 0 0,-19 18-1 0,0 0 1 15,0 0 0-15,0-17 1 0,0 17-1 0,0-19 1 16,0 19-2-16,0 0 0 0,0-17 0 0,0 17 1 16,17-18 0-16,-17 18 0 0,0 0 0 0,0 0 0 15,0 0-1-15,0 0 0 0,0 0 0 0,18 0 0 0,-18 0 1 16,0 0-1-16,0 0 1 0,0 0-1 15,0 0 0-15,0 18 0 0,0-18-1 0,0 17 1 0,0 19 0 16,0-2 1-16,0 2-1 0,0-1 0 0,0 1 0 16,0-18 0-16,0 16-1 0,0 2 1 0,0-18-1 15,0-1 1-15</inkml:trace>
  <inkml:trace contextRef="#ctx0" brushRef="#br0" timeOffset="30649.526">14076 6686 301 0,'0'0'0'0,"0"0"9"15,0 0-1-15,0 0 0 0,0 0 1 16,0 0-5-16,-18-18-1 0,18 18 1 16,0 0 0-16,0 0 17 0,0-18 1 0,0 18-1 0,0 0 1 15,0 0-18-15,0-16 1 0,-18 16-1 0,18 0 1 16,0 0 10-16,0-18 0 0,0 18 1 0,0 0-1 16,0-17-11-16,0 17 1 0,0 0-1 0,0-19 1 15,0 19 3-15,0 0 0 0,0 0 1 0,0-17-1 16,0 17-4-16,0-18 0 0,0 18-1 0,0 0 1 0,0 0 1 15,0-17-1-15,18 17 1 0,-18 0 0 16,0 0-2-16,0-19-1 0,0 19 1 0,0 0 0 0,0-17-2 0,18 17 1 16,-18 0 0-16,0-17 0 0,17 17-1 15,-17 0 0-15,0-18 0 0</inkml:trace>
  <inkml:trace contextRef="#ctx0" brushRef="#br0" timeOffset="31039.576">14076 6140 430 0,'0'0'0'0,"0"0"14"15,17 17 0-15,-17-17 0 0,17 0 0 16,-17 17-10-16,19 1 0 0,-2-1 1 0,1 2-1 15,-1-2 11-15,1 0 0 0,0-17 0 0,-18 18 0 16,18 0-10-16,-1 0-1 0,-17-1 1 0,16 19-1 0,4-18 4 16,-20 16 0-16,16-16-1 0,2 0 1 0,-18 0-4 15,17-1-1-15,-17 19 1 0,19-19-1 0,-2 1-1 16,1-1 0-16,-1 19-1 0</inkml:trace>
  <inkml:trace contextRef="#ctx0" brushRef="#br0" timeOffset="33134.276">14164 6492 178 0,'0'0'0'0,"0"0"1"16,0 0 0-16,0 0 0 16,0 0 0-16,0 0 0 0,0 0 0 0,0 0 0 15,0 0 1-15,0 0 0 0,0 0 0 16,0 0 0-16,0 0-1 0,0 0 0 0,0 0 0 16,0 0 1-16,0 0 4 0,0 0 0 0,0 0 1 0,0 0-1 15,0 0-3-15,0 0 1 0,0 0-1 0,-18 36 0 16,1-36 6-16,17 17 0 0,-19 1 0 0,19-18 0 15,-17 17-5-15,17-17 0 0,0 0 0 0,-17 19 0 16,17-2-1-16,-18-17 1 0,18 0 0 0,0 18 0 16,-18-2-2-16,18-16 1 0,-18 18-1 0,18-18 0 0,-17 18 1 15,17-18-1-15,-17 0 0 0,17 18 1 16,0-18-2-16,-18 17 1 0,18-17-1 0,0 0 1 0,0 0-1 16,0 18 1-16,0-18-1 0,0 0 0 15,0 0 0-15,0 0 0 0,0 0 0 0,0 0 0 0,0 0 2 0,0 0-1 16,0 0 0-16,0-18 1 15,0 18-2-15,18-17 1 0,-18 17-1 0,17-18 1 0,18-18 1 0,-17 20 1 16,0-19-1-16,-1 16 1 0,-17 2-2 16,17-1 0-16,-17 1 0 0,19-2 0 0,-19 2 2 0,17 17-1 15,-17-17 1-15,18-1-1 0,-18 0-1 0,0 18 1 16,0-18-1-16,17 18 0 0,-17-17 2 0,18 17-1 0,-18-17 0 16,0 17 1-16,0 0-2 15,0-18 0-15,0 18 0 0,0 0 0 0,0 0 0 0,0 0 1 0,0 0 0 16,0 0 0-16,0 0-2 0,0 0 1 0,0 0 0 15,0 0 0-15,0 0 3 0,0 18 0 0,0-18-1 16,0 17 1-16,0 18-2 0,-18 1 0 0,18-19-1 16,-17 19 1-16,17-19 1 0,0 1 0 0</inkml:trace>
  <inkml:trace contextRef="#ctx0" brushRef="#br0" timeOffset="41983.462">9137 9474 203 0,'0'0'0'0,"0"0"8"0,0 0 0 15,0 0-1-15,0 0 1 0,-18 0-4 0,18 0-1 0,0 0 1 16,0 0-1-16,0 0 10 0,0 0 0 0,0 0-1 15,0 0 1-15,0 0-9 0,18 17 0 0,-18-17 0 16</inkml:trace>
  <inkml:trace contextRef="#ctx0" brushRef="#br0" timeOffset="46274.908">5080 12207 31 0,'0'0'0'0,"0"0"-1"47,0 0 0-31,0 0 0-16,0 0 17 16,0 0 1-16,0 0-1 0,0 0 1 15,0 0-12-15,0 0-1 0,0 0 1 0,0 0-1 0,0 0 4 16,0 0-1-16,0 0 1 0,0 0-1 15,0 0-3-15,0 0-1 0,0 0 0 0,0 0 1 0,0 0 1 16,0 0-1-16,0 0 1 0,0 0-1 16,0 0-1-16,0 0-1 0,34 36 1 0,-34-36-1 0,19 0 1 15,-2 18 0-15,-17-18 0 0,18 0 0 0,-18 18-2 0,17-18 1 16,-17 0 0-16,0 0 0 0,19 0-1 0,-2 17 0 16,-17-17 1-16,17 0-1 0,-17 0 0 0,18 0 0 15,0 0 0-15,-18 0 0 0,18 0 1 0,-1 0 1 16,-17 0-1-16,18 0 0 0,-1 0 0 0,2 0-1 0,-2 0 1 15,-17 0 0-15,16 0 1 0,2 0 0 0,-18 0 1 16,18 0-1-16,0 0-1 0,-1 0 1 0,-17-17-1 16,17 17 0-16,-17 0 2 0,19 0 0 0,-19 0 0 15,18 0-1-15,-1 0 0 0,0 0-1 0,-17 0 0 16,18-18 1-16,0 18 0 0,0-18 1 0,-1 18-1 16,0-17 1-16,2 17-2 0,-2 0 0 15,1-19 0-15,-1 2 0 0,1 0 2 0,0 0 0 0,0 17 0 16,16-19 0-16,-15 19-2 0,-2-17 0 0,1-1 1 0,-1 1-1 15,2 17 2-15,-2-19 1 0,1 19-1 16,-1-17 1-16,0 17-3 0,2 0 1 0,-2 0-1 0,1 0 1 16,-2 0 1-16,3 0 1 0,-2 0-1 0,0 17 0 15,19-17-1-15,-18 19-1 0,-1-2 1 0</inkml:trace>
  <inkml:trace contextRef="#ctx0" brushRef="#br0" timeOffset="49712.911">6120 12649 301 0,'0'0'0'0,"0"0"3"16,0 0 1-16,0 0 0 0,0 0-1 15,0 0-1-15,0 0 1 0,0 0-1 0,0 0 0 16,0 0 10-16,0 0-1 0,0 0 1 0,0 0 0 16,0 0-8-16,0 0 0 0,0 0 0 0,0 0 0 15,0 0 4-15,0 0 0 0,0 0-1 0,0 0 1 16,0 0-5-16,0 0 1 0,0 0-1 0,0 0 1 0,0 0 2 16,0 0 1-16,0 0 0 0,0 35-1 0,0-16-2 15,0 15-1-15,-18 2 0 0,18-19 0 0,-18 1 0 0,18 18 0 16,-17-19 0-16,17 0 0 0,-17 18-1 15,-2-16 0-15,3-19 0 0,-2 17 0 0,1 1 0 16,-2-1-1-16,2-17 1 0,17 19 0 0,-17-19-1 16,17 17 0-16,-18-17 0 0,18 0 1 0,0 0-1 0,0 0 0 15,-17-17 0-15,17 17 0 0,-19 0 0 0,19 0 0 16,0 0 0-16,0-19-1 0,0 2 1 0,0-1 0 16,0 18 0-16,0-36 0 0,19 19-1 0,-19-1 1 0,17 1-1 15,-17 0 1-15,18-2 0 0,-18 2 0 0,0-1 0 16,17 18 0-16,0-17-1 0,-17-2 1 0,19 2 0 15,-2 17-1-15,-17 0 3 0,18-17-1 0,-2 17 0 16,-16-17 1-16,19 17-2 0,-2 0 1 0,0 0 0 16,1 0-1-16,0-19 2 0,0 19 0 0,-1 0-1 15,1 0 1-15,-1 0-1 0,19 0-1 0,-19 0 1 0,1-17 0 16,18 17 1-16,-19-18-1 0,19 1 1 0,-18 0-1 16,-1-3 0-16,0 4 0 0,1-2-1 15,0-18 1-15,17 19 0 0,-18-18 1 0,2 16-1 0,-2-15 0 16,1-1 0-16,-1 16 0 0,1-15-1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0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dityachinchure?utm_source=unsplash&amp;utm_medium=referral&amp;utm_content=creditCopy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card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spisk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atrix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7422-267C-457E-88BD-066CEF5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Means — Check for 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C44AD3-466C-4B8C-BCDA-C50E5CE6AE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Sampling distribution of the sample mean: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C44AD3-466C-4B8C-BCDA-C50E5CE6A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5D7B7D7-CE1E-464D-870B-D787DCD8DD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044" y="2337215"/>
            <a:ext cx="4877911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841C5-2D4D-49C4-8082-7EF0E0102AE2}"/>
                  </a:ext>
                </a:extLst>
              </p14:cNvPr>
              <p14:cNvContentPartPr/>
              <p14:nvPr/>
            </p14:nvContentPartPr>
            <p14:xfrm>
              <a:off x="9270720" y="2978640"/>
              <a:ext cx="908280" cy="126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841C5-2D4D-49C4-8082-7EF0E0102A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1360" y="2969280"/>
                <a:ext cx="927000" cy="12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7AC061-873B-4215-BC08-C1BF99171F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about non-normal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7AC061-873B-4215-BC08-C1BF99171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34797-E145-4BD5-89C3-4A68777F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439783"/>
            <a:ext cx="5181600" cy="2815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B512EC-3556-4D9C-90A0-29C3834E0D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Exponential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But, by Central Limit Theorem: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B512EC-3556-4D9C-90A0-29C3834E0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99B9682-E833-44C8-AEBE-803D76731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7554" y="443830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89495-C83B-45AE-BCC0-35BCAC7312BB}"/>
              </a:ext>
            </a:extLst>
          </p:cNvPr>
          <p:cNvSpPr txBox="1"/>
          <p:nvPr/>
        </p:nvSpPr>
        <p:spPr>
          <a:xfrm>
            <a:off x="7327669" y="4958541"/>
            <a:ext cx="15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1B1D4D-E604-4F32-9656-56C0663809CC}"/>
                  </a:ext>
                </a:extLst>
              </p14:cNvPr>
              <p14:cNvContentPartPr/>
              <p14:nvPr/>
            </p14:nvContentPartPr>
            <p14:xfrm>
              <a:off x="1828800" y="2210400"/>
              <a:ext cx="8204400" cy="428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1B1D4D-E604-4F32-9656-56C0663809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9440" y="2201040"/>
                <a:ext cx="8223120" cy="43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18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589-9C42-4434-93E3-4A9D5A9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EE53F-F2E7-4511-901A-6969CEE7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proof of the Central Limit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complex methods are much harder to characterize.</a:t>
            </a:r>
          </a:p>
          <a:p>
            <a:r>
              <a:rPr lang="en-US" dirty="0"/>
              <a:t>Simulation lets us explore behavior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Also: useful for learning, gaining intuition</a:t>
            </a:r>
          </a:p>
        </p:txBody>
      </p:sp>
    </p:spTree>
    <p:extLst>
      <p:ext uri="{BB962C8B-B14F-4D97-AF65-F5344CB8AC3E}">
        <p14:creationId xmlns:p14="http://schemas.microsoft.com/office/powerpoint/2010/main" val="384112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65E8-CE76-4147-AF6F-44363EC9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Bootstrap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E6DEB4-A5B9-4208-8381-FD474E42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0A8264-7E6A-4555-B93B-102BF4DAD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Unknown population parameters</a:t>
            </a:r>
          </a:p>
          <a:p>
            <a:r>
              <a:rPr lang="en-US" dirty="0"/>
              <a:t>Resample actual observations</a:t>
            </a:r>
          </a:p>
          <a:p>
            <a:r>
              <a:rPr lang="en-US" dirty="0"/>
              <a:t>Estimate sampling distribution</a:t>
            </a:r>
          </a:p>
          <a:p>
            <a:r>
              <a:rPr lang="en-US" dirty="0"/>
              <a:t>Purpose: estimate population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5CFA01-5A8E-491A-A321-E7F63C9CB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A33BE-90C5-4F0A-83FE-8ADC401E46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Known population parameters</a:t>
            </a:r>
          </a:p>
          <a:p>
            <a:r>
              <a:rPr lang="en-US" dirty="0"/>
              <a:t>Sampling from theoretical distributions, making up data</a:t>
            </a:r>
          </a:p>
          <a:p>
            <a:r>
              <a:rPr lang="en-US" dirty="0"/>
              <a:t>Characterize sampling distributions &amp; other properties</a:t>
            </a:r>
          </a:p>
          <a:p>
            <a:r>
              <a:rPr lang="en-US" dirty="0"/>
              <a:t>Purpose: understand estimate / parameter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2668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Simulation lets us study the behavior of statistical methods by drawing many samples with </a:t>
            </a:r>
            <a:r>
              <a:rPr lang="en-US" i="1" dirty="0"/>
              <a:t>known</a:t>
            </a:r>
            <a:r>
              <a:rPr lang="en-US" dirty="0"/>
              <a:t> population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commonly used in statistics research. You do it in A4.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Aditya </a:t>
            </a:r>
            <a:r>
              <a:rPr lang="en-US" i="1" dirty="0" err="1">
                <a:hlinkClick r:id="rId3"/>
              </a:rPr>
              <a:t>Chinchure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E5B6B-45F6-48ED-8614-06F654970F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13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Simulate data to understand statistical behavior</a:t>
            </a:r>
          </a:p>
          <a:p>
            <a:r>
              <a:rPr lang="en-US" dirty="0"/>
              <a:t>Understand the difference between simulation and the 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Markus </a:t>
            </a:r>
            <a:r>
              <a:rPr lang="en-US" sz="1400" i="1" dirty="0" err="1">
                <a:hlinkClick r:id="rId3"/>
              </a:rPr>
              <a:t>Spiske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03C9A-B55C-4824-B0CC-00859D45D3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6982" y="0"/>
            <a:ext cx="4475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8484-9827-4B41-8051-90F6ACA2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47E2-1CDC-4EAC-BE00-2F34255C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make up</a:t>
            </a:r>
            <a:r>
              <a:rPr lang="en-US" dirty="0"/>
              <a:t> data (with a random number generator)</a:t>
            </a:r>
          </a:p>
          <a:p>
            <a:r>
              <a:rPr lang="en-US" dirty="0"/>
              <a:t>We know the population parameters (we set them)</a:t>
            </a:r>
          </a:p>
          <a:p>
            <a:r>
              <a:rPr lang="en-US" dirty="0"/>
              <a:t>We can take unlimited samples (it’s just an RNG)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we can </a:t>
            </a:r>
            <a:r>
              <a:rPr lang="en-US" b="1" dirty="0"/>
              <a:t>study the behavior</a:t>
            </a:r>
            <a:r>
              <a:rPr lang="en-US" dirty="0"/>
              <a:t> of sampling and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34268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835B-C199-46F7-AD94-95670639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589B-9907-48C9-AE4F-1492B915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Modern: </a:t>
            </a:r>
            <a:r>
              <a:rPr lang="en-US" dirty="0" err="1">
                <a:latin typeface="Consolas" panose="020B0609020204030204" pitchFamily="49" charset="0"/>
              </a:rPr>
              <a:t>np.random.Generator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 with </a:t>
            </a:r>
            <a:r>
              <a:rPr lang="en-US" dirty="0" err="1">
                <a:latin typeface="Consolas" panose="020B0609020204030204" pitchFamily="49" charset="0"/>
              </a:rPr>
              <a:t>np.random.default_rng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Can provide a </a:t>
            </a:r>
            <a:r>
              <a:rPr lang="en-US" i="1" dirty="0"/>
              <a:t>seed</a:t>
            </a:r>
            <a:r>
              <a:rPr lang="en-US" dirty="0"/>
              <a:t> (starting point) - integer</a:t>
            </a:r>
          </a:p>
          <a:p>
            <a:pPr lvl="1"/>
            <a:r>
              <a:rPr lang="en-US" dirty="0"/>
              <a:t>Recommended!</a:t>
            </a:r>
          </a:p>
          <a:p>
            <a:pPr lvl="1"/>
            <a:r>
              <a:rPr lang="en-US" dirty="0"/>
              <a:t>Same seed + software versions + platform ⇒ same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Legacy: </a:t>
            </a:r>
            <a:r>
              <a:rPr lang="en-US" dirty="0" err="1">
                <a:latin typeface="Consolas" panose="020B0609020204030204" pitchFamily="49" charset="0"/>
              </a:rPr>
              <a:t>np.random</a:t>
            </a:r>
            <a:r>
              <a:rPr lang="en-US" dirty="0"/>
              <a:t> functions</a:t>
            </a:r>
          </a:p>
          <a:p>
            <a:pPr marL="0" indent="0">
              <a:buNone/>
            </a:pPr>
            <a:r>
              <a:rPr lang="en-US" dirty="0"/>
              <a:t>Python standard library also has </a:t>
            </a:r>
            <a:r>
              <a:rPr lang="en-US" dirty="0">
                <a:latin typeface="Consolas" panose="020B0609020204030204" pitchFamily="49" charset="0"/>
              </a:rPr>
              <a:t>random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18631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B389-6F6D-4053-BF54-85A20A7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from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1D0-923C-486D-B652-5BB7532F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integers(k, size=n)</a:t>
            </a:r>
            <a:r>
              <a:rPr lang="en-US" dirty="0"/>
              <a:t> — n integers in range [0,k)</a:t>
            </a:r>
          </a:p>
          <a:p>
            <a:r>
              <a:rPr lang="en-US" dirty="0">
                <a:latin typeface="Consolas" panose="020B0609020204030204" pitchFamily="49" charset="0"/>
              </a:rPr>
              <a:t>integers(j, k, size=n)</a:t>
            </a:r>
            <a:r>
              <a:rPr lang="en-US" dirty="0"/>
              <a:t> — n integers in range [</a:t>
            </a:r>
            <a:r>
              <a:rPr lang="en-US" dirty="0" err="1"/>
              <a:t>j,k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random(n)</a:t>
            </a:r>
            <a:r>
              <a:rPr lang="en-US" dirty="0"/>
              <a:t> — </a:t>
            </a:r>
            <a:r>
              <a:rPr lang="en-US" i="1" dirty="0"/>
              <a:t>n</a:t>
            </a:r>
            <a:r>
              <a:rPr lang="en-US" dirty="0"/>
              <a:t> floats uniformly from [0,1)</a:t>
            </a:r>
          </a:p>
          <a:p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l-GR" dirty="0">
                <a:latin typeface="Consolas" panose="020B0609020204030204" pitchFamily="49" charset="0"/>
              </a:rPr>
              <a:t>μ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</a:rPr>
              <a:t>σ</a:t>
            </a:r>
            <a:r>
              <a:rPr lang="en-US" dirty="0">
                <a:latin typeface="Consolas" panose="020B0609020204030204" pitchFamily="49" charset="0"/>
              </a:rPr>
              <a:t>, n)</a:t>
            </a:r>
            <a:r>
              <a:rPr lang="en-US" dirty="0"/>
              <a:t> — </a:t>
            </a:r>
            <a:r>
              <a:rPr lang="en-US" i="1" dirty="0"/>
              <a:t>n</a:t>
            </a:r>
            <a:r>
              <a:rPr lang="en-US" dirty="0"/>
              <a:t> normally-distributed floats</a:t>
            </a:r>
          </a:p>
          <a:p>
            <a:r>
              <a:rPr lang="en-US" dirty="0">
                <a:latin typeface="Consolas" panose="020B0609020204030204" pitchFamily="49" charset="0"/>
              </a:rPr>
              <a:t>exponential(</a:t>
            </a:r>
            <a:r>
              <a:rPr lang="el-GR" dirty="0">
                <a:latin typeface="Consolas" panose="020B0609020204030204" pitchFamily="49" charset="0"/>
              </a:rPr>
              <a:t>λ</a:t>
            </a:r>
            <a:r>
              <a:rPr lang="en-US" dirty="0">
                <a:latin typeface="Consolas" panose="020B0609020204030204" pitchFamily="49" charset="0"/>
              </a:rPr>
              <a:t>, n)</a:t>
            </a:r>
            <a:r>
              <a:rPr lang="en-US" dirty="0"/>
              <a:t> — </a:t>
            </a:r>
            <a:r>
              <a:rPr lang="en-US" i="1" dirty="0"/>
              <a:t>n</a:t>
            </a:r>
            <a:r>
              <a:rPr lang="en-US" dirty="0"/>
              <a:t> exponentially-distributed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and uniform are not the same thing.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8A6-ABB3-4C42-BF71-86136E2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C468-349D-4A4B-B0DF-21278E29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Operating on arrays:</a:t>
            </a:r>
          </a:p>
          <a:p>
            <a:r>
              <a:rPr lang="en-US" dirty="0">
                <a:latin typeface="Consolas" panose="020B0609020204030204" pitchFamily="49" charset="0"/>
              </a:rPr>
              <a:t>choice(a, n)</a:t>
            </a:r>
            <a:r>
              <a:rPr lang="en-US" dirty="0"/>
              <a:t> — </a:t>
            </a:r>
            <a:r>
              <a:rPr lang="en-US" i="1" dirty="0"/>
              <a:t>n</a:t>
            </a:r>
            <a:r>
              <a:rPr lang="en-US" dirty="0"/>
              <a:t> draws from array </a:t>
            </a:r>
            <a:r>
              <a:rPr lang="en-US" i="1" dirty="0"/>
              <a:t>a</a:t>
            </a:r>
            <a:r>
              <a:rPr lang="en-US" dirty="0"/>
              <a:t> w/ replacement</a:t>
            </a:r>
          </a:p>
          <a:p>
            <a:r>
              <a:rPr lang="en-US" dirty="0">
                <a:latin typeface="Consolas" panose="020B0609020204030204" pitchFamily="49" charset="0"/>
              </a:rPr>
              <a:t>permutation(a)</a:t>
            </a:r>
            <a:r>
              <a:rPr lang="en-US" dirty="0"/>
              <a:t> — random reordering of </a:t>
            </a:r>
            <a:r>
              <a:rPr lang="en-US" i="1" dirty="0"/>
              <a:t>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More distributions: </a:t>
            </a:r>
            <a:r>
              <a:rPr lang="en-US" dirty="0" err="1">
                <a:latin typeface="Consolas" panose="020B0609020204030204" pitchFamily="49" charset="0"/>
              </a:rPr>
              <a:t>scipy.stats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NUTS: PyMC3, STAN</a:t>
            </a:r>
          </a:p>
        </p:txBody>
      </p:sp>
    </p:spTree>
    <p:extLst>
      <p:ext uri="{BB962C8B-B14F-4D97-AF65-F5344CB8AC3E}">
        <p14:creationId xmlns:p14="http://schemas.microsoft.com/office/powerpoint/2010/main" val="38419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F19-6F18-4F16-8922-6ED33E91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552FB-1784-442A-B741-7EF53B904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358894"/>
            <a:ext cx="5181600" cy="253730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35CFC8-6E6E-461E-B756-2B34567ED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1" y="2165462"/>
            <a:ext cx="5177717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41D9DF-7AE7-48B6-98BF-99CD250EDC32}"/>
                  </a:ext>
                </a:extLst>
              </p14:cNvPr>
              <p14:cNvContentPartPr/>
              <p14:nvPr/>
            </p14:nvContentPartPr>
            <p14:xfrm>
              <a:off x="4051080" y="1784520"/>
              <a:ext cx="1638360" cy="293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41D9DF-7AE7-48B6-98BF-99CD250ED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1720" y="1775160"/>
                <a:ext cx="1657080" cy="29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9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E187-B7EB-495A-8F04-52B2F5CA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Means (Law of Large Numbers)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53F1F-0BDE-4830-B871-F2B62E6AD2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343989"/>
            <a:ext cx="5181600" cy="274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84EF4C-83F9-4AE9-84DC-33EC8868E0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Draw 500 samples (n=1000)</a:t>
                </a:r>
              </a:p>
              <a:p>
                <a:r>
                  <a:rPr lang="en-US" dirty="0"/>
                  <a:t>Compute mean of each</a:t>
                </a:r>
              </a:p>
              <a:p>
                <a:r>
                  <a:rPr lang="en-US" dirty="0"/>
                  <a:t>Take mean of means</a:t>
                </a:r>
              </a:p>
              <a:p>
                <a:pPr lvl="1"/>
                <a:r>
                  <a:rPr lang="en-US" dirty="0"/>
                  <a:t>Approximately mean</a:t>
                </a:r>
              </a:p>
              <a:p>
                <a:r>
                  <a:rPr lang="en-US" dirty="0"/>
                  <a:t>Take </a:t>
                </a:r>
                <a:r>
                  <a:rPr lang="en-US" dirty="0" err="1"/>
                  <a:t>st.</a:t>
                </a:r>
                <a:r>
                  <a:rPr lang="en-US" dirty="0"/>
                  <a:t> dev. of means</a:t>
                </a:r>
              </a:p>
              <a:p>
                <a:pPr lvl="1"/>
                <a:r>
                  <a:rPr lang="en-US" dirty="0"/>
                  <a:t>Approximately 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84EF4C-83F9-4AE9-84DC-33EC8868E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97F6A9-2C94-474C-8ABA-BAD8F87736BE}"/>
                  </a:ext>
                </a:extLst>
              </p14:cNvPr>
              <p14:cNvContentPartPr/>
              <p14:nvPr/>
            </p14:nvContentPartPr>
            <p14:xfrm>
              <a:off x="1917720" y="1511280"/>
              <a:ext cx="3784680" cy="301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97F6A9-2C94-474C-8ABA-BAD8F87736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8360" y="1501920"/>
                <a:ext cx="380340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97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15984</TotalTime>
  <Words>471</Words>
  <Application>Microsoft Office PowerPoint</Application>
  <PresentationFormat>Widescreen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Oswald</vt:lpstr>
      <vt:lpstr>Consolas</vt:lpstr>
      <vt:lpstr>Lato</vt:lpstr>
      <vt:lpstr>Calibri</vt:lpstr>
      <vt:lpstr>Arial</vt:lpstr>
      <vt:lpstr>Office Theme</vt:lpstr>
      <vt:lpstr>CS 533 INTRO TO DATA SCIENCE</vt:lpstr>
      <vt:lpstr>SIMULATION</vt:lpstr>
      <vt:lpstr>Learning Outcomes</vt:lpstr>
      <vt:lpstr>Simulation</vt:lpstr>
      <vt:lpstr>Setting Up the RNG</vt:lpstr>
      <vt:lpstr>Drawing from Distributions</vt:lpstr>
      <vt:lpstr>More Randomness</vt:lpstr>
      <vt:lpstr>Example: Mean</vt:lpstr>
      <vt:lpstr>Simulating Means (Law of Large Numbers)</vt:lpstr>
      <vt:lpstr>Simulating Means — Check for Normality</vt:lpstr>
      <vt:lpstr>What about non-normal X?</vt:lpstr>
      <vt:lpstr>Simulation</vt:lpstr>
      <vt:lpstr>Not the Bootstrap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2020-10-17T00:41:29Z</dcterms:modified>
</cp:coreProperties>
</file>