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98" r:id="rId3"/>
    <p:sldId id="303" r:id="rId4"/>
    <p:sldId id="309" r:id="rId5"/>
    <p:sldId id="312" r:id="rId6"/>
    <p:sldId id="313" r:id="rId7"/>
    <p:sldId id="311" r:id="rId8"/>
    <p:sldId id="314" r:id="rId9"/>
    <p:sldId id="315" r:id="rId10"/>
    <p:sldId id="307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Oswald" pitchFamily="2" charset="0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3E26DC48-25C3-417A-B948-5A262A93F977}"/>
    <pc:docChg chg="custSel addSld delSld modSld">
      <pc:chgData name="" userId="495979f9a431ddb0" providerId="LiveId" clId="{3E26DC48-25C3-417A-B948-5A262A93F977}" dt="2020-10-10T23:51:29.846" v="2854"/>
      <pc:docMkLst>
        <pc:docMk/>
      </pc:docMkLst>
      <pc:sldChg chg="modSp">
        <pc:chgData name="" userId="495979f9a431ddb0" providerId="LiveId" clId="{3E26DC48-25C3-417A-B948-5A262A93F977}" dt="2020-10-10T18:46:16.744" v="91" actId="20577"/>
        <pc:sldMkLst>
          <pc:docMk/>
          <pc:sldMk cId="1753943686" sldId="298"/>
        </pc:sldMkLst>
        <pc:spChg chg="mod">
          <ac:chgData name="" userId="495979f9a431ddb0" providerId="LiveId" clId="{3E26DC48-25C3-417A-B948-5A262A93F977}" dt="2020-10-10T18:46:16.744" v="9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3E26DC48-25C3-417A-B948-5A262A93F977}" dt="2020-10-10T18:50:50.446" v="273" actId="1076"/>
        <pc:sldMkLst>
          <pc:docMk/>
          <pc:sldMk cId="3777021594" sldId="303"/>
        </pc:sldMkLst>
        <pc:spChg chg="mod">
          <ac:chgData name="" userId="495979f9a431ddb0" providerId="LiveId" clId="{3E26DC48-25C3-417A-B948-5A262A93F977}" dt="2020-10-10T18:50:44.004" v="271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3E26DC48-25C3-417A-B948-5A262A93F977}" dt="2020-10-10T18:47:33.725" v="259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3E26DC48-25C3-417A-B948-5A262A93F977}" dt="2020-10-10T18:50:50.446" v="273" actId="1076"/>
          <ac:picMkLst>
            <pc:docMk/>
            <pc:sldMk cId="3777021594" sldId="303"/>
            <ac:picMk id="3" creationId="{92B80D68-FB85-4704-BC4F-4A6B5679EADB}"/>
          </ac:picMkLst>
        </pc:picChg>
        <pc:picChg chg="del">
          <ac:chgData name="" userId="495979f9a431ddb0" providerId="LiveId" clId="{3E26DC48-25C3-417A-B948-5A262A93F977}" dt="2020-10-10T18:49:33.606" v="269" actId="478"/>
          <ac:picMkLst>
            <pc:docMk/>
            <pc:sldMk cId="3777021594" sldId="303"/>
            <ac:picMk id="13" creationId="{EDADB20C-0360-40AC-9AB2-F87E96081907}"/>
          </ac:picMkLst>
        </pc:picChg>
      </pc:sldChg>
      <pc:sldChg chg="addSp delSp modSp">
        <pc:chgData name="" userId="495979f9a431ddb0" providerId="LiveId" clId="{3E26DC48-25C3-417A-B948-5A262A93F977}" dt="2020-10-10T18:51:40.073" v="425" actId="20577"/>
        <pc:sldMkLst>
          <pc:docMk/>
          <pc:sldMk cId="4232748695" sldId="307"/>
        </pc:sldMkLst>
        <pc:spChg chg="mod">
          <ac:chgData name="" userId="495979f9a431ddb0" providerId="LiveId" clId="{3E26DC48-25C3-417A-B948-5A262A93F977}" dt="2020-10-10T18:51:40.073" v="425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3E26DC48-25C3-417A-B948-5A262A93F977}" dt="2020-10-10T18:51:20.664" v="278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3E26DC48-25C3-417A-B948-5A262A93F977}" dt="2020-10-10T18:51:19.140" v="277" actId="1076"/>
          <ac:picMkLst>
            <pc:docMk/>
            <pc:sldMk cId="4232748695" sldId="307"/>
            <ac:picMk id="5" creationId="{2D3989BE-2CB2-4A43-86F7-C0B6085CC8BA}"/>
          </ac:picMkLst>
        </pc:picChg>
        <pc:picChg chg="del">
          <ac:chgData name="" userId="495979f9a431ddb0" providerId="LiveId" clId="{3E26DC48-25C3-417A-B948-5A262A93F977}" dt="2020-10-10T18:51:16.373" v="276" actId="478"/>
          <ac:picMkLst>
            <pc:docMk/>
            <pc:sldMk cId="4232748695" sldId="307"/>
            <ac:picMk id="13" creationId="{79DA4B43-EA2B-4D46-8C99-C2BA5537CB4E}"/>
          </ac:picMkLst>
        </pc:picChg>
      </pc:sldChg>
      <pc:sldChg chg="modSp add">
        <pc:chgData name="" userId="495979f9a431ddb0" providerId="LiveId" clId="{3E26DC48-25C3-417A-B948-5A262A93F977}" dt="2020-10-10T18:55:19.135" v="987" actId="20577"/>
        <pc:sldMkLst>
          <pc:docMk/>
          <pc:sldMk cId="3890028324" sldId="309"/>
        </pc:sldMkLst>
        <pc:spChg chg="mod">
          <ac:chgData name="" userId="495979f9a431ddb0" providerId="LiveId" clId="{3E26DC48-25C3-417A-B948-5A262A93F977}" dt="2020-10-10T18:54:03.520" v="672" actId="20577"/>
          <ac:spMkLst>
            <pc:docMk/>
            <pc:sldMk cId="3890028324" sldId="309"/>
            <ac:spMk id="2" creationId="{7D2191F5-A76E-4AB2-BB2A-D924D0AC477D}"/>
          </ac:spMkLst>
        </pc:spChg>
        <pc:spChg chg="mod">
          <ac:chgData name="" userId="495979f9a431ddb0" providerId="LiveId" clId="{3E26DC48-25C3-417A-B948-5A262A93F977}" dt="2020-10-10T18:55:19.135" v="987" actId="20577"/>
          <ac:spMkLst>
            <pc:docMk/>
            <pc:sldMk cId="3890028324" sldId="309"/>
            <ac:spMk id="3" creationId="{5F67C36B-A0B2-4ABE-9346-329DB10DBEF5}"/>
          </ac:spMkLst>
        </pc:spChg>
      </pc:sldChg>
    </pc:docChg>
  </pc:docChgLst>
  <pc:docChgLst>
    <pc:chgData userId="495979f9a431ddb0" providerId="LiveId" clId="{51C22EE9-D629-4494-99F1-CBC7298AAFD3}"/>
    <pc:docChg chg="undo custSel addSld delSld modSld">
      <pc:chgData name="" userId="495979f9a431ddb0" providerId="LiveId" clId="{51C22EE9-D629-4494-99F1-CBC7298AAFD3}" dt="2020-10-10T18:44:15.385" v="1556" actId="207"/>
      <pc:docMkLst>
        <pc:docMk/>
      </pc:docMkLst>
      <pc:sldChg chg="modSp">
        <pc:chgData name="" userId="495979f9a431ddb0" providerId="LiveId" clId="{51C22EE9-D629-4494-99F1-CBC7298AAFD3}" dt="2020-10-10T18:31:24.997" v="18" actId="20577"/>
        <pc:sldMkLst>
          <pc:docMk/>
          <pc:sldMk cId="1753943686" sldId="298"/>
        </pc:sldMkLst>
        <pc:spChg chg="mod">
          <ac:chgData name="" userId="495979f9a431ddb0" providerId="LiveId" clId="{51C22EE9-D629-4494-99F1-CBC7298AAFD3}" dt="2020-10-10T18:31:24.997" v="18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51C22EE9-D629-4494-99F1-CBC7298AAFD3}" dt="2020-10-10T18:31:42.622" v="120" actId="20577"/>
        <pc:sldMkLst>
          <pc:docMk/>
          <pc:sldMk cId="3777021594" sldId="303"/>
        </pc:sldMkLst>
        <pc:spChg chg="mod">
          <ac:chgData name="" userId="495979f9a431ddb0" providerId="LiveId" clId="{51C22EE9-D629-4494-99F1-CBC7298AAFD3}" dt="2020-10-10T18:31:42.622" v="120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51C22EE9-D629-4494-99F1-CBC7298AAFD3}" dt="2020-10-10T18:41:32.582" v="1389" actId="20577"/>
        <pc:sldMkLst>
          <pc:docMk/>
          <pc:sldMk cId="4232748695" sldId="307"/>
        </pc:sldMkLst>
        <pc:spChg chg="mod">
          <ac:chgData name="" userId="495979f9a431ddb0" providerId="LiveId" clId="{51C22EE9-D629-4494-99F1-CBC7298AAFD3}" dt="2020-10-10T18:41:32.582" v="1389" actId="20577"/>
          <ac:spMkLst>
            <pc:docMk/>
            <pc:sldMk cId="4232748695" sldId="307"/>
            <ac:spMk id="3" creationId="{A5ABA0EB-5D84-4439-8FF0-4CF155163C4F}"/>
          </ac:spMkLst>
        </pc:spChg>
      </pc:sldChg>
    </pc:docChg>
  </pc:docChgLst>
  <pc:docChgLst>
    <pc:chgData userId="495979f9a431ddb0" providerId="LiveId" clId="{A55A7CA3-261C-4296-9348-6341F7728D4F}"/>
    <pc:docChg chg="undo custSel addSld delSld modSld">
      <pc:chgData name="" userId="495979f9a431ddb0" providerId="LiveId" clId="{A55A7CA3-261C-4296-9348-6341F7728D4F}" dt="2020-10-07T02:55:43.956" v="2505" actId="20577"/>
      <pc:docMkLst>
        <pc:docMk/>
      </pc:docMkLst>
      <pc:sldChg chg="modSp">
        <pc:chgData name="" userId="495979f9a431ddb0" providerId="LiveId" clId="{A55A7CA3-261C-4296-9348-6341F7728D4F}" dt="2020-10-07T00:16:54.233" v="29" actId="20577"/>
        <pc:sldMkLst>
          <pc:docMk/>
          <pc:sldMk cId="1753943686" sldId="298"/>
        </pc:sldMkLst>
        <pc:spChg chg="mod">
          <ac:chgData name="" userId="495979f9a431ddb0" providerId="LiveId" clId="{A55A7CA3-261C-4296-9348-6341F7728D4F}" dt="2020-10-07T00:16:54.233" v="2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A55A7CA3-261C-4296-9348-6341F7728D4F}" dt="2020-10-07T00:26:28.528" v="161"/>
        <pc:sldMkLst>
          <pc:docMk/>
          <pc:sldMk cId="3777021594" sldId="303"/>
        </pc:sldMkLst>
        <pc:spChg chg="mod">
          <ac:chgData name="" userId="495979f9a431ddb0" providerId="LiveId" clId="{A55A7CA3-261C-4296-9348-6341F7728D4F}" dt="2020-10-07T00:18:37.645" v="159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A55A7CA3-261C-4296-9348-6341F7728D4F}" dt="2020-10-07T00:17:28.111" v="15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A55A7CA3-261C-4296-9348-6341F7728D4F}" dt="2020-10-07T00:18:13.540" v="153" actId="478"/>
          <ac:picMkLst>
            <pc:docMk/>
            <pc:sldMk cId="3777021594" sldId="303"/>
            <ac:picMk id="11" creationId="{4DC5A1C3-7E17-4DAC-9DFE-1D0E837ABFCE}"/>
          </ac:picMkLst>
        </pc:picChg>
        <pc:picChg chg="add mod modCrop">
          <ac:chgData name="" userId="495979f9a431ddb0" providerId="LiveId" clId="{A55A7CA3-261C-4296-9348-6341F7728D4F}" dt="2020-10-07T00:18:31.833" v="157" actId="1076"/>
          <ac:picMkLst>
            <pc:docMk/>
            <pc:sldMk cId="3777021594" sldId="303"/>
            <ac:picMk id="13" creationId="{EDADB20C-0360-40AC-9AB2-F87E96081907}"/>
          </ac:picMkLst>
        </pc:picChg>
        <pc:picChg chg="add del mod">
          <ac:chgData name="" userId="495979f9a431ddb0" providerId="LiveId" clId="{A55A7CA3-261C-4296-9348-6341F7728D4F}" dt="2020-10-07T00:26:28.528" v="161"/>
          <ac:picMkLst>
            <pc:docMk/>
            <pc:sldMk cId="3777021594" sldId="303"/>
            <ac:picMk id="15" creationId="{FE91FA84-BCE8-46E0-9D7C-D2855ECEFF6F}"/>
          </ac:picMkLst>
        </pc:picChg>
      </pc:sldChg>
      <pc:sldChg chg="addSp delSp modSp">
        <pc:chgData name="" userId="495979f9a431ddb0" providerId="LiveId" clId="{A55A7CA3-261C-4296-9348-6341F7728D4F}" dt="2020-10-07T00:39:46.075" v="465" actId="114"/>
        <pc:sldMkLst>
          <pc:docMk/>
          <pc:sldMk cId="4232748695" sldId="307"/>
        </pc:sldMkLst>
        <pc:spChg chg="mod">
          <ac:chgData name="" userId="495979f9a431ddb0" providerId="LiveId" clId="{A55A7CA3-261C-4296-9348-6341F7728D4F}" dt="2020-10-07T00:39:37.299" v="46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A55A7CA3-261C-4296-9348-6341F7728D4F}" dt="2020-10-07T00:39:46.075" v="465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A55A7CA3-261C-4296-9348-6341F7728D4F}" dt="2020-10-07T00:26:32.760" v="162" actId="478"/>
          <ac:picMkLst>
            <pc:docMk/>
            <pc:sldMk cId="4232748695" sldId="307"/>
            <ac:picMk id="11" creationId="{EC1F7086-8BDD-4F5B-A811-28551AAA8570}"/>
          </ac:picMkLst>
        </pc:picChg>
        <pc:picChg chg="add mod modCrop">
          <ac:chgData name="" userId="495979f9a431ddb0" providerId="LiveId" clId="{A55A7CA3-261C-4296-9348-6341F7728D4F}" dt="2020-10-07T00:26:52.031" v="168" actId="1076"/>
          <ac:picMkLst>
            <pc:docMk/>
            <pc:sldMk cId="4232748695" sldId="307"/>
            <ac:picMk id="13" creationId="{79DA4B43-EA2B-4D46-8C99-C2BA5537CB4E}"/>
          </ac:picMkLst>
        </pc:picChg>
      </pc:sldChg>
    </pc:docChg>
  </pc:docChgLst>
  <pc:docChgLst>
    <pc:chgData userId="495979f9a431ddb0" providerId="LiveId" clId="{F1D6DB5E-62BE-4A48-994A-E441472368C5}"/>
    <pc:docChg chg="custSel addSld modSld">
      <pc:chgData name="" userId="495979f9a431ddb0" providerId="LiveId" clId="{F1D6DB5E-62BE-4A48-994A-E441472368C5}" dt="2020-10-07T21:50:31.112" v="288"/>
      <pc:docMkLst>
        <pc:docMk/>
      </pc:docMkLst>
    </pc:docChg>
  </pc:docChgLst>
  <pc:docChgLst>
    <pc:chgData userId="495979f9a431ddb0" providerId="LiveId" clId="{132D8618-7106-4CAF-A837-16D431BBF058}"/>
    <pc:docChg chg="undo custSel addSld delSld modSld sldOrd">
      <pc:chgData name="" userId="495979f9a431ddb0" providerId="LiveId" clId="{132D8618-7106-4CAF-A837-16D431BBF058}" dt="2020-10-16T22:36:30.815" v="1477"/>
      <pc:docMkLst>
        <pc:docMk/>
      </pc:docMkLst>
      <pc:sldChg chg="modSp">
        <pc:chgData name="" userId="495979f9a431ddb0" providerId="LiveId" clId="{132D8618-7106-4CAF-A837-16D431BBF058}" dt="2020-10-16T16:59:24.144" v="630" actId="20577"/>
        <pc:sldMkLst>
          <pc:docMk/>
          <pc:sldMk cId="1753943686" sldId="298"/>
        </pc:sldMkLst>
        <pc:spChg chg="mod">
          <ac:chgData name="" userId="495979f9a431ddb0" providerId="LiveId" clId="{132D8618-7106-4CAF-A837-16D431BBF058}" dt="2020-10-16T16:59:24.144" v="630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132D8618-7106-4CAF-A837-16D431BBF058}" dt="2020-10-16T21:16:24.743" v="1471" actId="1076"/>
        <pc:sldMkLst>
          <pc:docMk/>
          <pc:sldMk cId="3777021594" sldId="303"/>
        </pc:sldMkLst>
        <pc:spChg chg="mod">
          <ac:chgData name="" userId="495979f9a431ddb0" providerId="LiveId" clId="{132D8618-7106-4CAF-A837-16D431BBF058}" dt="2020-10-16T21:16:14.689" v="1468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132D8618-7106-4CAF-A837-16D431BBF058}" dt="2020-10-16T15:57:30.471" v="210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132D8618-7106-4CAF-A837-16D431BBF058}" dt="2020-10-16T21:16:17" v="1469" actId="478"/>
          <ac:picMkLst>
            <pc:docMk/>
            <pc:sldMk cId="3777021594" sldId="303"/>
            <ac:picMk id="3" creationId="{92B80D68-FB85-4704-BC4F-4A6B5679EADB}"/>
          </ac:picMkLst>
        </pc:picChg>
        <pc:picChg chg="add mod">
          <ac:chgData name="" userId="495979f9a431ddb0" providerId="LiveId" clId="{132D8618-7106-4CAF-A837-16D431BBF058}" dt="2020-10-16T21:16:24.743" v="1471" actId="1076"/>
          <ac:picMkLst>
            <pc:docMk/>
            <pc:sldMk cId="3777021594" sldId="303"/>
            <ac:picMk id="4" creationId="{1BF4F2E4-BB41-4761-9C78-1542863D5741}"/>
          </ac:picMkLst>
        </pc:picChg>
      </pc:sldChg>
      <pc:sldChg chg="addSp delSp modSp">
        <pc:chgData name="" userId="495979f9a431ddb0" providerId="LiveId" clId="{132D8618-7106-4CAF-A837-16D431BBF058}" dt="2020-10-16T21:18:17.090" v="1476" actId="1076"/>
        <pc:sldMkLst>
          <pc:docMk/>
          <pc:sldMk cId="4232748695" sldId="307"/>
        </pc:sldMkLst>
        <pc:spChg chg="mod">
          <ac:chgData name="" userId="495979f9a431ddb0" providerId="LiveId" clId="{132D8618-7106-4CAF-A837-16D431BBF058}" dt="2020-10-16T21:15:47.529" v="1466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132D8618-7106-4CAF-A837-16D431BBF058}" dt="2020-10-16T21:18:10.080" v="1474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132D8618-7106-4CAF-A837-16D431BBF058}" dt="2020-10-16T21:16:30.095" v="1472" actId="478"/>
          <ac:picMkLst>
            <pc:docMk/>
            <pc:sldMk cId="4232748695" sldId="307"/>
            <ac:picMk id="5" creationId="{2D3989BE-2CB2-4A43-86F7-C0B6085CC8BA}"/>
          </ac:picMkLst>
        </pc:picChg>
        <pc:picChg chg="add mod">
          <ac:chgData name="" userId="495979f9a431ddb0" providerId="LiveId" clId="{132D8618-7106-4CAF-A837-16D431BBF058}" dt="2020-10-16T21:18:17.090" v="1476" actId="1076"/>
          <ac:picMkLst>
            <pc:docMk/>
            <pc:sldMk cId="4232748695" sldId="307"/>
            <ac:picMk id="7" creationId="{B56C74D4-FFAD-4EB7-840B-0F8D791B09D4}"/>
          </ac:picMkLst>
        </pc:picChg>
      </pc:sldChg>
      <pc:sldChg chg="del">
        <pc:chgData name="" userId="495979f9a431ddb0" providerId="LiveId" clId="{132D8618-7106-4CAF-A837-16D431BBF058}" dt="2020-10-16T15:57:35.982" v="211" actId="2696"/>
        <pc:sldMkLst>
          <pc:docMk/>
          <pc:sldMk cId="2709666350" sldId="308"/>
        </pc:sldMkLst>
      </pc:sldChg>
      <pc:sldChg chg="modSp">
        <pc:chgData name="" userId="495979f9a431ddb0" providerId="LiveId" clId="{132D8618-7106-4CAF-A837-16D431BBF058}" dt="2020-10-16T16:59:46.044" v="685" actId="20577"/>
        <pc:sldMkLst>
          <pc:docMk/>
          <pc:sldMk cId="3890028324" sldId="309"/>
        </pc:sldMkLst>
        <pc:spChg chg="mod">
          <ac:chgData name="" userId="495979f9a431ddb0" providerId="LiveId" clId="{132D8618-7106-4CAF-A837-16D431BBF058}" dt="2020-10-16T16:56:04.778" v="342" actId="20577"/>
          <ac:spMkLst>
            <pc:docMk/>
            <pc:sldMk cId="3890028324" sldId="309"/>
            <ac:spMk id="2" creationId="{7D2191F5-A76E-4AB2-BB2A-D924D0AC477D}"/>
          </ac:spMkLst>
        </pc:spChg>
        <pc:spChg chg="mod">
          <ac:chgData name="" userId="495979f9a431ddb0" providerId="LiveId" clId="{132D8618-7106-4CAF-A837-16D431BBF058}" dt="2020-10-16T16:59:46.044" v="685" actId="20577"/>
          <ac:spMkLst>
            <pc:docMk/>
            <pc:sldMk cId="3890028324" sldId="309"/>
            <ac:spMk id="3" creationId="{5F67C36B-A0B2-4ABE-9346-329DB10DBEF5}"/>
          </ac:spMkLst>
        </pc:spChg>
      </pc:sldChg>
      <pc:sldChg chg="del">
        <pc:chgData name="" userId="495979f9a431ddb0" providerId="LiveId" clId="{132D8618-7106-4CAF-A837-16D431BBF058}" dt="2020-10-16T15:57:40.361" v="212" actId="2696"/>
        <pc:sldMkLst>
          <pc:docMk/>
          <pc:sldMk cId="2789483450" sldId="310"/>
        </pc:sldMkLst>
      </pc:sldChg>
      <pc:sldChg chg="del">
        <pc:chgData name="" userId="495979f9a431ddb0" providerId="LiveId" clId="{132D8618-7106-4CAF-A837-16D431BBF058}" dt="2020-10-16T15:57:40.373" v="213" actId="2696"/>
        <pc:sldMkLst>
          <pc:docMk/>
          <pc:sldMk cId="1456135172" sldId="311"/>
        </pc:sldMkLst>
      </pc:sldChg>
      <pc:sldChg chg="addSp delSp modSp add ord">
        <pc:chgData name="" userId="495979f9a431ddb0" providerId="LiveId" clId="{132D8618-7106-4CAF-A837-16D431BBF058}" dt="2020-10-16T22:36:30.815" v="1477"/>
        <pc:sldMkLst>
          <pc:docMk/>
          <pc:sldMk cId="2510537483" sldId="311"/>
        </pc:sldMkLst>
        <pc:spChg chg="add del mod">
          <ac:chgData name="" userId="495979f9a431ddb0" providerId="LiveId" clId="{132D8618-7106-4CAF-A837-16D431BBF058}" dt="2020-10-16T16:58:42.122" v="549"/>
          <ac:spMkLst>
            <pc:docMk/>
            <pc:sldMk cId="2510537483" sldId="311"/>
            <ac:spMk id="4" creationId="{BEE64056-405D-4A8F-A8AE-61778E7F0DEC}"/>
          </ac:spMkLst>
        </pc:spChg>
        <pc:spChg chg="add mod">
          <ac:chgData name="" userId="495979f9a431ddb0" providerId="LiveId" clId="{132D8618-7106-4CAF-A837-16D431BBF058}" dt="2020-10-16T16:59:05.964" v="604" actId="20577"/>
          <ac:spMkLst>
            <pc:docMk/>
            <pc:sldMk cId="2510537483" sldId="311"/>
            <ac:spMk id="6" creationId="{5C6E5FD9-5901-4E8E-86A3-DFCCAF84D08D}"/>
          </ac:spMkLst>
        </pc:spChg>
        <pc:spChg chg="mod">
          <ac:chgData name="" userId="495979f9a431ddb0" providerId="LiveId" clId="{132D8618-7106-4CAF-A837-16D431BBF058}" dt="2020-10-16T16:58:23.410" v="542" actId="13822"/>
          <ac:spMkLst>
            <pc:docMk/>
            <pc:sldMk cId="2510537483" sldId="311"/>
            <ac:spMk id="10" creationId="{5B4901C4-B62A-4395-B42E-2FA55C356241}"/>
          </ac:spMkLst>
        </pc:spChg>
        <pc:spChg chg="mod">
          <ac:chgData name="" userId="495979f9a431ddb0" providerId="LiveId" clId="{132D8618-7106-4CAF-A837-16D431BBF058}" dt="2020-10-16T16:58:31.836" v="544" actId="13822"/>
          <ac:spMkLst>
            <pc:docMk/>
            <pc:sldMk cId="2510537483" sldId="311"/>
            <ac:spMk id="11" creationId="{30DB164F-C77A-4D54-BEAB-052C259CD3D9}"/>
          </ac:spMkLst>
        </pc:spChg>
        <pc:spChg chg="mod">
          <ac:chgData name="" userId="495979f9a431ddb0" providerId="LiveId" clId="{132D8618-7106-4CAF-A837-16D431BBF058}" dt="2020-10-16T16:58:36.921" v="546" actId="13822"/>
          <ac:spMkLst>
            <pc:docMk/>
            <pc:sldMk cId="2510537483" sldId="311"/>
            <ac:spMk id="12" creationId="{914CADE1-F501-47C2-ACB1-A65D17EC993A}"/>
          </ac:spMkLst>
        </pc:spChg>
        <pc:spChg chg="mod">
          <ac:chgData name="" userId="495979f9a431ddb0" providerId="LiveId" clId="{132D8618-7106-4CAF-A837-16D431BBF058}" dt="2020-10-16T16:58:27.460" v="543" actId="13822"/>
          <ac:spMkLst>
            <pc:docMk/>
            <pc:sldMk cId="2510537483" sldId="311"/>
            <ac:spMk id="14" creationId="{35C54E0C-09E6-410C-ABD0-127760AAE914}"/>
          </ac:spMkLst>
        </pc:spChg>
        <pc:spChg chg="mod">
          <ac:chgData name="" userId="495979f9a431ddb0" providerId="LiveId" clId="{132D8618-7106-4CAF-A837-16D431BBF058}" dt="2020-10-16T16:58:41.151" v="547" actId="13822"/>
          <ac:spMkLst>
            <pc:docMk/>
            <pc:sldMk cId="2510537483" sldId="311"/>
            <ac:spMk id="15" creationId="{EA42384F-A26B-47C4-9050-33A1646E1F24}"/>
          </ac:spMkLst>
        </pc:spChg>
        <pc:spChg chg="del">
          <ac:chgData name="" userId="495979f9a431ddb0" providerId="LiveId" clId="{132D8618-7106-4CAF-A837-16D431BBF058}" dt="2020-10-16T16:58:14.649" v="540" actId="478"/>
          <ac:spMkLst>
            <pc:docMk/>
            <pc:sldMk cId="2510537483" sldId="311"/>
            <ac:spMk id="16" creationId="{54A049CC-A707-4B9A-9DFE-0E3CB120F423}"/>
          </ac:spMkLst>
        </pc:spChg>
        <pc:inkChg chg="del">
          <ac:chgData name="" userId="495979f9a431ddb0" providerId="LiveId" clId="{132D8618-7106-4CAF-A837-16D431BBF058}" dt="2020-10-16T16:58:09.698" v="539" actId="478"/>
          <ac:inkMkLst>
            <pc:docMk/>
            <pc:sldMk cId="2510537483" sldId="311"/>
            <ac:inkMk id="3" creationId="{36ECFF02-5D21-4AEB-9B2C-1B7C3EA849EE}"/>
          </ac:inkMkLst>
        </pc:inkChg>
        <pc:inkChg chg="add">
          <ac:chgData name="" userId="495979f9a431ddb0" providerId="LiveId" clId="{132D8618-7106-4CAF-A837-16D431BBF058}" dt="2020-10-16T22:36:30.815" v="1477"/>
          <ac:inkMkLst>
            <pc:docMk/>
            <pc:sldMk cId="2510537483" sldId="311"/>
            <ac:inkMk id="3" creationId="{8949CB12-FDB4-4BCE-88EE-BDA64F06EF27}"/>
          </ac:inkMkLst>
        </pc:inkChg>
      </pc:sldChg>
      <pc:sldChg chg="del">
        <pc:chgData name="" userId="495979f9a431ddb0" providerId="LiveId" clId="{132D8618-7106-4CAF-A837-16D431BBF058}" dt="2020-10-16T15:57:40.380" v="214" actId="2696"/>
        <pc:sldMkLst>
          <pc:docMk/>
          <pc:sldMk cId="2078092547" sldId="312"/>
        </pc:sldMkLst>
      </pc:sldChg>
      <pc:sldChg chg="addSp delSp modSp add">
        <pc:chgData name="" userId="495979f9a431ddb0" providerId="LiveId" clId="{132D8618-7106-4CAF-A837-16D431BBF058}" dt="2020-10-16T22:36:30.815" v="1477"/>
        <pc:sldMkLst>
          <pc:docMk/>
          <pc:sldMk cId="2859141364" sldId="312"/>
        </pc:sldMkLst>
        <pc:spChg chg="mod">
          <ac:chgData name="" userId="495979f9a431ddb0" providerId="LiveId" clId="{132D8618-7106-4CAF-A837-16D431BBF058}" dt="2020-10-16T17:43:05.099" v="704" actId="20577"/>
          <ac:spMkLst>
            <pc:docMk/>
            <pc:sldMk cId="2859141364" sldId="312"/>
            <ac:spMk id="2" creationId="{8815A2F3-EFED-4427-B86A-0B3193F88B92}"/>
          </ac:spMkLst>
        </pc:spChg>
        <pc:spChg chg="add del mod">
          <ac:chgData name="" userId="495979f9a431ddb0" providerId="LiveId" clId="{132D8618-7106-4CAF-A837-16D431BBF058}" dt="2020-10-16T17:43:13.714" v="706"/>
          <ac:spMkLst>
            <pc:docMk/>
            <pc:sldMk cId="2859141364" sldId="312"/>
            <ac:spMk id="3" creationId="{1759143A-582A-4371-A49C-18C641A42D08}"/>
          </ac:spMkLst>
        </pc:spChg>
        <pc:spChg chg="add mod">
          <ac:chgData name="" userId="495979f9a431ddb0" providerId="LiveId" clId="{132D8618-7106-4CAF-A837-16D431BBF058}" dt="2020-10-16T17:57:15.867" v="957" actId="20577"/>
          <ac:spMkLst>
            <pc:docMk/>
            <pc:sldMk cId="2859141364" sldId="312"/>
            <ac:spMk id="4" creationId="{A7092EF0-5F62-4E30-8921-FA85BC14FFA2}"/>
          </ac:spMkLst>
        </pc:spChg>
        <pc:spChg chg="add del mod">
          <ac:chgData name="" userId="495979f9a431ddb0" providerId="LiveId" clId="{132D8618-7106-4CAF-A837-16D431BBF058}" dt="2020-10-16T17:58:02.175" v="961" actId="478"/>
          <ac:spMkLst>
            <pc:docMk/>
            <pc:sldMk cId="2859141364" sldId="312"/>
            <ac:spMk id="6" creationId="{85B750F0-AA69-45DF-AFEB-2809E23C62D5}"/>
          </ac:spMkLst>
        </pc:spChg>
        <pc:picChg chg="add del">
          <ac:chgData name="" userId="495979f9a431ddb0" providerId="LiveId" clId="{132D8618-7106-4CAF-A837-16D431BBF058}" dt="2020-10-16T17:58:02.175" v="961" actId="478"/>
          <ac:picMkLst>
            <pc:docMk/>
            <pc:sldMk cId="2859141364" sldId="312"/>
            <ac:picMk id="1026" creationId="{7B550676-59C6-4D8B-B4AD-99E0FB5F391D}"/>
          </ac:picMkLst>
        </pc:picChg>
        <pc:picChg chg="add del">
          <ac:chgData name="" userId="495979f9a431ddb0" providerId="LiveId" clId="{132D8618-7106-4CAF-A837-16D431BBF058}" dt="2020-10-16T17:58:01.768" v="960"/>
          <ac:picMkLst>
            <pc:docMk/>
            <pc:sldMk cId="2859141364" sldId="312"/>
            <ac:picMk id="1028" creationId="{891C4E5B-6E49-44F6-A95A-4617D462891F}"/>
          </ac:picMkLst>
        </pc:picChg>
        <pc:inkChg chg="add">
          <ac:chgData name="" userId="495979f9a431ddb0" providerId="LiveId" clId="{132D8618-7106-4CAF-A837-16D431BBF058}" dt="2020-10-16T22:36:30.815" v="1477"/>
          <ac:inkMkLst>
            <pc:docMk/>
            <pc:sldMk cId="2859141364" sldId="312"/>
            <ac:inkMk id="3" creationId="{93BE5837-EFE2-4F82-B660-1977CB67C77A}"/>
          </ac:inkMkLst>
        </pc:inkChg>
      </pc:sldChg>
      <pc:sldChg chg="addSp delSp modSp add">
        <pc:chgData name="" userId="495979f9a431ddb0" providerId="LiveId" clId="{132D8618-7106-4CAF-A837-16D431BBF058}" dt="2020-10-16T22:36:30.815" v="1477"/>
        <pc:sldMkLst>
          <pc:docMk/>
          <pc:sldMk cId="2110950480" sldId="313"/>
        </pc:sldMkLst>
        <pc:spChg chg="add del mod">
          <ac:chgData name="" userId="495979f9a431ddb0" providerId="LiveId" clId="{132D8618-7106-4CAF-A837-16D431BBF058}" dt="2020-10-16T17:57:10.843" v="955"/>
          <ac:spMkLst>
            <pc:docMk/>
            <pc:sldMk cId="2110950480" sldId="313"/>
            <ac:spMk id="5" creationId="{FECB4336-B3F8-434F-AA91-5FC932CAC931}"/>
          </ac:spMkLst>
        </pc:spChg>
        <pc:spChg chg="add del mod">
          <ac:chgData name="" userId="495979f9a431ddb0" providerId="LiveId" clId="{132D8618-7106-4CAF-A837-16D431BBF058}" dt="2020-10-16T17:58:07.045" v="963"/>
          <ac:spMkLst>
            <pc:docMk/>
            <pc:sldMk cId="2110950480" sldId="313"/>
            <ac:spMk id="7" creationId="{770D972C-33A5-413B-BE4A-28A1738E36D3}"/>
          </ac:spMkLst>
        </pc:spChg>
        <pc:picChg chg="del">
          <ac:chgData name="" userId="495979f9a431ddb0" providerId="LiveId" clId="{132D8618-7106-4CAF-A837-16D431BBF058}" dt="2020-10-16T17:57:09.405" v="954" actId="478"/>
          <ac:picMkLst>
            <pc:docMk/>
            <pc:sldMk cId="2110950480" sldId="313"/>
            <ac:picMk id="1026" creationId="{7B550676-59C6-4D8B-B4AD-99E0FB5F391D}"/>
          </ac:picMkLst>
        </pc:picChg>
        <pc:picChg chg="add del">
          <ac:chgData name="" userId="495979f9a431ddb0" providerId="LiveId" clId="{132D8618-7106-4CAF-A837-16D431BBF058}" dt="2020-10-16T17:58:05.998" v="962" actId="478"/>
          <ac:picMkLst>
            <pc:docMk/>
            <pc:sldMk cId="2110950480" sldId="313"/>
            <ac:picMk id="2050" creationId="{6627DB12-7957-482E-A256-022116661710}"/>
          </ac:picMkLst>
        </pc:picChg>
        <pc:picChg chg="add">
          <ac:chgData name="" userId="495979f9a431ddb0" providerId="LiveId" clId="{132D8618-7106-4CAF-A837-16D431BBF058}" dt="2020-10-16T17:58:07.045" v="963"/>
          <ac:picMkLst>
            <pc:docMk/>
            <pc:sldMk cId="2110950480" sldId="313"/>
            <ac:picMk id="2052" creationId="{D8C3E6E2-D74D-463C-AF8D-02858B8A01C4}"/>
          </ac:picMkLst>
        </pc:picChg>
        <pc:inkChg chg="add">
          <ac:chgData name="" userId="495979f9a431ddb0" providerId="LiveId" clId="{132D8618-7106-4CAF-A837-16D431BBF058}" dt="2020-10-16T22:36:30.815" v="1477"/>
          <ac:inkMkLst>
            <pc:docMk/>
            <pc:sldMk cId="2110950480" sldId="313"/>
            <ac:inkMk id="3" creationId="{C42E1AA5-33FB-463F-9738-4487CF963FB1}"/>
          </ac:inkMkLst>
        </pc:inkChg>
      </pc:sldChg>
      <pc:sldChg chg="del">
        <pc:chgData name="" userId="495979f9a431ddb0" providerId="LiveId" clId="{132D8618-7106-4CAF-A837-16D431BBF058}" dt="2020-10-16T15:57:40.395" v="215" actId="2696"/>
        <pc:sldMkLst>
          <pc:docMk/>
          <pc:sldMk cId="3462289537" sldId="313"/>
        </pc:sldMkLst>
      </pc:sldChg>
      <pc:sldChg chg="addSp delSp modSp add">
        <pc:chgData name="" userId="495979f9a431ddb0" providerId="LiveId" clId="{132D8618-7106-4CAF-A837-16D431BBF058}" dt="2020-10-16T22:36:30.815" v="1477"/>
        <pc:sldMkLst>
          <pc:docMk/>
          <pc:sldMk cId="222608510" sldId="314"/>
        </pc:sldMkLst>
        <pc:spChg chg="del">
          <ac:chgData name="" userId="495979f9a431ddb0" providerId="LiveId" clId="{132D8618-7106-4CAF-A837-16D431BBF058}" dt="2020-10-16T20:50:35.231" v="966"/>
          <ac:spMkLst>
            <pc:docMk/>
            <pc:sldMk cId="222608510" sldId="314"/>
            <ac:spMk id="2" creationId="{F55C49F3-A6C8-4B2E-AA91-8917660EDEB2}"/>
          </ac:spMkLst>
        </pc:spChg>
        <pc:spChg chg="add mod">
          <ac:chgData name="" userId="495979f9a431ddb0" providerId="LiveId" clId="{132D8618-7106-4CAF-A837-16D431BBF058}" dt="2020-10-16T20:50:40.359" v="989" actId="20577"/>
          <ac:spMkLst>
            <pc:docMk/>
            <pc:sldMk cId="222608510" sldId="314"/>
            <ac:spMk id="3" creationId="{BB8D5842-655D-4AB2-85D2-0BD91743BD21}"/>
          </ac:spMkLst>
        </pc:spChg>
        <pc:spChg chg="add mod">
          <ac:chgData name="" userId="495979f9a431ddb0" providerId="LiveId" clId="{132D8618-7106-4CAF-A837-16D431BBF058}" dt="2020-10-16T20:57:09.632" v="1309" actId="20577"/>
          <ac:spMkLst>
            <pc:docMk/>
            <pc:sldMk cId="222608510" sldId="314"/>
            <ac:spMk id="4" creationId="{065A4B29-1D27-4541-B55B-DEF8A2979D41}"/>
          </ac:spMkLst>
        </pc:spChg>
        <pc:inkChg chg="add">
          <ac:chgData name="" userId="495979f9a431ddb0" providerId="LiveId" clId="{132D8618-7106-4CAF-A837-16D431BBF058}" dt="2020-10-16T22:36:30.815" v="1477"/>
          <ac:inkMkLst>
            <pc:docMk/>
            <pc:sldMk cId="222608510" sldId="314"/>
            <ac:inkMk id="2" creationId="{B2AAD03B-38FF-4ECA-8553-768B793F9315}"/>
          </ac:inkMkLst>
        </pc:inkChg>
      </pc:sldChg>
      <pc:sldChg chg="del">
        <pc:chgData name="" userId="495979f9a431ddb0" providerId="LiveId" clId="{132D8618-7106-4CAF-A837-16D431BBF058}" dt="2020-10-16T15:57:40.489" v="216" actId="2696"/>
        <pc:sldMkLst>
          <pc:docMk/>
          <pc:sldMk cId="4097149336" sldId="314"/>
        </pc:sldMkLst>
      </pc:sldChg>
      <pc:sldChg chg="addSp delSp modSp add modAnim">
        <pc:chgData name="" userId="495979f9a431ddb0" providerId="LiveId" clId="{132D8618-7106-4CAF-A837-16D431BBF058}" dt="2020-10-16T22:36:30.815" v="1477"/>
        <pc:sldMkLst>
          <pc:docMk/>
          <pc:sldMk cId="1474521" sldId="315"/>
        </pc:sldMkLst>
        <pc:spChg chg="add mod">
          <ac:chgData name="" userId="495979f9a431ddb0" providerId="LiveId" clId="{132D8618-7106-4CAF-A837-16D431BBF058}" dt="2020-10-16T20:58:19.608" v="1329" actId="20577"/>
          <ac:spMkLst>
            <pc:docMk/>
            <pc:sldMk cId="1474521" sldId="315"/>
            <ac:spMk id="2" creationId="{7F723C95-54FC-4178-8AE4-D69B7765D7E6}"/>
          </ac:spMkLst>
        </pc:spChg>
        <pc:spChg chg="mod">
          <ac:chgData name="" userId="495979f9a431ddb0" providerId="LiveId" clId="{132D8618-7106-4CAF-A837-16D431BBF058}" dt="2020-10-16T21:00:07.242" v="1376" actId="20577"/>
          <ac:spMkLst>
            <pc:docMk/>
            <pc:sldMk cId="1474521" sldId="315"/>
            <ac:spMk id="3" creationId="{BB8D5842-655D-4AB2-85D2-0BD91743BD21}"/>
          </ac:spMkLst>
        </pc:spChg>
        <pc:spChg chg="del mod">
          <ac:chgData name="" userId="495979f9a431ddb0" providerId="LiveId" clId="{132D8618-7106-4CAF-A837-16D431BBF058}" dt="2020-10-16T20:58:08.418" v="1323"/>
          <ac:spMkLst>
            <pc:docMk/>
            <pc:sldMk cId="1474521" sldId="315"/>
            <ac:spMk id="4" creationId="{065A4B29-1D27-4541-B55B-DEF8A2979D41}"/>
          </ac:spMkLst>
        </pc:spChg>
        <pc:spChg chg="add mod">
          <ac:chgData name="" userId="495979f9a431ddb0" providerId="LiveId" clId="{132D8618-7106-4CAF-A837-16D431BBF058}" dt="2020-10-16T21:00:41.185" v="1377" actId="1076"/>
          <ac:spMkLst>
            <pc:docMk/>
            <pc:sldMk cId="1474521" sldId="315"/>
            <ac:spMk id="5" creationId="{AEAA13EA-6BA9-497E-8A43-AE3E8EDB70B4}"/>
          </ac:spMkLst>
        </pc:spChg>
        <pc:spChg chg="add mod">
          <ac:chgData name="" userId="495979f9a431ddb0" providerId="LiveId" clId="{132D8618-7106-4CAF-A837-16D431BBF058}" dt="2020-10-16T21:00:41.185" v="1377" actId="1076"/>
          <ac:spMkLst>
            <pc:docMk/>
            <pc:sldMk cId="1474521" sldId="315"/>
            <ac:spMk id="6" creationId="{77EE3F46-380B-407D-811C-77ACC77C5778}"/>
          </ac:spMkLst>
        </pc:spChg>
        <pc:spChg chg="add mod">
          <ac:chgData name="" userId="495979f9a431ddb0" providerId="LiveId" clId="{132D8618-7106-4CAF-A837-16D431BBF058}" dt="2020-10-16T20:59:25.101" v="1356" actId="14100"/>
          <ac:spMkLst>
            <pc:docMk/>
            <pc:sldMk cId="1474521" sldId="315"/>
            <ac:spMk id="7" creationId="{F71F7677-39BA-44E9-BDCB-0DBF853CE0DD}"/>
          </ac:spMkLst>
        </pc:spChg>
        <pc:spChg chg="add mod">
          <ac:chgData name="" userId="495979f9a431ddb0" providerId="LiveId" clId="{132D8618-7106-4CAF-A837-16D431BBF058}" dt="2020-10-16T20:59:01.261" v="1347" actId="1076"/>
          <ac:spMkLst>
            <pc:docMk/>
            <pc:sldMk cId="1474521" sldId="315"/>
            <ac:spMk id="8" creationId="{ECE17CC2-20C3-4BB3-8BED-134D1B945C50}"/>
          </ac:spMkLst>
        </pc:spChg>
        <pc:spChg chg="add mod">
          <ac:chgData name="" userId="495979f9a431ddb0" providerId="LiveId" clId="{132D8618-7106-4CAF-A837-16D431BBF058}" dt="2020-10-16T20:59:33.790" v="1357" actId="13822"/>
          <ac:spMkLst>
            <pc:docMk/>
            <pc:sldMk cId="1474521" sldId="315"/>
            <ac:spMk id="9" creationId="{4164CEA5-34C6-4026-A04C-15E22B1767F4}"/>
          </ac:spMkLst>
        </pc:spChg>
        <pc:inkChg chg="add">
          <ac:chgData name="" userId="495979f9a431ddb0" providerId="LiveId" clId="{132D8618-7106-4CAF-A837-16D431BBF058}" dt="2020-10-16T22:36:30.815" v="1477"/>
          <ac:inkMkLst>
            <pc:docMk/>
            <pc:sldMk cId="1474521" sldId="315"/>
            <ac:inkMk id="4" creationId="{9737F119-413F-463B-B2BE-94158876C238}"/>
          </ac:inkMkLst>
        </pc:inkChg>
      </pc:sldChg>
      <pc:sldChg chg="del">
        <pc:chgData name="" userId="495979f9a431ddb0" providerId="LiveId" clId="{132D8618-7106-4CAF-A837-16D431BBF058}" dt="2020-10-16T15:57:40.530" v="217" actId="2696"/>
        <pc:sldMkLst>
          <pc:docMk/>
          <pc:sldMk cId="3771285575" sldId="31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6T22:27:52.5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6648 7939 3 0,'0'0'0'0,"-33"0"0"0</inkml:trace>
  <inkml:trace contextRef="#ctx0" brushRef="#br0" timeOffset="532.766">6668 7392 90 0,'0'0'0'0,"0"0"1"0,0 0 0 16,0 0 0-16,0 0 0 16,0 0 0-16,0 0 1 0,0 0 0 15,0 0 0-15,0 0 1 0,0 0-2 0,0 0 1 16,0 0-1-16,0 0 1 0,0 0 1 0,0 0 0 0,0 0 0 15,0 0 0-15,0 0-1 0,0 0 0 0,0 0 0 16,0 0 0-16,0 0 4 0,-36 35-1 0,36-35 1 16,0 17-1-16,-17 2-2 0,17-2 0 0,-18 0 0 15,18 1 0-15,-18 1-1 0,18-2 0 0,0 0 1 16,0-17-1-16,-18 17 0 0,18-17 0 0,18 0-1 16,-18 19 1-16,0-19-1 0,0 0 1 0,0 0-1 0,0 0 1 15,0 0-1-15,18 0 0 0,-18 17 0 0,18-34 1 16,-1 17-1-16,-1-19 0 0</inkml:trace>
  <inkml:trace contextRef="#ctx0" brushRef="#br0" timeOffset="1345.713">6668 8115 24 0,'0'0'0'0,"0"0"12"16,0 0-1-16,0 0 1 16,0 0-1-16,0 0-7 0,0 0 1 0,0 0-1 15,0 0 0-15,0 0-2 0,0 0 0 0,0 0-1 16,0 0 1-16,0 0-1 0,0 0 1 0,0 0-1 0,16-17 0 15,-16-1 0-15,0 18 1 0,0-17-1 0,18 17 0 16,-1-19 0-16,-17 19 0 0,0 0 0 0,0 0 0 16,19-17-1-16,-2 17 0 0,-17 0 1 15,18 0-1-15,-18 17 0 0</inkml:trace>
  <inkml:trace contextRef="#ctx0" brushRef="#br0" timeOffset="26975.906">25946 7127 292 0,'0'0'0'0,"0"0"5"16,0 0 0-16,0 0 1 0,0 0-1 16,0 0-2-16,0 0-1 0,0-18 1 0,0 18 0 0,0 0 7 15,0 0 1-15,0-17-1 0,0 17 1 16,0 17-7-16,17-17 0 0,-17 0 0 0,0 18 0 0,19 0 6 16,-19 17 1-16,17 1 0 0,1 33-1 0,-1-15-6 15,1-1 0-15,0-1 0 0,0 1 0 0,-1-16-2 0,0-3 1 16,2 2 0-16,-2-1-1 0,1 0-1 15,18-17 1-15,-19-1 0 0,1-17 0 0,-1 18-1 0,0-18 2 16,2-18-1-16,-2 18 0 0,1-17 0 16,-2-1-1-16,-16-17 0 0,19 0 1 0,-2-1-1 0,0 2 1 0,-17-3-1 15,18-16 0-15,0 1 0 0,0 16 0 16,-18-16 0-16,0-1 0 0,0 18 0 0,17-18 0 0,-17 17 0 16,0-17-1-16,18 18 1 0,-18 0 0 0,17-1-1 15,-17 1 1-15,0 18 0 0,0-2 0 0,0-15-1 16,0 34 1-16,0-18 0 0,0 0 0 0,0 18 0 15,0 0 0-15,0 0 1 0,0 0-1 16,0 0 0-16,0 0 0 0,0 0 0 0,0 0 0 16,0 0 0-16,0 18 3 0,0 0 0 0,0-1-1 15,0 19 1-15,0-1-2 0,0 1 0 0</inkml:trace>
  <inkml:trace contextRef="#ctx0" brushRef="#br0" timeOffset="27726.649">26917 7410 292 0,'0'0'0'15,"0"0"0"-15,0 0 12 0,0 0 1 0,0 0 0 16,0 0 0-16,0 0-8 0,0 0-1 0,0 0 0 0,-18-18 1 16,18 18 6-16,0 0 0 0,0 0 0 0,0 0 1 15,-18 0-8-15,18 0 0 0,0 0 0 16,0 18 0-16,-17-18 1 0,-1 17 0 0,1 0-1 15,17 2 1-15,-19 33-2 0,2-33-1 0,0 15 1 0,17 2-1 16,0-19-1-16,0 1 0 0,0 17 1 0,0-17-1 16,0-1 0-16,0 1-1 0,17-1 1 0,-17 2 0 0,17-2-1 15,-17-17 1-15,19 18-1 0,-19-18 1 16,17 0-1-16,-17 0 1 0,18 0-1 0,-1-18 1 16,1 1-1-16,0-2 1 0,0-16-1 15,-1 18 0-15,-17-1 1 0,16-17-1 0,-16 17 0 0,20 1 1 16,-20-19-1-16,16 19 0 0,-16-19 1 15,18 18-1-15,-18 1 0 0,17-19 0 0,-17 19 1 0,0 0-1 0,0-1 0 16,0 1 0-16,0-2 1 16,0 2-1-16,0-1 0 0,0 1 0 0,0-2 0 0,0 19 1 15,0 0 0 1,0 19-1-16,0-2 1 16,0 1 0-16,0 18-1 0,0-1 0 15,0 18 1-15,0-19-1 0,0 3 1 0,0-3 1 0,0-17 0 0,0 19 0 16,19-18 0-16,-19-1-1 0,17 1 0 0,-17 0 1 15,18-1-1-15,-18 1 1 0,0-1 1 0,17-17 0 16,-17 19 0-16,0-19-2 0,0 0 1 0,17 0 0 16,-17 0 0-16,0 0 1 0,0 0 0 0,19 0 0 15,-19-19 1-15,17 19-3 0,-17-17 1 0,18 17 0 16</inkml:trace>
  <inkml:trace contextRef="#ctx0" brushRef="#br0" timeOffset="27978.792">27393 7780 257 0,'0'0'0'0,"0"35"14"15,0-35 0-15,0 0 0 0,0 0 0 16,0 0-9-16,0 0-1 0,0 0 0 0,0-17 1 0,0 17 5 16,0 0 0-16,0 0 1 0,0-35-1 15,0-1-6-15,17-17 0 0,-17 18 0 0,0 0 0 0,18-1 4 0,-18 2 0 16,0 15 0-16,18-16 1 15,0-1-6-15,-18 2 1 0,0 16 0 0,17-18-1 0,-17 19 1 0,17-1 0 16,-17 1 0-16,19-2 0 16,-19 2-2-16,0 17 1 0,0 0-1 0,18 0 1 0,-18 0 0 0,0 0 1 15,0 0 0-15,17 17 0 0,-17-17-2 0,0 19 0 16</inkml:trace>
  <inkml:trace contextRef="#ctx0" brushRef="#br0" timeOffset="28474.654">28064 6686 313 0,'0'0'0'0,"-19"-36"12"0,19 36-1 0,-17-16 0 0,17 16 1 16,0 0-8-16,0-18 0 0,0 18 0 0,-18 0 0 0,18 0 12 15,0 0-1-15,-17 0 0 0,17 18 1 0,-19-2-12 0,2 2 0 16,0 0 1-16,-1 35-1 0,-18 0 4 0,19-18 1 16,-1 35-1-16,1-16 1 0,-2 17-6 0,2-19 1 15,17 19-1-15,-17 0 1 0,17-19 0 0,-18 19 1 16,18-18-1-16,0 18 1 0,0-19-3 0,18 1 1 0,-18 0-1 15,17-18 1-15,-17 18 0 0,17-18-1 16,2 1 1-16,-19-18 0 0,17 18-1 0,1-19-1 0,-1-17 1 16,2 0 0-16,-2 0-1 0,1 0 0 0,-1-17 0 15,0 17 0-15,2-19 0 0,16 2 0 0</inkml:trace>
  <inkml:trace contextRef="#ctx0" brushRef="#br0" timeOffset="29002.803">28292 7285 307 0,'0'0'0'0,"0"0"0"0,0 0 11 0,0 0 0 15,0 0 0-15,0 0 1 0,0 0-8 0,0 0 0 0,18 19 0 16,-1-19 0-16,-17 17 7 0,0 1 0 0,0-18 0 16,0 36 0-16,0-1-7 0,0-1 0 0,17 2 0 15,-17-19 0-15,0 20 1 0,0-20-1 0,0-17 1 16,0 17 0-16,-17 0-3 0,17-17 1 0,0 0-1 16,0 0 1-16,0 0-2 0,0 0 1 0,0 0-1 15,0-17 1-15,17 0-1 0,-17-19 0 0,0 18 0 16,0-35 0-16,0 1-1 0,19-1 1 0,-19 18 0 0,0-18 0 15,0 18-1-15,18-1 1 0,-18 1-1 0,0-1 1 16,0 1 0-16,0 17-1 0,0-16 1 0,17 16 0 16,-17-18-1-16,0 19 1 0,0-1 0 15,17 18 0-15,-17 0 0 16,0 0 0-16,0 18-1 0,18-1 1 0,-18 19 1 16,18-1 0-16,-18 18 0 0</inkml:trace>
  <inkml:trace contextRef="#ctx0" brushRef="#br0" timeOffset="29301.543">28592 7304 270 0,'0'0'0'0,"36"0"0"0,-19 0 13 16,-17-19 1-16,17 19 0 0,2 0 0 0,-2 0-9 16,1-17-1-16,-1 17 0 0,2-17 1 0,-2 17 4 0,1-18 1 15,-1 18-1-15,0-17 0 16,19 17-5-16,-18-19 0 0,-2 2 0 0,3 17 0 0,-2-17 1 0,18-1 0 16,-35 18 0-16,18-18 0 0,0 0-2 0,-1 1-1 15,-17 17 1-15,18-36 0 0,-1 36-1 0,-17-17 0 16,19 0-1-16,-19-1 1 0,0 18-1 0,0-17 1 0,0-2-1 15,17 19 1-15,-17-17 0 0,0-1 1 0,0 18-1 16,-17-17 1-16,17 17-2 0,0-19 1 0,0 19 0 16,-19 0 0-16,19-17-2 0,-17 17 1 0,-1 0-1 15,1 0 1-15,-1 0-1 0,0 17 1 0,0 2-1 16,1-2 1-16,-19 18 0 0,20 1 0 0,-2-1 0 16,1 0 0-16,-19 0 0 0,19 1 0 0,-1-1 0 15,1 1 0-15,-2-1 1 0,19-1 1 0,0-15 0 16,0 16 0-16,0-18-2 0,0 2 1 0,0-19 0 0,19 17 0 15,-2-17 1-15,-17 0 0 0,18 0 0 0</inkml:trace>
  <inkml:trace contextRef="#ctx0" brushRef="#br0" timeOffset="29632.647">29508 6880 317 0,'0'0'0'0,"0"0"8"16,0 0 1-16,0 0-1 0,0 0 1 15,0 0-5-15,0 0-1 0,0 0 1 0,0 0 0 0,-16 17 10 16,-1 2 0-16,-1 16 0 0,-18-18 0 16,1 19-10-16,-1-1 1 0,2-18-1 0,16 19 1 0,0-19 3 0,0 19-1 15,1-18 1-15,0 16 0 0,-1-15-4 16,-1-2-1-16,19 18 1 0,0-18 0 0,0 2 0 0,0-2 0 16,0 1 0-16,0-1 1 15,19 2-3-15,-1-2 1 0,-1 1-1 0,0-1 1 0,1-17 0 0,0 17 1 0,17-17-1 16,-18 19 1-16,2-19-2 0,-2 0 0 0,1 0 0 15,-1-19 1-15,1 19-3 0,0 0 1 0,0 0 0 16,-1 0 0-16,-1 0 0 0,4-17-1 16,-20 17 1-16,0 0 0 0,0 0 0 0,0 0 1 0,0 0-1 15,0 0 1-15,-20 0-1 0,20 0 0 0,0 0 0 16,-16 17 0-16,-19-17 0 0,-1 19 0 0,1-2 0 16,-1-17 0-16,19 17 0 0,0 1 0 0,-19-18 0 15</inkml:trace>
  <inkml:trace contextRef="#ctx0" brushRef="#br0" timeOffset="29902.129">29897 6987 392 0,'0'0'0'0,"0"0"5"0,0 0 0 0,0 0-1 0,0 0 1 16,0 0-2-16,0 0 0 0,0 0-1 0,0 0 1 0,19 17 4 0,-19 1 0 16,0-18 0-16,-19 34 0 0,19 19-4 15,0-17 0-15,0 16 1 0,0-16-1 0,-17 16 4 16,17-16 0-16,0-1-1 0,0 1 1 16,-18-1-3-16,18-18-1 0,0 19 0 0,18-19 1 0,-18-17-1 0,0 18 0 15,0-18 1-15,0 0-1 0,0-18-1 0,0 18 0 16</inkml:trace>
  <inkml:trace contextRef="#ctx0" brushRef="#br0" timeOffset="30040.667">29721 6316 411 0,'0'0'0'0,"0"0"8"0,0 0 1 0,-18 17-1 0,18 1 0 0,0 0-4 0,-17 0-1 0,17-1 1 15</inkml:trace>
  <inkml:trace contextRef="#ctx0" brushRef="#br0" timeOffset="30506.09">30196 6827 345 0,'0'0'0'0,"0"0"6"16,0 0 1-16,0 18-1 0,0 0 1 16,0-18-4-16,0 17 0 0,0-17 0 0,0 36 1 0,0-1 7 0,0 1 1 15,-17-1-1-15,17-1 1 16,-16 2-8-16,16-1 0 0,0 18 0 0,-18-17 1 0,0 16-2 0,18-35 0 16,18 19 0-16,-36-1 0 0,18 1-1 0,18-18 0 15,-18-1 0-15,18 0 0 0,-2-17-1 16,1 0 0-16,-17-17-1 0,19 17 1 15,-2-35-1-15,1-1 0 0,-1 1 0 0,1-1 0 16,-18 2 0-16,18-1 0 0,-18-18 0 16,0 17 0-16,18-17 0 0,-18 18 0 0,0-17 0 0,0 16 0 15,0 1 1-15,17-18-1 0,-34 17 0 0,17 1 0 16,0-18 0-16,0 18 0 0,0-19 0 0,0 20 0 16,0-2 0-16,0 1 0 0,0 18 0 0,0-2 0 15,0 2 0-15,0 0 0 0,0-1 0 0,0 18-1 16,0 18 1-1,0-1 0-15,0 0 0 0,0 2 0 16,0 33 0-16,0 18 0 0,-18-16 0 0,18 17 0 0,-18-19 0 16,18 18 0-16,-18 1 0 0,18 0 1 0,0-1-1 15,0-16 0-15,-17 16 0 0,17-18 0 16,17 2 1-16,-17-18 1 0,18-1 0 0,-18-18 0 0,18 0 0 16,0 2-1-16,-18-19 1 0,17 0-1 0</inkml:trace>
  <inkml:trace contextRef="#ctx0" brushRef="#br0" timeOffset="30859.892">30480 5928 392 0,'0'0'0'0,"0"0"10"15,0 0 1-15,0 0-1 16,17 35 1-16,0-18-8 0,2 2 1 0,-2 15 0 16,37 20 0-16,-20-1 9 0,2-1-1 0,-1 1 1 15,0 18-1-15,1-18-7 0,16 17-1 0,-17 0 0 16,1 20 0-16,16-21 2 0,-16 2 0 0,-1 17 0 15,-18 1 0-15,19-18-3 0,-1-2 0 0,-17 2 0 0,0-1 0 16,0 1-2-16,-1-18 0 0,-17 1 1 0,0-2-1 16,0 1 0-16,0-18-1 0,0 18 1 0,0-17 0 15,-17-1-1-15,-1 0 1 0,18-17-1 0,-18 17 0 16,18-18 0-16,-18 2 0 0</inkml:trace>
  <inkml:trace contextRef="#ctx0" brushRef="#br0" timeOffset="53458.644">7020 13214 3 0,'0'0'0'16,"17"-36"0"-16,2 36 0 16,-19-17 0-16,17-2 0 0,0 2 0 0,-17 0 0 15,18 0 0-15,0-1 0 0,0 0 0 16,-1 0 0-16,-17 1 0 15,17 0 0-15,2 17 0 0,-19-19 0 0,18 19 0 16,-18-17 0-16,17-1 0 0,0 18 0 0,-17-17 0 16,18-2 0-16,0 19 0 0,0-17 0 0</inkml:trace>
  <inkml:trace contextRef="#ctx0" brushRef="#br0" timeOffset="54499.024">10443 9879 3 0,'0'0'0'0,"33"-17"0"15,-15 17 0-15,-18 0 0 0,18 0 0 0,-18-17 0 16,18 17 0-16,-1 0 0 0,0 0 0 16,2-19 0-16,-1 19 0 15,-1 0 0-15,0 0 0 16,1 0 0-16,0 0 0 0</inkml:trace>
  <inkml:trace contextRef="#ctx0" brushRef="#br0" timeOffset="55144.494">12665 9667 3 0,'0'0'0'0,"17"-17"0"15,1 17 0-15,-1 0 0 0,-17-17 0 0,17-1 0 16,2 0 0-16,-2 18 0 16,1-18 0-16,-18 1 0 0,17 0 0 0,2-1 0 15,-2 0 0-15,0 0 0 0</inkml:trace>
  <inkml:trace contextRef="#ctx0" brushRef="#br0" timeOffset="55417.004">13141 8944 3 0,'0'0'0'0,"17"-36"0"15,-17 19 0-15,17 17 0 16,-17-17 0-16,0 0 0 0,18 17 0 16,-18 0 0-16,0-18 0 0,18 18 0 0,-18-18 0 15,0 0 0-15,18 18 0 0,-18-18 0 16,17 2 0-16,0-4 0 0,2 4 0 16,-19-2 0-16,0 18 0 0,17-17 0 0,-17-1 0 15,18 18 0-15,-1-18 0 0,1 18 0 16,0-18 0-16,0 1 0 0</inkml:trace>
  <inkml:trace contextRef="#ctx0" brushRef="#br0" timeOffset="55637.42">14040 8291 3 0,'0'0'0'0,"36"-17"0"0,-19-1 0 0,0 1 0 16,19 17 0-16,-18-17 0 0,-1 17 0 0,1-19 0 16,0 2 0-16,17 17 0 0,-19-18 0 0,4 18 0 15,-4-17 0-15,2 17 0 0,-1-19 0 0,2 19 0 16,-2-17 0-16,1 17 0 0,-1-17 0 0,0 17 0 16,2 0 0-16,-2-18 0 0,18 18 0 0,-16 0 0 0,-2 0 0 15</inkml:trace>
  <inkml:trace contextRef="#ctx0" brushRef="#br0" timeOffset="55782.937">15151 7744 3 0,'0'0'0'0,"35"0"0"16,-16 0 0-16,-2-17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6T22:29:03.0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10564 8222 3 0,'0'0'0'16,"-34"17"0"-16,34 0 0 0,0 1 0 0,-18-1 0 16,0 2 0-16,18-2 0 0,0 0 0 0,-18 19 0 15,2-19 0-15,16 1 0 0,0 18 0 0,-17-1 0 16,17-18 0-16,0 19 0 0,0-1 0 0,-19 1 0 15,19-2 0-15,0-16 0 0,0 18 0 0,19-1 0 16,-19 1 0-16,0-2 0 0,17 2 0 0,-17-1 0 0,16-1 0 16,2-15 0-16,-18 16 0 0,18-18 0 15,0 19 0-15,-1-19 0 0,0 1 0 0,2 18 0 0,-1-19 0 16,-1 1 0-16,0-1 0 0,1 2 0 0,0-2 0 16,0 0 0-16,-1 1 0 0,0-18 0 0,2 18 0 15,16-18 0-15,-18 0 0 0,1 0 0 0,18 18 0 0,-2-18 0 16,-15-18 0-16,16 18 0 0,1 0 0 0,-1-18 0 15,-1 18 0 1,2-18 0-16,-18 1 0 0,17 0 0 0,-1-2 0 0,2-16 0 0,-1 18 0 0,0-1 0 0,1 0 0 16,-1-17 0-16,1 18 0 0,-2-19 0 15,3 1 0-15,-3 16 0 0,2-15 0 0,-1-1 0 0,18-1 0 16,-18 2 0-16,1 14 0 0,-18-14 0 0,15-1 0 16,3-1 0-16,-18 2 0 0,-1 15 0 0,19-33 0 15,-18 16 0-15,-1 2 0 0,0-3 0 0,2 2 0 16,-2-1 0-16,1 2 0 0,-1-2 0 0,2 19 0 15,-2-18 1-15,0 18-1 0,1-19 0 0,-18 18 1 16,18 1-1-16,-18-19 0 0,18 19 1 0,-18-1-1 16,17 1 1-16,-17-19-1 0,0 18 1 0,18 1-1 15,-18-2 0-15,0 2 1 0,0 0-1 0,0 0 1 0,-18-2-1 16,18 2 1-16,0-1-1 0,-17 1 1 0,-1 0-1 16,0-2 0-16,18 2 1 0,-18 17 0 0,-16-35-1 15,15 35 0-15,2-19 1 0,-18 2-1 0,-1-1 1 16,19 18 0-16,-18-17 1 0,-19 17-1 0,18 0 1 15,-15 17-1-15,-2-17 0 0,-18 0 0 0,0 18 0 16,19-1 2-16,-19 2-1 0,18 16 0 0,-18 1 1 16,0 16-2-16,2 1 1 0</inkml:trace>
  <inkml:trace contextRef="#ctx0" brushRef="#br0" timeOffset="1928.309">4779 13831 3 0,'0'0'0'0,"0"-35"0"15,-16 18 2-15,16-2-1 0,-18-16 0 16,18 18 0-16,0-19-1 0,0 19 1 0,0 0 0 0,0-1-1 16,0 0 0-16,0-17 0 0</inkml:trace>
  <inkml:trace contextRef="#ctx0" brushRef="#br0" timeOffset="2164.337">5026 13196 3 0,'0'0'0'0</inkml:trace>
  <inkml:trace contextRef="#ctx0" brushRef="#br0" timeOffset="23763.47">21696 15383 3 0,'0'0'0'0,"0"0"5"109,0 0 1-109,0 0 0 0,0 0 0 16,0 0-3-16,0 0 0 0,0 0 0 0,0 0 0 0,0 0 1 16,0 0-1-16,34 18 1 0,-34-18 0 15,19 0-3-15,-2 0 2 0,-17 0-1 0,18 0 0 0,-18 0 0 0,17 0 1 16,-17 0 0-16,18 0-1 0,0 0-1 0,-18 0 1 15,18 0 0-15,-1 0-1 0,-17-18 1 0,16 18 0 16,4 0-1-16,-20 0 1 0,16 0-1 0,2 0 0 16,-18 0 0-16,17 0 1 0,2 0-1 0,-19 0 1 15,17 0 0-15,1 0-1 0,-1 0 1 0,-17 0-1 16,17 0 0-16,2 0 0 0,-2 0 1 0,-17-18 0 0,18 18-1 16,-1 0 1-16,2 0-1 0,-19 0 1 15,17 0-1-15,0 0 0 0,-17 0 2 0,18 0-1 0,-18-16 0 16,18 16 1-16,-18 0-2 0,0 0 1 0,18 0 0 15,-18 0-1-15,17 0 2 0,-17 0-1 0,0 0 1 16,18 16 0-16,-18-16-2 0,17 0 1 16,-17 0 0-16,0 0-1 0,19 18 2 0,-19-18-1 0,0 0 0 15,17 0 1-15,-17 0-2 0,17 0 1 0,1 0 0 16,-18 0-1-16,0 0 1 0,18 0 0 0,-18 0 0 16,0 0 0-16,18 0 0 0,-18 0-1 0,0 0 0 0,17 18 1 15,-17-18-1-15,17 0 0 0,-17 0 0 0,0 0 1 16,19 0-1-16,-19 0 0 0,18 0-1 0,-18 0 2 15,17 0 0-15,0 18-1 16,1-18 0-16,0 0 0 0,-18 0 0 0,18 0 0 16,-2 0-1-16,1-18 1 0,2 18 0 0,-2 0 0 15,1 0-1 1,-1 0 1-16,1-18 0 0,0 18 0 0,0 0-1 0,-1 0 1 0,0-18-1 0,2 18 1 16,-2 0-1-16,1-16 1 0,-1 16 0 0,2 0-1 15,-2 0 1-15,1 0-1 0,-18 0 1 16,17 0-1-16,0 0 0 0,2 0 0 0,-19 0 1 0,17 0-1 0,1 0 1 15,-1 0-1-15,2 0 1 0,-2 0-1 16,0 0 1 0,1 0-1-16,0 0 0 0,0 0 0 0,-18 0 1 0,17 16-1 15,1-32 0-15,-1 16 0 0,2 16 1 0,-2-16-1 0,-1 0 0 16,2 0 1-16,0 0-1 0,0 0 0 16,-1 0 0-16,0 0 1 0,2 0 0 15,-1 0 0-15,-1 0 1 0,0-16-1 0,1 16 0 0,-18 0 0 0,18 0 0 16,0 0 0-16,-18 0 2 0,17 0-1 0,0-18 1 15,2 18-1-15,-2 0 0 0,-17 0-1 0,18 0 1 16,-18 0 0-16,17 0 0 0,-17 0 1 0,18 0-1 16,-18 0 1-16,18-17-2 0,0 17 1 0,-18 0 0 15,17 0-1-15,0 0 2 0,-17 0-1 0,19 0 0 16,-2 0 1-16,1 0-2 0,-18 0 1 0,17 0 0 16,-17 0-1-16,19 0 1 0,-2 0 0 0,1 0-1 15,-18 0 1-15,17-19 0 0,19 19-1 0,-36 0 0 0,17 0 0 16,1 0 1-16,-2 0-1 0,3 0 1 0,-2 0-1 15,0 0 0-15,1 0 1 0,0-17-1 0,0 34 0 16,-1-17 0-16,1-17 0 0,-18 17 0 0,36 17 1 16,-19-17-2-16,0 0 1 0,1 0 0 0,18 0 0 15,-19 0 0-15,0 0 0 0</inkml:trace>
  <inkml:trace contextRef="#ctx0" brushRef="#br0" timeOffset="67876.145">25576 7410 317 0,'0'0'0'0,"0"0"6"0,0 0 0 0,0 0 0 16,0 0 0-16,0 0-3 0,0 0 0 0,0 0 0 15,0 0 0-15,0 0 18 0,0 0 0 0,0 0 0 16,0 0 0-16,0 0-17 0,0 0 1 0,18 34-1 16,-18 2 1-16,0 35 9 0,0-18-1 0,0 17 1 15,-18-17 0-15,18 0-10 0,0 1 1 0,0-2-1 0,-18 1 0 16,18 0 4-16,0-1 0 0,0 2 0 15,-17-20 0-15,17 2-4 0,0-1-1 0,0 1 1 0,-17-1 0 16,17-18 1-16,0 2 0 0,0-2 0 0,-19-17 0 16,2 17-2-16,-1-17-1 0,18 0 1 0</inkml:trace>
  <inkml:trace contextRef="#ctx0" brushRef="#br0" timeOffset="68087.811">24958 7763 455 0,'0'0'0'0,"19"0"0"0,-1 0 10 0,-1 0 1 15,0-19-1-15,37-16 1 0,-2 18-7 0,18-19 0 16,-17 1 0-16,0-1 0 0,1 2 11 0,-2-2 0 16,19 1 1-16,-18-1-1 0,0 2-11 0,-18-1 1 15,19 16-1-15,-21-16 1 0,3 18 2 0,-1-19 1 0,1 36-1 16,-1-17 1-16,0-1-4 0,1 18-1 0,-2 0 1 15</inkml:trace>
  <inkml:trace contextRef="#ctx0" brushRef="#br0" timeOffset="68431.119">26458 7922 392 0,'0'0'0'0,"0"-36"0"0,0 1 12 16,0 18 0-16,0-37 1 0,0 18-1 15,0 1-8-15,0 0 0 0,0 0 1 0,0 0-1 0,0-18 7 0,0 17 0 16,0-16 0-16,0 16 1 0,17-16-9 0,-17-2 2 16,18 18-1-16,-1 2 0 0,2-1 1 0,-2-1 1 15,0 1 0-15,1 17 0 0,18 0-3 0,-19 1 0 16,0-1 0-16,2 0 0 0,-1 18-1 0,-1 0-1 16,18 0 1-16,-17 18 0 0,17-18-1 0,-18 18 0 0,2 17 1 15</inkml:trace>
  <inkml:trace contextRef="#ctx0" brushRef="#br0" timeOffset="68946.43">27393 7197 357 0,'0'0'0'0,"0"0"15"16,0 0-1-16,0 0 0 0,0 0 0 15,0 0-10-15,0 0 0 0,0 0 0 0,0 0 1 16,0 0 11-16,0 0 1 0,0 0-1 0,0 0 1 16,-36 0-13-16,19 0 1 0,-1 19-1 0,-17-2 1 15,-1 1 3-15,2-1 0 0,15 19 0 0,-16-1 1 16,18 1-6-16,-19-19 1 0,19 18-1 0,-1 18 1 0,1-18-1 16,-2 1 1-16,2-2 0 0,-1 2-1 15,18-18-1-15,-16 17 1 0,16-17-1 0,0 17 0 0,0-18 0 0,0 2 0 16,0-2 0-16,16-17 0 0,-16 18 0 15,0-18-1-15,0 0 0 0,0 0 1 0,18 0-1 0,-18-18 0 16,0 18 0-16,17-17 0 0,2-2-1 16,16 2 1-16,-35-18 0 0,17-1 0 0,0 19-1 0,2-18 1 15,-2-1 0-15,-17 2 0 0,18-3-1 0,-1 20 1 16,-17-19 0-16,19 2-1 0,-19 16 1 0,17-18 0 16,-17 19 0-16,17-18 0 0,-17 16-1 0,18-15 1 15,-18 16 0-15,0 18 0 0,18-17-1 0,-18 17 1 0,0 0 0 16,18 0 0-16,-18 0 0 15,17 17-1-15,-17 18 1 0,18 1 0 0,-18 16 0 16,0 2 0-16,17-1 0 0,2-1-1 0,-19 1 1 0,17-17 0 16,-17-1 0-16,17 18 0 0,-17-36 0 0,18 18 0 15,0 1 0-15,0-18 0 0,-1-1 0 0,0 2 0 16,2-2 0-16,-1-17 1 0,-18 0-1 0,17 0 1 16,-17 0 0-16,0 0-1 0,0 0 0 0,17-17 0 0,-17 17 1 15,0-36 0-15,0 18 0 0,0 1 0 0</inkml:trace>
  <inkml:trace contextRef="#ctx0" brushRef="#br0" timeOffset="69117.945">27605 6968 395 0,'0'0'0'0,"0"0"8"16,0 0 0 0,0 0-1-16,18 36 1 0,-18-36-4 0,0 18-1 0,16-1 1 0,-16 0-1 0,17 36 9 15,2-17 0-15,-2 16 0 0,-17-16 0 16,18 16-8-16,-1 2 0 0,-17-18 1 0,18 16-1 0,0-16 2 0,-18-2 1 15,18 3 0-15,-18-3-1 0,0-17-2 16,17 2-1-16,-17-2 0 0,0 1 0 0,0-18 0 0,0 0-1 16</inkml:trace>
  <inkml:trace contextRef="#ctx0" brushRef="#br0" timeOffset="69255.951">27834 6528 370 0,'0'0'0'0,"0"0"9"0,17-36 0 0,1 36 0 16,-18 0 0-16,0 0-5 0,0 0-1 0</inkml:trace>
  <inkml:trace contextRef="#ctx0" brushRef="#br0" timeOffset="69615.838">28098 7285 398 0,'0'0'0'0,"0"36"0"0,0-1 0 16,18 1 5-16,-18-1 1 0,0-18-1 0,0 2 0 15,0-2-3-15,0 0 1 0,0-17 0 0,0 0 0 16,0 0 3-16,0 0 1 0,0 0-1 0,0 0 1 16,0 0-4-16,0 0 0 0,0 0 0 0,0-17 1 0,0 17 0 15,0-17 0-15,-18-2 0 0,18 2 0 0,0-18-1 16,0-18-1-16,-17 35 0 0,17-18 1 0,0 2 1 15,0-1 1-15,0-1-1 0,0 1 1 16,0-1-3-16,17 19 1 0,-17-19-1 0,18 2 1 0,0-1 0 16,0-1 0-16,-1 18 1 0,1-18-1 0,-1 19-1 0,2-18 0 15,14 17 0-15,-15 0 0 0,18 1-1 0,-19 0 0 16,19-1 0-16,-18 0 0 0,-1 18 0 0,18 0 0 16,-17 0 0-16,0 0 0 0,16 0 0 15,-15 18 0-15,-19 0 1 0,17-1 0 0,1 0-2 0,-1 1 1 16,-17 0 1-16,18 34-1 0,0-16 1 0,-18-1 0 0,18 1 0 15,-18 16 1-15,0-16-2 0,17-1 1 0,-17 18-1 16,0-17 1-16,17-1 1 0,-17-18 0 0,0 0 0 16</inkml:trace>
  <inkml:trace contextRef="#ctx0" brushRef="#br0" timeOffset="69828.245">29033 6668 439 0,'0'0'0'0,"0"36"0"16,0-1 14-16,0 18-1 0,0-18 1 0,0 18 0 15,0 0-10-15,0 1 1 0,0-2-1 0,0 1 0 16,17 0 7-16,-17-1 0 0,0-16-1 0,0-1 1 16,19 1-7-16,-19-19 0 0,-19 1 0 0,38-1 0 0,-19 2-2 15,0-19 1-15,0 0-1 0,0 0 1 16,0 0-1-16,0 0-1 0,0 0 1 0</inkml:trace>
  <inkml:trace contextRef="#ctx0" brushRef="#br0" timeOffset="69963.509">29069 5857 376 0,'0'0'0'0,"0"-17"0"0,0-2 4 0,0 19 0 15,0 0 0-15,17 0 1 0,-17 0-3 0,0 0 0 16,0 0 1-16,0 0-1 0,17 19 5 0,-17 15-1 0,0-16 1 15</inkml:trace>
  <inkml:trace contextRef="#ctx0" brushRef="#br0" timeOffset="70277.035">29210 7127 313 0,'0'0'0'0,"18"36"0"16,-1-19 3-16,-17-17-1 0,0 0 1 0,0 0 0 15,17 0-2-15,-17 0 1 0,0 0 0 0,18-17 0 16,0-1 1-16,0 0 1 0,-18 0-1 0,17-17 1 16,0-17-2-16,2 17 0 0,-19-1 1 0,17 1-1 15,-17-18 4-15,18 17 0 0,-18-16 0 16,17-2 0-16,-17 1-3 0,18 19 0 0,-18-20 0 0,18 19 0 16,-18-1 2-16,18 2 0 0,-18-2 1 0,17 18-1 15,-1 1-2-15,4 0 0 0,-20-1-1 0,0 18 1 16,0-18 5-16,16 18-1 0,-16 0 0 0,0 0 0 15,0 18-3-15,0-18-1 0,0 18 1 0,18 16-1 0,-18 20-3 16,17 16 1-16,-17-16 0 0,0-3-1 0,0 3 0 16,0 17 1-16,0-19 0 0,0-16-1 15,19 17 3-15,-19-18 0 0,0 1 0 0,17-19 0 0,-17 1-1 16,18 16 0-16,-18-16 0 0</inkml:trace>
  <inkml:trace contextRef="#ctx0" brushRef="#br0" timeOffset="70849.097">29862 6421 402 0,'0'0'0'0,"-17"36"0"16,-1-18 14-16,0 16 0 0,0-15 0 15,18 16 0-15,-17 1-10 0,0-1 0 0,-2-1 1 16,19 2-1-16,-17-1 12 0,17-17 0 0,-18 0 0 15,18 16 0-15,0-16-12 0,0-18 1 0,0 18-1 16,0 0 1-16,0-1-1 0,0-17 1 0,18 0-1 0,-18 0 1 16,17 0-2-16,-17 0-1 0,19 0 1 15,-19-17 0-15,17-1-3 0,0 0 1 0,1 0 0 0,0-34 0 16,0 16-1-16,-1-17 1 0,1 19-1 0,-1-1 1 16,-17-1-1-16,19 1 0 0,-2-1 1 0,0 19-1 15,-17-19 0-15,18 18 0 0,0 1 1 0,-18 0-1 16,18-1 0-16,-1 18 0 0,0 0 0 15,-17 18 1-15,0-1-1 0,19 18 0 0,-19 18 0 16,18 0 0-16,-1 18 0 0,-17-1 0 0,0 1 0 16,0-1 0-16,0 0 0 0,17 1 1 0,-17-17-1 15,0-2 0-15,0 1 0 0,-17 0 0 0,17-17 0 16,0-1 0-16,0-1 0 0,-17 2 0 0,-1-18-1 16,18 18 1-16,-19-19 0 0,2-17 0 0,0 18 0 15,-1-18 0-15,0 0 0 0,-17 0 0 0,18-18 0 0,-19 18 0 16,18-17 0-16,-17-2 0 0,17 2-1 0,0-1 1 15,1 1 0-15,0-2 0 0,-2-15 0 0,2 16 0 0,17-18 0 16,0 19 0-16,0-18 0 0,0 17 0 0,0 0 0 16,17 1 0-16,2-1 0 0,-2 0 0 0,0 18 1 15,19-17-1-15,-18 17 0 16,-1 0 0-16,18-17 0 0,1 17 0 0,-1-18 0 0,1 1 0 16,17 17 0-16,-18-19 0 0,-18 2 1 0,37 17-1 15,-21-18 0-15,3 1 0 0,-18-2 0 0,17 2 1 16,-17 0-1-16,17-19 1 0,-18 18-1 0,2 1 0 15,-2-18 0-15,1-1 1 0,-1 19 0 0,2-19 0 16</inkml:trace>
  <inkml:trace contextRef="#ctx0" brushRef="#br0" timeOffset="71599.185">25453 9792 345 0,'0'0'0'0,"17"0"0"0,1 17 0 0,-1-17 11 16,19 0 1-16,-1 0-1 0,1-17 1 16,-1 17-8-16,1-18 0 0,-3-1 0 0,3 2 0 0,-1-18 8 15,1 18-1-15,-1-19 0 0,-18 19 0 16,19-19-7-16,-1 1 0 0,1 0 0 0,-19 17 1 0,1-17 3 16,-1 17 1-16,1-18-1 0,0 2 1 0,0-2-5 15,-1 1-1-15,-17-1 1 0,0 2 0 0,0 16-1 0,17-18 1 16,-17 19 0-16,-17-19 0 0,17 1-2 15,-17 18 1-15,17-19-1 0,-18 18 0 0,0 1 0 0,0 0 1 16,1-2-1-16,-18 2 1 0,16-1-2 0,2 18 1 0,0 0 0 16,-1 0-1-16,0 0 0 0,18 0 0 0,-18 18 0 15,1-1 0-15,0 2 0 0,-1 15 0 0,18-16 0 16,0 35-1-16,-19 1 1 0,19-20 0 0,0 20 0 16,0-1 0-16,0-1 0 15,0-16 0-15,-17 16 0 0,34 19-1 0,-17-1 2 0,0 1-1 0,19-18 1 16,-1 18-1-16,-1-19 0 0,0 1 0 0,1 1 0 15,0-2 0-15,0-16 2 0,16-2 0 0,-15-15-1 16</inkml:trace>
  <inkml:trace contextRef="#ctx0" brushRef="#br0" timeOffset="71820.768">26581 9527 449 0,'0'0'0'0,"0"-36"0"16,-18 1 9-16,18-18 1 0,0 17 0 0,-17-33-1 16,17 16-5-16,0-1 0 0,-17-16 0 0,17-1 0 0,0 0 13 15,0 19 0-15,17-1 0 0,-17-18 0 16,0 17-13-16,0 20 1 0,17-19-1 0,-17 35 1 0,18-16 6 0,0 15 0 16,-18 2 0-16,18-1 1 0,-18 18-8 15,17 0 0-15,-17 0 0 0,17 18 0 0,2 18 0 0,16-19-1 16</inkml:trace>
  <inkml:trace contextRef="#ctx0" brushRef="#br0" timeOffset="72045.135">27234 9262 405 0,'0'0'0'0,"0"0"14"16,0 0 0-16,0 0 0 15,0 0 0-15,17-17-10 0,-17-1 1 0,-17 18-1 16,17-36 1-16,-17 2 14 0,17-20 0 0,-19 1 0 15,19 18 1-15,-17-1-16 0,-1-16 1 0,18-1-1 16,-17 0 1-16,-2 1 5 0,19 16 1 0,0-17-1 16,0 0 1-16,0 17-7 0,0-16-1 0,19 16 1 0,-19 2 1 15,0 16 0-15,17-18 0 0,1 18 1 16,-18 1-1-16,17 17-2 0,-17-19 0 0,19 19-1 0,-2 19 1 16,-17-19 1-16,17 17 0 0</inkml:trace>
  <inkml:trace contextRef="#ctx0" brushRef="#br0" timeOffset="72331.643">27623 8574 439 0,'0'0'0'0,"0"17"0"0,0 19 0 15,0-19 14-15,16 1 1 0,-16 18-1 0,0-1 1 16,0 1-11-16,17-2 1 0,-17 2-1 0,19 16 1 0,-19-16 10 16,17-1 0-16,1-18 1 0,-18 19-1 0,17-1-10 0,1-17-1 15,0 0 0-15,0-1 1 0,-1-17 3 0,0 0 1 16,2 0-1-16,16 0 1 15,-18 0-6-15,2-17 1 0,-2 17 0 0,1-36-1 0,-1 1-1 0,0 18-1 16,-17-37 1-16,19 18-1 0,-19 2 1 0,17-1-1 0,-17-1 0 16,18-18 0-16,-18 20 0 0,0-1 0 0,-18-1 0 15,18-17 1-15,0 18-1 0,-17-1-1 0,17-15 1 16,-19 14 0-16,2 2 0 0,0 18 0 0,-1-19-1 16,1 2 1-16,-2-2 0 0,19 36-1 0,-17-18 1 15,-1 18-1-15,1 0 1 0,-2 18 0 0,19-18 0 16,-17 36-1-16,0-19 1 0,17 17 0 0</inkml:trace>
  <inkml:trace contextRef="#ctx0" brushRef="#br0" timeOffset="72602.17">28381 8979 395 0,'0'0'0'0,"0"0"14"16,0-35 0-16,0 35-1 0,0-17 1 16,17-19-10-16,-17 2 1 0,0-20-1 0,0 0 0 0,-17 20 13 15,17-19-1-15,0 1 1 0,-18-2-1 0,18 1-11 16,0 19-1-16,0-20 1 0,-19 0-1 0,38 20 6 0,-19-2-1 16,0-16 1-16,0 16-1 15,18 19-5-15,-18-18 0 0,0 16 0 0,17 2 0 0,-17 17-1 0,17 0 1 16,-17-17 0-16,18 17 0 0,-18 0-2 15,0 0 0-15,18 0 0 0,-18 17 0 0,18-17 1 0,-1 17-1 16</inkml:trace>
  <inkml:trace contextRef="#ctx0" brushRef="#br0" timeOffset="74977.419">26052 14308 257 0,'0'0'0'0,"-18"-36"10"16,18 19 1-16,18-1-1 16,-36-18 0-16,36 2-6 0,-18-2 0 0,0 18 0 15,0-16 0-15,0-2 7 0,0 19 1 0,0-19 0 16,0 18-1-16,0-17-7 0,0 16 0 0,0 2 1 0,0-17-1 15,0 16 7-15,0-18 0 0,0 19 1 0,-18 0-1 16,18-2-7-16,0-16 0 0,0 18 0 0,0-1 0 16,0 0 5-16,0 1 0 0,0 0 0 0,0-1 1 15,0 0-7-15,0 18 1 0,0-18 0 0,0 1 0 16,0-1 0-16,0-1 1 0,0 2-1 0,0 0 0 16,0 17-1-16,0-17-1 0,0 17 1 0,0-18-1 15,0 18 0-15,0 0 0 0,0-18 0 0,0 18 0 0,0 0-1 16,0 0 0-16,0 0 1 0,0 0-1 0,0 0 1 15,0 0-1-15,0 0 1 0,0 18-1 0,0 0 1 16,0 16-1-16,-17 2 0 0,17 17 0 16,0-17 1-16,0 16 1 0,17 1 0 0,-17 17-1 0,0-34 0 15,0-1-1-15,18-1 1 0,-18 3 0 0,0-2 1 0,18 1 0 16,-18-2 0-16,18 2 1 0,-1-19-2 0,-17 1 0 16,17-1 0-16,2 2 0 0,-2-2 1 0,-17 0 0 15,18 1 0-15,-18 0 0 0,17-18-1 0,-17 0 0 0,0 18 0 16,19-18 0-16,-19 0 1 0,0 0 0 0,0 0 1 15,0 0-1-15,17 0-2 0,-17 0 1 0,0-18 0 16</inkml:trace>
  <inkml:trace contextRef="#ctx0" brushRef="#br0" timeOffset="75190.497">25734 14237 398 0,'0'0'0'0,"0"0"13"0,0 0-1 0,0 0 1 0,36-36-1 16,17 2-7-16,-18 15-1 0,0 2 0 0,1-1 0 15,-2 1 12-15,-15 0-1 0,33-2 1 0,-16 2-1 16,-1 0-11-16,1-1 1 0,-19 0-1 0,37 18 1 16,-19-18 3-16,-18 18 0 0,19-17 0 0,-1-1 0 15,-19-1-4-15,20 19-1 0,-19-17 1 0</inkml:trace>
  <inkml:trace contextRef="#ctx0" brushRef="#br0" timeOffset="75558.195">26599 13901 313 0,'0'0'0'0,"0"0"0"16,0 36 5-16,0-36 1 0,0 18-1 0,0-1 0 0,0-17-3 15,0 18 1-15,0-18 0 0,0 18 0 0,0 0 4 0,0-18 0 0,18 0-1 16,-18 17 1-16,17-17-4 0,-17 0 1 0,0 17-1 15,17-17 1-15,-17 0 0 0,19 0 1 0,-19 0 0 16,18 19 0-16,-18-19-3 0,17-19 1 0,-17 19 0 16,0 0 0-16,17 0-2 0,-17-17 1 0,0 17 0 15,18-17 0-15,-18 17-1 0,18-18 0 16,-18 0 0-16,0 0 1 0,18 1 0 0,-18-1 0 0,0-1-1 16,0 2 1-16,0 0-1 0,0 0 1 0,0 17-1 15,0-18 1-15,-18 18-2 0,18-18 0 0,0 18 1 16,0-18-1-16,-18 18 1 0,18-17-1 0,0 17 1 0,0 0-1 15,0 0 1-15,0 0 0 0,-18 0 0 0,18 0 0 16,0 17-1-16,-17 1 1 0,17-18 0 0,0 36 0 16,-17 15 0-16,-1-14 1 0,18 16 0 0,-19-18 0 15,19 1-1-15,0-2 0 0,0 1 1 0,0 18-1 16,-17-17 2-16,17-18-1 0,0 17 1 0,17-17-1 16,-17-1 0-16,0-17 0 0,19 0-1 0,-19 18 1 0,18-18 1 15,-18 0 0-15</inkml:trace>
  <inkml:trace contextRef="#ctx0" brushRef="#br0" timeOffset="75863.065">27039 13831 282 0,'0'0'0'0,"0"0"12"0,0 0 0 16,36-18 0-16,-36 18 0 0,0 0-8 0,0 0 0 16,0 0 0-16,0 0 1 0,18 0 6 0,-18 0 0 15,0 0 1-15,0 18-1 0,17 0-7 0,-17-18 0 16,0 18 1-16,0-1-1 0,0 0 4 0,17 0 0 0,-17 2-1 15,0-1 2-15,0-1-6 0,19 19 1 0,-19-18-1 16,17-1 1-16,-17 0-2 0,18 2 1 0,-18-2 0 16,17 0 0-16,-17 1-1 0,0-1 0 0,0 2-1 15,0-2 1-15,19 0 0 0,-19-17 0 0,0 0 0 16,0 18 0-16,0-18 0 0,0 0-1 0,0 0 0 16,-19 18 1-16,19 0-1 0,0-18 0 15,-17 0 0-15,17 17-1 0,-35-17 1 0,35 18 0 16,-36-18-1-16,1 0 1 0,18 18 0 0,-19-18 0 0,18 0 0 15,18-18-1-15,-16 18 1 0,-4 0-1 16,20 0 1-16,0-18 0 0,-16 18 1 0,16-17-1 16</inkml:trace>
  <inkml:trace contextRef="#ctx0" brushRef="#br0" timeOffset="76069.944">27234 13690 260 0,'0'0'0'0,"0"0"8"0,0 0 0 0,0 0 1 0,17 18-1 16,-17-1-5-16,18-17 1 0,-18 0-1 0,0 18 1 0,0-1 7 16,0-17 1-16,0 19-1 0,0 15 1 0,0 2-8 15,0-1 0-15,0-1 0 0,18-15 0 0,-18 16 2 0,18 1 1 16,-18-1-1-16,17-18 0 0,-17 19-3 0,18-19 0 16,-1 1 0-16,-17-1 0 0,19 2-1 0,-19-2-1 15,17-17 1-15,-17 0-1 0,0 0 0 16,17 0 0-16</inkml:trace>
  <inkml:trace contextRef="#ctx0" brushRef="#br0" timeOffset="76288.143">27181 13760 339 0,'0'0'0'0,"0"0"3"15,0 0 0-15,0 0 0 16,0 0 0-16,0 0-1 0,17 19 0 0,2-19 0 15,-19 0 0-15,17 17 6 0,18-17 1 0,-17 0-1 16,17 17 1-16,-17-17-6 0,18 0 1 0,-19 0-1 16,18 0 1-16,18-17 2 0,-17 0 0 0,-1 17 0 15,18-19 1-15,-19 2-4 0,2-1 0 0,-1 1 0 0,0-1 0 16,18 0-1-16,-17 1 0 0,-1 0-1 0</inkml:trace>
  <inkml:trace contextRef="#ctx0" brushRef="#br0" timeOffset="76823.466">26493 15260 307 0,'0'0'0'0,"0"0"7"16,17 18 1-16,2-18-1 15,-2 0 0-15,0 0-3 0,19 0-1 0,-18 0 0 16,16 0 1-16,3 0 5 0,-3 0 0 0,-16 0 1 0,18 0-1 16,-19 0-5-16,0-18 0 0,2 18 0 0,16 0 0 15,-18 0 2-15,-17-17-1 0,18-2 1 0,0 19 0 16,0-17-4-16,-1 0 2 0,-17-1-2 0,0 1 1 16,16-2-1-16,-16 2 1 0,0 0-1 0,0-19 0 15,0 1 0-15,0 17-1 0,-16 0 0 0,16 0 1 16,0 1-1-16,-17 0 1 0,17 0 0 0,-18-2-1 15,0 19 0-15,0-17 0 0,1 17 1 0,-18-18-1 0,16 18-1 16,2 18 1-16,0-18-1 0,-1 0 1 0,0 17 0 16,18-17-1-16,-18 19 1 0,1 15-1 0,0-17 1 0,-1 19 0 15,18-18-1-15,-19 17 1 16,19 1 0-16,0-19-1 0,0 19 1 0,0-1 0 0,0-1 0 0,0 2 1 16,0-1-1-16,19 1 1 0,-19-18-1 15,0 16 0-15,18 2 0 0,-1-1 0 0,0-16 1 0,1 15 1 16,0-17-1-16</inkml:trace>
  <inkml:trace contextRef="#ctx0" brushRef="#br0" timeOffset="77051.582">27146 15683 411 0,'0'0'0'0,"-19"-35"10"0,19-1 1 0,-17 19-1 16,17-18 1-16,0-1-7 0,-17 2 0 0,17-20 0 15,-18 19 0-15,1 17 8 0,17-16-1 0,0-1 1 16,-19-19-1-16,19 18-7 0,-17 2 1 0,17 16-1 16,0-18 0-16,0 2 2 0,17 16 0 0,-17 0 0 0,19 0 0 15,-19 1-4-15,0-1 1 0,17 0 1 0,-17 18-1 16,18 0-1-16,-18 0 0 0,0 0 0 0,17 0-1 16,0 0 1-16,-17 0-1 0,19 0 0 0</inkml:trace>
  <inkml:trace contextRef="#ctx0" brushRef="#br0" timeOffset="77302.88">27605 15349 398 0,'0'0'0'0,"0"0"9"0,0 0 0 15,-18-18 0-15,18 1 0 0,0-2-5 0,0 2-1 16,0-18 1-16,-18-1 0 0,18 1 11 0,-17 18 1 15,17-19-1-15,0 1 0 0,0 17-10 0,0-17-1 16,0-1 1-16,0 1-1 0,0 1 6 0,0 15-1 0,0-16 1 16,0-1-1-16,17 2-5 0,-17 16 0 15,0 0 0-15,18-17 0 0,0 18 0 0,-18-1 0 0,18 18 0 16,-2-18 0-16,-16 18-2 0,17 0 1 0,-17 0-1 16,19 0 0-16,-2 0 1 0,1 0-1 0</inkml:trace>
  <inkml:trace contextRef="#ctx0" brushRef="#br0" timeOffset="77570.222">28010 14766 304 0,'0'0'0'0,"0"0"12"15,0 0 1-15,0 18-1 0,-17 0 0 16,17-1-8-16,0 0 0 0,0 2 1 16,-19 16-1-16,2 1 4 0,17-2 0 0,-17 1-1 0,17-17 2 15,-18 17-6-15,18 1 1 0,0-18-1 0,0 16 1 16,0-15 0-16,0-2 1 0,18 1-1 0,-18-1 1 15,17 0-2-15,-17-17-1 0,17 19 1 0,2-19-1 16,-2-19 0-16,1 19 0 0,-1 0 0 0,2-34 0 16,15 16-1-16,-16 1 0 0,0-19 0 0,17 19 1 0,-17-19-1 0,-1 1 0 15,2-1 0-15,-2 1 0 0,-1 1 0 16,2 15 0-16,-18-16 0 0,18-1-1 0,-18 2 1 0,18-2 0 16,-18 18-1-16,0-16 1 0,0 16 0 15,0 0-1-15,-18 0 1 0,18 1-1 0,-18 17 1 16,18-18-1-16</inkml:trace>
  <inkml:trace contextRef="#ctx0" brushRef="#br0" timeOffset="77842.625">28503 14960 213 0,'0'0'0'0,"0"0"6"0,0 0 0 15,0 0 0-15,0 0 0 0,0 0-3 0,0 0 0 0,0 0 0 16,0 0 0-16,0 0 9 0,19 0-1 0,-2-17 0 15,-17 0 0-15,0-2-7 0,-17 2 0 0,17-18 1 16,0-1-1-16,0 19 6 0,-19-19 1 0,19 18 0 16,0-16-1-16,0-2-6 0,0 18 0 0,19-17 0 0,-2-18 0 15,-17 36 9-15,18-19 0 0,-1 18 0 0,1-16 0 16,18-2-9-16,-19 19 1 0,0-1-1 0,2 0 0 16,-2 18 7-16,1 0 0 0,-1-18 0 0,2 36 0 15,-2-18-7-15,1 0 0 0,-1 18 0 0,19 0 1 16,-19 16-5-16,1-15 1 0,-2-2 0 0,20 18 0 15,-19-16 0-15,1 15-1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6T22:30:40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22894 12667 6 0,'0'0'0'0,"0"0"2"15,0 0 0-15,0 0 0 0,0 0 0 0,0 0-1 16,0 0 1-16,0 0-1 0,0 0 0 0,0 0 6 0,0 0-1 0,0 0 1 15,0 0-1-15,0 0-3 0,0 0 0 0,0-35 0 16,0 35 1-16,19 0 1 0,-19-17 0 0,17 17 0 16,-17 0 0-16,0-20-2 0,18 20 0 0,-18-16-1 15,17 16 1-15,-17-18 2 0,0 18-1 0,0 0 1 16,19 0 0-16,-19 0-3 0,0-17 1 0,0 17-1 16,0 0 1-16,17 0-1 0,-17 0 1 0,0 0 0 15,0-19 0-15,0 19-2 0,0 0 1 0,0 0 0 16,17 0 0-16,-17 0-1 0,0 0 0 0,0 0 0 0,0-17 1 15,0 17 0-15,18 0 0 16,-18 0 0-16,0 0-1 16,0 0 0-16,0 0 0 0,0-18 0 0,0 18 0 15,0 0 0-15,0 0 0 0,0 0 0 0,0 0 0 16,0 0 0-16,0 0 0 0,0 0 0 0,0 0 6 16,0 0 0-16,18 0 0 0,-18 0 1 15,0 0-5-15,0 0 0 0,0 0 1 0,0 0-1 0,0 0 9 16,18 0 0-16,-18 0 0 0,0 0-1 15,0 0-7-15,17 0 0 0,-17 18 1 0,18-18-1 0,18 17 9 0,-19-17 0 16,-1 19 0-16,20-2 1 0,-1 1-10 16,-18-18 1-16,20 16-1 0,-20 4 0 0,18-3 8 15,1 0 0-15,-2 1 0 0,2 18-1 0,-1-19-6 0,1 0-1 16,-1 19 0-16,1-19 0 0,16 18 4 0,-16 1 1 16,-1-1-1-16,18 1 0 0,0-1-4 0,-1 1-1 15,-16-2 1-15,16 2 0 0,1-18 3 0,1 16 1 16,-20 2-1-16,3-1 1 0,15-17-5 0,-34 18 1 0,17-2-1 15,1 2 1-15,-1-1 1 0,0-18 0 0,-17 19 0 16,17-1 1-16,-19 1-4 0,4-19 1 0,-4 17 0 16,2 3 0-16,-18-2 2 0,17 1 0 0,-17-2 0 15,0 19 0-15,0-18-2 0,0 18 0 0,-17-17-1 16,17-1 1-16,-18 18 1 0,18-18-1 0,-16 19 1 16,-4-20-1-16,4 19-1 0,-1-18 0 0,-1 18 1 15,0 1-1-15,0-19 0 0,1 0 0 0,-1 0 0 16,1 1 0-16,-2-1-1 0,2 1 0 0,0-2 1 15,-19 3-1-15,18-3 0 0,1-17 0 0,0 19 0 0,-1-1 1 16,-18 1-1-16,19-1 0 0,-1-18-1 0,-18 19 1 16,19-18 0-16,-19 16 0 0,19-15 0 0,-18-2 0 15,-1 18-1-15,18-16 1 0,-16-2-1 0,-1 0 1 16,17 0 0-16,-18 1-1 0,2 0 1 0,-1 0 0 16,-1-18-1-16,18 17 0 0,-18 1 1 0,2-18 0 0,-2 0-1 15,18 0 0-15,-17 18 1 0,-1-18 0 16,2 0-1-16,-2 0 0 0,1 0 0 0,0 0 1 0,-1 0-1 15,19 0 1-15,-19 0-1 0,2 0 1 0,17 18-1 16,-2-18 1-16,2 0-1 0,-18 0 1 0,17 0-1 16,0 0 0-16,0 0 1 0,1 17 0 0,0-17-1 15,-2 0 0-15,19 17 1 0</inkml:trace>
  <inkml:trace contextRef="#ctx0" brushRef="#br0" timeOffset="1000.446">23194 12579 317 0,'0'0'0'0,"-18"0"0"0,2-18 8 16,16 18 0-16,0 0 0 0,-17-17 0 0,17-2-5 0,0 19 1 16,0-17 0-16,-19-1-1 0,19 1 8 0,0-2-1 15,0 2 1-15,0-18 0 0,0-1-7 0,0 19 0 16,0 0 0-16,0-19 0 0,0 1 0 0,0 17 0 15,0 1 0-15,0-19 0 0,0 2-2 0,0 15 0 0,0-16 1 16,0-1-1-16,0 19-1 0,19-18 0 0,-19-1 0 16,0 2 0-16,0-2 0 0,0-17 0 0,0 17-1 15,0-15 1-15,0 15 0 0,0-18-1 0,0 20 1 16,-19-20-1-16,19 3 1 0,0 15-1 0,0-18 0 16,-17 2 1-16,17-1-1 0,0-1 0 0,-18 2 1 15,18-19-1-15,-17 19 1 0,17-2-1 0,0 2 0 16,-18-1 1-16,18-1-1 0,0 2 0 0,0-1 1 15,-18-18-1-15,18 18 0 0,-18 1 0 0,18-19 1 16,0 1-1-16,0 16 0 0,0 1 0 0,0-17 1 16,0 17-1-16,0 0 0 0,18-18 0 0,-18 19 0 0,0-19 1 15,0 18-1-15,0 0 1 0,0 1 0 0,18-19 0 16,-18 17 0-16,18 1-1 0,-1 1 1 0,-17-1 0 16,18-18 0-16,-18 18 0 0,17 1 1 0,2-19-1 15,-2 18 0-15,-1 18 0 0,2-18 0 0,0 17 0 0,-18 1 2 16,18 0 1-16,-1 17-1 0,0-17 0 15,-17 18-1-15,19-2 0 0,-19 2 0 0,18 17 0 16,-18 0 2-16,0 0 0 0,0 0 0 0,17 0 0 0,-17 17-2 16,0-17 0-16,17 19 1 0,-17 15-1 0,18 2 2 0,0 17 0 15,-18 0 0-15,18 0 0 0,-18-1-2 16,0 1 0-16,17 18 0 0,-17 0 1 0,0-18 0 0,0 17 0 16,17-17 0-16,-17 17 0 0,0 2-1 0,-17-2-1 15,17 1 1-15,0 17 0 0,0-18 1 0,0 1-1 16,-17 0 1-16,17-1 0 0,0 18-2 15,-18-17 1-15,18 17 0 0,-18-17 0 0,18 17-1 0,-18-18 1 16,1 1 0-16,17-1 0 0,-17 0-1 0,-1 1 0 0,18-1 0 16,-19 1 1-16,19 0-1 0,-17-18 0 15,17 1 0-15,-17-3 0 0,17-15 0 0,-18 16 0 16,18-16 0-16,0-1-1 0,-18 19 1 0,18-20 0 0,-18 2 0 16,18-1 0-16,0 1 0 0,-16-19-1 0,16 18 1 15,0 1 0-15,-17-18-1 0,17 18 1 0,-19-19 0 16,19 17-1-16,-17-15 1 0,17-2-1 0,-18 1 1 0,18 16-1 15,-17-15 1-15,17-2-1 0,-18 18 1 16,0-16-1-16,18-2 0 0,-18 0 1 0,18 0-1 0,-17 2 0 16,17 16 1-16,0-17-1 0,-17-1 1 15,17 19-1-15,0-19 1 0,0-17-1 0</inkml:trace>
  <inkml:trace contextRef="#ctx0" brushRef="#br0" timeOffset="3437.723">17127 15454 263 0,'0'0'0'0,"-36"19"0"16,19-19 21-16,0 17-1 0,-2-17 1 15,2 17 0-15,-1-17-17 0,1 0 0 0,-19 0 1 16,19 17-1-16,-18-17 7 0,16 19 0 0,2-19 0 16,-17 17 0-16,-2-17-7 0,19 18 1 0,-19-18-2 0,1 17 2 15,17-17-1-15,-18 17 2 0,2-17-2 16,-2 19 1-16,1-2-2 0,0 1 0 0,-1-18-1 0,1 17 1 16,-1 2-2-16,2-2 1 0,-20-17-1 0,1 18 0 15,1-18 0-15,17 17 0 0,-19-17 0 0,2 0 0 16,-1 19-1-16,18-19 0 0,-1 0 0 0,-17 17 1 15,0-17-1-15,0 0 0 0,0 0 0 0,1 17 0 0,-2-17 1 16,1 0-1-16,19 18 0 0,-19-18 0 16,0 0 1-16,0 0-1 0,0 0 0 0,-1 17 1 0,2-17-1 15,-1 0 0-15,-1 0 0 0,-16 19 0 16,17-19 0-16,17 0 1 0,-15 0-1 0,-2 17 0 0,-1-17 0 0,2 0 1 16,16 17-1-16,-34-17 0 0,17 0 0 15,0 17 0-15,0-17 0 0,-1 0 0 0,2 0 0 0,-1 0 0 16,19 0 0-16,-19 19 1 0,-1-19-1 0,2 0 0 15,-1 0 0-15,-1 0 0 0,2 0 0 0,-1 0 0 16,17-19 0-16,-35 19 1 0,36 0-1 0,0-17 0 16,-18 17 0-16,1-17 0 0,17 17 0 0,-18 0 0 15,-1-17 0-15,2 17 1 0,-1-19-1 16,17 19 0-16,-17-17 0 0,0 17 0 0,0-18 0 0,18 18 1 0,-19-17-1 16,20 17 0-16,-20-17 0 0,21 17 0 0,-3-19 0 15,1 19 0-15,-19 0 0 0,20 0 1 0,-2 0-1 16,1 0 0-16,-1-17 0 0,1 17 0 0,-1 0 0 15,1 0 0-15,-1-18 0 0,19 18 1 0,0 0-1 16,-19 0 0-16,18 0 0 0,-17 0 0 16,18-17 0-16,-2 17 1 0,2 0-1 0,1 0 0 0,-2 0 0 15,18 0 1-15,-18 0-1 0,0 0 1 16,1 0-1-16,17 0 1 0,0 0 0 0,0 17-1 16,0-17 1-16,0 18 0 15,0-1-1-15,0 19 1 0,17-19-1 0,1 1 1 16,0 18-1-16,0-2 1 0,-2-17-1 0,1 2 1 15,2-2 0-15,-2 1-1 0,1-1 1 0,-1 2 0 16,1-2 0-16,18 0-1 0,-19-17 1 0,19 18 0 0,-19-18-1 16,18 0 1-16,-16 17-1 0,16-17 1 15,-1 0-1-15,2 0 1 0,-1 0 0 0,-16 0-1 0,-2 0 0 16,18 0 1-16,-17-17-1 0,0 17 1 16,-1 0-1-16,1 0 1 0,-18-18-1 0,17 18 1 0,-17 0 0 15,19 0-1-15,-19-17 0 16,0 17 1-16,0 0 0 0,-19-17 0 15,2-2-1 1,-1 19 1-16,1-17-1 0,-1-1 1 16,-18 1-1-16,19-2 0 0,-19 2 0 15,1 17 1-15,18-17-1 0,-19 17 0 0,1 0 1 0,18-17-1 16,-2 17 0-16,-16 0 1 0,18 0-1 0,-19 0 0 0,19 0 1 16,-1 17-1-16,0-17 1 0,18 0 0 0,-18 17-1 15,1-17 1-15,17 17 0 0,-18-17 0 0,18 19 0 16,-17-19 0-16,17 17-1 0,0-17 1 15,0 18 0-15,0-1-1 0,0-17 1 0,17 19 0 16,-17-2 0-16,18 0-1 0,-1 1 1 16,1-1-1-16,0-17 1 0,0 19-1 0,-1-19 0 15,19 17 1-15,-19-17-1 0,18 0 1 0,1 18-1 16,-18-18 1-16,16 0-1 0,2 0 0 0,-1 0 0 16,1 0 1-16,-1 17-1 0,1-17 0 0,-1 0 1 15,1 0-1-15,-3 0 0 0,3 0 0 0,-1 0 0 0,19 0 1 16,-20 0-1-16,20 0 0 0,-20 0 0 0,20 0 0 15,-1 0 0-15,-18 0 0 0,18 0 0 0,1-17 0 16,-2 17 0-16,-16 0 0 0,-1 0 0 0,0 0 0 16,-1 0 0-16,2 0 0 0,17-18 0 0,-17 18 0 15,-2 0 0-15,2 18 0 0,-1-18 0 0,1 0 0 16,-1 0 0-16,-18 0 0 0,19 17 0 0,-1-17 0 0,-18 19 0 16,19-19 0-16,-1 17 0 0,-17-17 0 0,18 17 0 15,-19 1 0-15,19-1 0 0,-2 2 0 0,-17 15 0 16,19-17 0-16,-1 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6T22:31:37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15257 11661 72 0,'0'0'0'0,"0"0"3"0,0 0 0 16,0 0 1-16,0 0-1 0,0 0-1 0,0 0 0 15,0 0 0-15,0 0 0 0,0 0 13 0,0 0 0 16,36-35 0-16,-36 35-1 0,17-17-9 0,-17-2-1 0,18 2 1 15,-18 17-1-15,17-18 9 16,-17 18 0-16,19-16-1 0,-19 16 1 0,17-20-9 0,-17 20 1 0,17 0-1 16,1 0 0-16,-18 0 8 0,18 0 1 0,0 0-1 15,-1 0 0-15,1 0-7 0,-1 0-1 0,2 0 0 16,-2 0 0-16,17 20 1 0,2-20 0 0,-2 16 0 16,3-16 1-16,-3 0-4 0,-16 18 1 0,18-18 0 15,-2 0 0-15,2 0-1 0,-1 17 0 0,1-17 0 16,-1 0 1-16,1 0-2 0,-1 0 1 0,1 0-1 0,-1 0 1 15,-1 0-1-15,2 0 1 0,-2 19 0 0,-15-19-1 16,15 0 0-16,-16 0 0 0,18 0 1 0,-19 0-1 16,18 0 0-16,-16 0 0 0,-2 0 0 0,0 0 0 15,1 17 0-15,0-17 0 0,0 0 0 16,-1 18 2-16,-17-18-1 0,0 0 0 0,17 17 0 16,-17-17 0-16,0 0-1 0,19 17 1 0,-19 2-1 0,0-19 2 15,18 17 0-15,-18 1 0 0,0 18 0 16,0-19-2-16,17 17 1 0,-17-16 0 0,0 18 0 0,17-18 0 15,-17-1 1-15,0 19 0 0,0-2-1 16,18-15 0-16,-18 16-1 0,0-1 1 0,18 2 0 0,0 18-1 16,-18-20 1-16,17 2 0 0,-17-1 0 15,17 19-1-15,-17-20 1 0,19 19-1 0,-19-18 1 0,17 18-1 16,1-18 1-16,-1 1-1 0,-17 18 1 0,0-2-1 16,18-16 0-16,-18-2 0 0,18 19 1 0,-18 1-1 0,0-20 0 15,18 20 1-15,-1-2-1 0,-17 1 0 0,0-17 0 16,16-1 0-16,4 18 0 0,-20-18 1 0,0 19-1 15,16-20 0-15,-16 2 1 0,0-1-1 0,0 1 0 0,0-2 0 16,18 2 0-16,-18-1 1 0,0-1 0 0,0-15 0 16,0 16 1-16,-18 1-2 0,18-1 1 0,0-18-1 15,-16 19 1-15,16-1 0 0,-20-18 1 0,20 19-1 16,-16-1 0-16,-1-17 0 0,-1 17-1 0,0-18 1 16,0 0 0-16,-17 20-1 0,18-20 1 0,-2 1 0 15,2 18-1-15,-18-19 0 0,17 0 1 0,-17 19-1 16,18-19 0-16,-20 1 1 0,20 18 0 0,-18-19-1 15,-1 18 1-15,2-17-1 0,-2 17 1 0,1-17-1 16,-1 17 0-16,-16-17 2 0,17 17-1 0,0-17 0 0,-18 17 1 16,18 1-2-16,16-19 1 0,-16 18-1 0,-1 1 1 15,2-19 0-15,-2 18 0 0,18 1 1 16,-17-1-1-16,-1-17-1 0,2 17 1 0,-2-18-1 0,1 1 1 16,0 18 0-16,-1-19 1 0,19 19 0 0,-19-19 0 15,2 1-1-15,-2-1 0 0</inkml:trace>
  <inkml:trace contextRef="#ctx0" brushRef="#br0" timeOffset="10976.063">17550 4993 97 0,'0'0'0'0,"0"0"2"47,17 17-1-47,-17-17 1 0,18 0-1 16,-18 18 0-16,0-18 0 0,18 0 0 0,-18 0 1 16,18 0 0-16,-18 0 0 0,17 0 1 0,0-18-1 15,-17 18 0-15,19 0-1 0,-19 0 1 0,17 0 0 16,-17 0 6-16,18 0-1 0,-18 0 1 0,17 0 0 15,2 0-4-15,-2 0-1 0,1 0 1 0,-1 0 0 16,19 0-2-16,-19 18 1 0,1-18-1 0,18 0 1 16,-2 0-1-16,-16 0-1 0,18 17 1 0,-1-17 0 0,1 0 0 15,-3 0-1-15,-15 0 1 0,18 0 0 0,-2 0-1 16,3 0 0-16,-3 0 0 0,2 0 0 0,-1 0 1 0,-18 0 0 16,19 0-1-16,-1 0 1 0,1 19 0 15,-18-19-1-15,16 0 0 0,-15 17 0 0,16-17 0 0,-18 17 0 16,2-17 0-16,16 18 0 0,-18 0 0 0,0 0 0 0,2-1-1 15,-19 17 1-15,35-15 2 0,-35 16-1 0,16 1 1 16,3-1-1-16,-2 18 0 0,0-18-1 16,1 18 1-16,0 18 0 0,0-20 0 0,-18 3 1 0,17 0 0 15,1-1-1-15,18 16 0 0,-19-16 0 0,0 1-1 16,1-2 1-16,0 1 1 0,0 1-1 0,16-1 1 16,-15-1 0-16,16 1-2 0,-18 0 1 0,1 0-1 15,18 0 1-15,-2 0 1 0,-15-1 1 0,16 2 0 16,-18 17-1-16,19-19-1 0,-18 1 1 0,15 0-1 15,-13 18 0-15,-4-18 1 0,2-1 1 0,18 2 0 16,-19-2-1-16,1 1-1 0,16 0 1 0,-15 18-1 0,-2-1 0 16,1-16 0-16,-1-2 0 0,2 1 0 0,-2 1 0 15,0-3 0-15,1-15-1 0,-18 17 0 0,18 0 1 16,-18 0-1-16,18 1 0 0,-18-20 0 0,17 20 1 16,-17-3-1-16,18-15 0 0,-18 18 0 0,0-19 0 15,0-1-1-15,17 2 0 0,-17 18 0 0,0-20 0 16,0 1 0-16,0 1 0 0,0 17 0 0,-17-1 0 0,17-15 0 15,0 14 0-15,0-15 0 0,-18-1 0 16,18 18 0-16,-17-17 0 0,17-1 0 0,-18-1 0 0,0 2 0 16,0 0 0-16,1 0 0 0,0-19 0 0,-19 17-1 15,18 2 1-15,-18-1 0 0,2 18 0 0,-1-17 0 0,-1-1 0 16,18 0-1-16,-18 1 1 0,-15-1 0 16,15 1 0-16,-16-2-1 0,-1 2 1 0,17-1 0 0,-16 1 0 15,-2-2 0-15,1 2 0 16,1 17-1-16,-2-17 1 0,1-2 0 0,-18 20 0 15,20-20 0-15,-2 2 0 0,-18-1 0 0,-17 1 0 16,34-1 0-16,-17 1 0 0,19-2 0 0,-18 2 0 0,-1-1 0 0,17 0 0 0,2 1 1 16,-18-19-1-16,17 19 0 0,0-19 0 0,-1 18 1 15,-15 1-1-15,33-18 2 0,-18 16 1 0,2 2-1 16,-19-19 0-16,35 19-1 0,-33-18 1 0</inkml:trace>
  <inkml:trace contextRef="#ctx0" brushRef="#br0" timeOffset="13835.265">10547 7585 134 0,'0'0'0'16,"17"-17"17"-16,2 0 0 15,-1 17 0-15,-1-17-1 0,0-2-11 0,1 1-1 0,0 1 1 16,0 0-1-16,-1-2 7 0,-17 2 0 0,17 0 0 16,19 17 0-16,-36-18-7 0,18 1 1 0,-1-2-1 15,1 19 0-15,0-17-1 0,0 17 0 0,-1-18 0 16,0 18 0-16,-17 0-1 0,19 0-1 0,-2 0 1 15,-17 0 0-15,18 0-1 0,-18 0 0 0,17 0-1 16,-17 18 1-16,19-18 0 0,-2 0 0 16,1 17-1-16,16-17 1 0,-15 19 0 0,-2-19 0 15,17 0 0-15,-15 17-1 0,-19-17 1 0,17 0 0 16,0 0 0-16,1 18-1 0,0-18 1 0,0 17-1 16,-1-17 1-16,1 0-1 0,-1 17 1 0,2-17 0 0,-2 0-1 15,18 0 0-15,-17 19 1 0,0-19 0 16,-1 17-1-16,19-17 0 0,-18 17 1 0,-1-17-1 0,0 0 1 15,1 0 0-15,18 0 0 0,-19 0 0 0,0 0 1 16,2 0-2-16,-2 0 1 0,-17 0 0 0,18 18 0 0,-1-18 1 16,1 0 0-16,0 0-1 0,0 0 1 15,-1 0-1-15,-1 0 1 0,4 0-1 0,-4 0 0 0,2 0 1 16,-1 0 0-16,-17 0 0 0,19 0 0 0,-2 0-1 16,-17 0 0-16,18 0 1 0,-18 19-1 0,17-19 1 15,-17 0 0-15,0 0 0 0,17 0 0 16,-17 0 0-16,0 0-1 0,19 0 0 0,-19 0 1 0,0 0 0 0,0 0 0 15,0 0-1-15,17 0 1 0,-17 0-1 0,0 0 1 16,0 0-1-16,0 0 0 0,0 0 0 0,0 0 1 16,0 0-1-16,-17 0 1 0,17-19-2 0,0 19 2 15,-19 0-2-15,-15-18 1 0,-1 18 1 0,-1 0-1 0,2 0 0 16,-2 0 0-16,1 0 0 16,-1-17 0-16,1 17 0 0,-18 0-1 0,18 0 1 0,-1 17 0 0,2-17 0 15,-3 0 0 1,-15 0 0-16,16 18-1 0,2-18 1 0,-2 0 0 0,-17 19 0 0,17-19-1 0,-17 17 1 15,19-17 0-15,-19 17 0 0,1-17-1 0,16 17 1 16,-18-17 0-16,20 19-1 0,-20-2 1 0,19-17 0 16,-1 0 0-16,2 18-1 0,-2-18 1 0,-16 17-1 15,15-17 1-15,-15 0 0 0,16 18 1 0,3-18-1 16,-21 0 1-16,19 0-1 0,-1 0 0 0,2-18 0 0,-2 18 0 16,18 0 1-16,-18 0 0 0,2 0 0 15,16-17 0-15,-18 17-1 0,19 0 1 0,-1-18-1 0,-18 18 0 16,19 0 2-16,0 0 0 0,-1 0-1 0,0-17 1 15,0 17-1-15,18 0-1 0,-17 0 1 0,17 0 0 16,-18 0 0-16,18-19 0 0,0 19 0 0,-17 0 0 16,17 0-1-16,0 0 0 0,0 0 0 0,0 0 1 15,0 0 0-15,0 0 0 0,0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6T22:32:52.1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18096 8627 3 0,'0'0'0'0,"0"0"0"16,-16 35 0 15,16-35 11-15,0 0 1-16,0 0-1 15,0 0 1-15,0 0-8 0,0 0 0 0,0 0 0 16,0 0 0-16,0 0 7 0,0 0-1 0,0 0 1 15,0 0 0-15,0-18-7 0,0 18 0 0,0 0 0 16,0 0 0-16,0 0 2 0,0 0 0 0,-17-17 1 16,17 17-1-16,0-17-3 0,0-2 0 0,0 2 0 15,0-18 1-15,0-18-2 0,0 18 0 0,0-1 1 16,0 18-1-16,0-18 0 0,0 2-1 0,0 17 1 0,0-19 0 16,0 1 0-16,0-1 0 0,0 1 0 0,0-1 0 15,0 2-1-15,0-1 0 0,0-1 1 0,17 1-1 16,-17-1 3-16,0 2 0 0,16-2 0 0,-16 1 0 15,0-18-2-15,18 18 0 0,0 16 1 0,-18-16-1 16,18 0 5-16,-18 17-1 0,17 1 1 0,-17-18-1 16,17 16-2-16,2 2-1 0,-19 0 0 0,18 0 0 0,-1-2 5 15,-17 19 0-15,17-18 0 0,-17 18 0 16,18 0-4-16,-18-17-1 0,18 17 1 0,-18 0 0 0,18 0 3 16,-1 0 1-16,0 0-1 0,-17-17 1 0,19 17-5 15,-2 0 0-15,1 0 1 0,-1 0-1 0,1 0 4 16,-18 0 1-16,18 0-1 0,0-19 0 0,-18 19-3 15,0 0-1-15,17 0 0 0,0 0 1 0,-17 0 1 0,19 0 1 16,-19 0 0-16,0 0-1 0,17 0-2 0,-17 0 0 16,0 0 0-16,18 0 0 0,-18 0 1 0,0 0 1 0,0 0-1 15,17 0 1-15,-17 0-3 0,0 0 1 16,19 0-1-16,-19 0 1 0,0 0 1 0,0 0 0 0,0 0 0 16,17 0 0-16,-17 0-2 0,0 0 0 0,0 0 1 15,0 0-1-15,0 0 2 0,0 0-1 0,0 0 1 16,0 0 0-16,0 0-2 0,0 0 0 0,0 0 0 15,0 0 1-15,0 0 0 0,0 0 0 0,0 0 0 16,0 0 1-16,0 0-3 0,0 0 1 16,0 0 0-16,0 0 0 0,0 0 1 0,0 0-1 0,0 0 0 15,0 0 1-15,18 0-2 0,-18 0 1 0,0 0 0 0,0 0-1 16,17 0 1-16,0 0 1 0,-17-17-1 0,19 17 0 16,-2 0-1-16,1 0 1 0,17 0-1 0,-18 0 1 15,18 0 0-15,-17 17 0 0,17-17-1 0,0 0 1 16,-16 0-1-16,15 0 1 0,2 0-1 0,-1 0 0 15,1 0 0-15,-1 0 1 0,0 0-1 0,1-17 1 16,-2 17-2-16,2 0 2 0,-18 0-2 0,17 0 2 0,1-17-1 16,-3 17 0-16,-13 0 0 0,14 0 0 15,2 0 0-15,-19-18 0 0,18 18 0 0,-18 0-1 0,19 0 1 16,-1 0 0-16,-16 0 0 0,15 0 0 0,-16 0 0 16,0 0-1-16,17 0 1 0,-17 0 0 15,18 0-1-15,-19 0 1 0,0 0 0 0,1 0-1 0,0 0 1 16,0 0 0-16,-1 0 0 15,0 0-1-15,-17 0 1 0,19 0 0 0,-19 0 0 16,0 0 0-16,18 0-1 0,-18 0 1 16,0 0 0-16,17 18-1 0,-17-18 1 15,0 0 0 1,17 0-1-16</inkml:trace>
  <inkml:trace contextRef="#ctx0" brushRef="#br0" timeOffset="1403.685">20090 7039 248 0,'0'0'0'0,"0"0"3"16,0 0 0-16,0 0 0 0,0 0 0 16,0 0-1-16,0 0-1 0,0 0 1 15,0 0 0-15,0 0 1 0,0 0-1 0,0 0 0 0,0 0 1 16,0 0-2-16,0 0 1 0,-18 17-1 0,1-17 1 15,17 36 2-15,-19 17-1 0,19-18 1 0,0 18-1 16,0-1-1-16,-17 2 1 0,17-1-1 0,0-1 0 16,-16 19 2-16,16-18 0 0,0 0 0 0,0 0 0 15,-18 0-2-15,18-17 0 0,0-1 0 0,0 18 1 16,0-18 0-16,-18-18 1 0,18 19 0 0,0-19 0 16,0 0-1-16,0 2-1 0,-18-19 0 0,18 0 1 0,0 0-2 15,0 0 0-15,0 0 0 0,-17 0 0 16,17 0 0-16,0-19 0 0,0-15 1 0,0-2-1 15,-17 19 1-15,17-35 0 0,0 16-1 16,0 1 1-16,-18 16-1 0,18-16 0 0,0 0 2 0,0 0 0 16,0 17 0-16,0-18 1 0,0 2-2 15,0 17 0-15,0-20 0 0,18 20 0 0,-18-19 2 0,0 19 1 16,0-18 0-16,17 18 0 0,-17-19-2 0,17 18-1 0,-17 1 1 16,0-2 0-16,18 2 0 0,-18 17 0 0,18-17 0 15,-18-1 0-15,18 18-1 0,-2-17 0 0,-16 17-1 16,0 0 1-16,17 0 1 0,2-19 0 0,-19 19-1 15,0 0 1-15,17 0-1 0,-17 0-1 0,0 0 1 16,18 0 0-16,-18 19 0 0,17-19 1 0,1 0-1 16,0 17 0-16,0 1 0 0,-18-18-1 0,17 17 1 15,-17-17 0-15,17 17 1 0,-17-17 1 0,19 0-1 16,-19 0 1-16,17 19-2 0,-17-19 0 0,18-19 1 16,-18 19-1-16,17 0 1 0,2 0 0 0,-19-17 0 0,17 0 0 15,1-1-2-15,-1 1 1 0,0-2 0 0,2-15 0 16,-2 16 0-16,-17 0 1 0,18 0-1 0,-1 1 0 15,2 17 0-15,-19-18 0 0,17 18-1 0,-17-18 1 16,17 18-1-16,-17 0 1 0,0 0 0 0,0 0 0 16,18 0-1-16,-18 18 1 0,0-18-1 0,18 18 1 15,-18-1-1-15,18 19 0 0,-18-18 0 0,17 16 0 16,1 2 0-16,-18-18 0 0,0 16 0 0,17-15 0 0,-17-2 0 16,0 1-1-16,19-18 1 0,-19 17 0 0,0-17 0 15,0 19-1-15,17-19 1 0,-17 0 0 0,0 0 0 16,16 0-1-16,-16 0 1 15,18 0 0-15,0-19 0 0,0 19-1 16,-1-17 1-16,0-1-1 0,2 1 1 16,-1-2-1-16,-1 19 1 0,-17-17-1 0,17 17 0 0,-17-17 1 15,0-1-1-15,18 18 1 0,-18 0-1 16,18-17 0-16,-18 17 1 0,0 0 0 16,0 0-1-16,18 17 1 15,-18 18-1 1,0-18 0-16,0 19 0 0,0 18 0 0,0-2 0 0,0-16 0 15,0 16 0-15,0-16 1 0,0-2-2 0,0 2 1 0,0-18 0 16,17 17 0-16,-17 0 0 0,17-17-1 0,-17 18 1 16,19-19 0-16,-19 1 0 0,17-1-1 0,1-17 0 15,-18 19 1-15,0-38-1 0,0 19 1 0,0 0-1 16,17-17 1-16,-17 17-1 0,0-18 0 0,18 1 0 16,-18-2 1-16,0-16-1 0,0 0 0 0,0 0 1 15,0 0-1-15,0-1 0 0,0 19 1 0,0-19-1 0,0 18 1 16,-18-16-1-16,18-2 1 0,-17 19-1 0,17-1 0 15,-18-18-2-15,18 19-1 0,-17-1 0 0,-2 18 0 16,19-17 2-16,0-2 0 0,-17 19 0 0,17 0-1 16,-17 0 1-16,17 0-1 0,0 0 0 0,0 19 0 15,-18-2 1-15,18-17 0 0,0 18 1 0,0-1-1 0,0 19 0 16,18-1 0-16,-18-18-1 0,0 2 1 16,17-2 1-16,-17 0-1 0,17 1 1 0,2-18 0 0,-19 19-1 15,17-19 1-15,1 0-1 0,-18 0 1 16,17 0 0-16,1 0 0 0,-18 0 0 0,18-19 0 0,0 19 0 0,-1 0-1 15,0 0 0-15,-17-18 1 16,19 18-1-16,-19 0 1 0,17-17 0 0,-17 17 0 16,18 0-1-16,-18 0 1 0,0 0 0 0,17-17-1 0,-17 17 1 0,0 0 0 15,0 0 0-15,0 0 0 0,0 0 0 0,0 0-1 16,0 0 1-16,0 17 0 0,19 0 0 0,-19-17 0 16,0 18 0-16,0 71 1 0,17-37-5 0,-17-16 0 0,0-1 1 15,18-18-1-15,-18 2 2 16,0-2 1-16,17 1-1 0,-17-18 1 0,0 0-4 0,0 0 0 0,0 0 0 15,0 0 0-15,17 0 3 0,-17 0 0 0,0 0 0 16,0-18 0-16,19 18 0 0,-19-17 0 16,17-2 0-16,17-69 0 0,-15 17 1 0,-19 20 0 0,17-3 0 15,-17 1 1-15,17 1-1 0,-17-2 0 0,0 18 0 16,0-16 0-16,0 16 1 0,0 2 0 0,0-20-1 16,-17 37 1-16,17-19 0 0,0 2 1 0,-17 16 0 15,17-18 0-15,0 19-1 0,0-1 1 0,-19 1 0 16,19-2-1-16,0 2 1 0,-16 17 0 15,16 17 0 1,0-17 1-16,0 19-1 0,-18-2 0 16,1 124 1-16,-2-35-1 0,19-35 0 0,0-1 0 0,0 1 1 15,0 0-1-15,19-19 1 0,-19 1 0 0,17-17 0 16,-17-1-1-16,18-18 1 0,-18 19 0 0,0-1-1 0,16-18 1 16,-16 2 0-16,19-2 0 0,-19 1 0 15,0-18 0-15,17 17 0 0,-17-17 0 0</inkml:trace>
  <inkml:trace contextRef="#ctx0" brushRef="#br0" timeOffset="2016.923">21678 7534 153 0,'0'0'0'0,"0"0"22"16,0 0 0-16,0 0 0 0,-36 0 0 16,36 0-18-16,0-19 0 0,0 19 1 0,-17 0-1 15,17 0 6-15,0 0 0 0,0 0-1 0,0 0 1 16,0 0-6-16,0 0 0 0,0 0 0 0,-17 0 0 16,17 0-1-16,0 0 0 0,0 0 1 0,0 0-1 15,0 0-1-15,0 0 0 0,0 0 0 0,0 0 0 16,0 0 0-16,0 0-1 0,0 0 0 0,17 0 1 0,-17 0-1 15,17 0 0-15,1 0 0 0,-18 0 0 0,18 0-1 0,0 0 1 16,-1 19-1-16,0-19 1 16,2 0-1-16,-19 0 1 0,17-19-1 0,1 19 0 0,-1 0 1 0,-17 0 0 15,18 0-1-15,-18 0 1 0,18 0-1 16,0 0 0-16,-18-18 1 0,17 18 0 0,-1 0-1 16,-16 0 1-16,0 0 0 0,20 0-1 0,-20 0 1 15,0 0 0-15,0 0 0 16,0 0 0-16,16 0 0 0,-16 0 0 0,0 0 0 15,0 0 0-15,0 0 1 0,0 0 0 0,0 0 1 16,0 0-1-16,-16 0 0 0,16 0-1 0,0 0 1 16,0 0-1-16,0 0 2 0,0 0 0 0,0 0-1 15,0 0 1-15,0 0-1 0,-20 0-1 0,20 0 1 16,0 0 0-16,0 0 3 0,0 0-1 0,0 0 1 16,0 0-1-16,-16 0-1 0,16 0-1 0</inkml:trace>
  <inkml:trace contextRef="#ctx0" brushRef="#br0" timeOffset="3117.494">21625 7515 326 0,'0'0'0'0,"0"0"5"0,0 0 0 0,0 0 0 16,0 0 0-16,17-18-2 0,-17 1 0 0,0 17-1 16,0 0 1-16,18-17 3 0,-18 17-1 0,0 0 1 15,0 0 0-15,18 0-3 0,-18-19 0 0,0 19 0 16,18 0 0-16,-18 0 0 0,0 0 0 0,17 0 1 16,-17 0-1-16,17 0-1 0,-17 0 0 0,19 0 0 15,-2 0 0-15,1 0-2 0,-1 0 0 16,1 0 0-16,18-17 0 0,-19 17 0 0,19 0 0 15,-2-17 1-15,2 17-1 0,-19 0 0 0,18 0 0 0,1-18 0 16,-1 18 0-16,1-17 0 0,-2 17 0 0,2-19 0 16,-1 19 0-16,0-17 0 0,18 17 0 0,-17-18 0 15,-1 18 0-15,1-17 0 0,-1-2 0 0,18 19 0 16,-2-17 0-16,-15 17 0 0,17-17 0 0,-17 17 0 16,17-18 0-16,-18 18 0 0,18-17 0 0,-1 17 0 15,-16-19 0-15,18 19 0 0,-2 0 0 0,1-17 0 16,1 17 0-16,-21 0 0 0,38-17 0 0,-17 17 0 0,-2-18 0 15,1 18 0-15,0 0 0 0,0 0 0 0,17-18 0 16,-34 18 0-16,35 0 0 0,0 0 0 0,-20-18 0 0,2 18 0 16,1 0 0-16,17-17 0 15,-1 17 0-15,-18 0 0 0,2 0 0 0,17 0 1 16,-18 0-1-16,-1 0 0 0,2 17 0 0,15-17 0 0,2 0 0 0,-19 0 1 16,2 0-1-16,-1 18 0 0,0-18 0 0,17 18 0 15,-17-18 0-15,18 0 1 0,0 18-1 0,-18-18 0 16,-2 17 0-16,20-17 1 0,-17 17-1 0,16-17 0 0,-16 0 1 15,-2 0-1-15,1 19 0 0,1-19 1 16,16 0-1-16,-17 0 1 0,0-19-1 0,-1 19 0 0,-17 0 1 16,19 0-1-16,-2 0 1 0,-16-17-1 0,17 17 0 15,-18 0 1-15,18-17-1 0,-18 17 1 0,18 0-1 16,-18-18 1-16,19 18-1 0,-20 0 1 0,2 0-1 16,-2 0 1-16,2 0-1 0,-1 0 1 0,1-18-1 15,-1 18 1-15,-18 0-1 0,19 0 1 0,-1 0-1 16,-17 0 1-16,17 0-1 0,1 0 0 0,-18 18 0 15,16-18 1-15,-16 0-1 0,18 0 1 0,-19 18-1 16,0-18 0-16,19 0 1 0,-18 0-1 0,-1 0 0 0,1 17 0 16,0-17 1-16,0 0-1 0,-1 0 0 0,-1 0 1 15,4 17-1-15,-4-17 0 0,2 0 0 16,-1 0 1-16,2 0-1 0,-19 19 0 16,17-19 0-16,1 0 1 0,-1 0-1 15,0 0 0-15,2 0 0 0,-19 0 1 0,0 17-1 16,17-17 0-16,1 0 1 15,-1 18-1-15,2-18 1 16,-2 17-1-16,0-17 1 16,1 17-1-16,0-17 1 0,0 0-1 0,-1 19 1 0,1-19 0 15,-1 17-1-15,2 1 1 0,-2-1-1 16,-17 2 1-16,17-2-1 0,1 1 1 0,-18 16-1 0,18-15 1 16,0 15-1-16,-18 3 1 0,17-3-1 0,0-17 1 15,-17 19-1-15,0 17 1 0,19-18-1 0,-19-17 1 16,0 18 0-16,18 16-1 0,-18-16 1 0,0-1 0 15,0 1-1-15,17-2 1 0,-17 2-1 0,0-1 2 16,0-18-1-16,0 2 0 0,0 16-1 0,0-18 1 0,-17 0 0 16,34 2 0-16,-34-2 0 0,17 1 0 15,0-18 0-15,0 17 0 0,0-17 0 0,0 19 0 0</inkml:trace>
  <inkml:trace contextRef="#ctx0" brushRef="#br0" timeOffset="3491.944">27217 8027 238 0,'0'0'0'15,"0"36"0"-15,0-19 7 0,0 1 0 0,17-1-1 0,-17 0 1 16,0 2-3-16,0-19-1 0,0 17 0 0,0 1 1 0,17-1 4 16,-17 2 0-16,18-19 0 0,-18 17 0 0,18-17-4 15,-18 17-1-15,18-17 1 0,-1 0-1 16,-17 0-1-16,18 18 0 0,-18-18 0 0,17 0 1 0,2 0-2 0,-2-18 0 16,0 18 1-16,1 0-1 0,0-17 0 0,0 0-1 15,-1-2 0-15,0 2 0 0,2-1 0 16,-1 1 1-16,-1-19-1 0,0 19 0 0,1-1 0 0,0 1 0 15,0-2 0-15,-2 2 0 0,1-18 0 0,2 35 0 16,-19-36 0-16,17 19 0 0,-17 0 0 0,18-2 0 16,-18 19 1-16,0-17-1 0,0-1 0 0,17 18 0 15,-17 0 1-15,0-17-1 16</inkml:trace>
  <inkml:trace contextRef="#ctx0" brushRef="#br0" timeOffset="40825.253">23989 9279 144 0,'0'0'0'0,"0"0"1"15,0 0 0 1,17-17 0-16,0 17-1 0,-17-17 1 15,18 17 1-15,0-18 0 0,0 0 0 0,-18 18 0 16,17-18 0-16,-17 18-1 0,17 0 1 0,-17 0-1 16,0 0 5-16,0-17 1 0,19 17-1 0,-19 0 0 15,0 0-3-15,0 0 0 0,0 0 0 0,0 0 0 16,0-17 5-16,0 17 1 0,0 0-1 0,18 0 0 16,-18 0-5-16,0 0 1 0,0 0 0 0,0 0-1 0,0 0 2 15,0-19-1-15,0 19 0 0,17 0 1 16,-17 0-3-16,0 0 1 0,0 0-1 0,17 0 1 0,1-17-1 15,-18 17 0-15,18 0-1 0,0 0 1 0,-1-18 0 16,0 18-1-16,-17 0 0 0,19 0 1 0,-19-17-1 0,17 17 1 16,-17 0 0-16,18 0-1 0,-18 0 0 0,17 0 0 15,-17 0 1-15,18 0-1 0,-18-18 2 0,18 18 0 16,-18 0-1-16,18 0 2 0,-18 0-3 16,0 18 1-16,17-18 0 0,-17 0 0 0,16 0 3 15,-16 0-1-15,0 0 1 0,20 0-1 0,-20 0-1 16,16 0-1-16,-16 17 1 0,18-17 0 0,-18 0 3 0,0 0-1 15,17 0 1-15,-17 18 0 0,19-18-3 0,-19 0 0 0,0 0 0 16,0 17 0-16,0-17 2 16,17 0-1-16,-17 0 1 0,0 0-1 0,0 0-1 0,0 0-1 0,18 0 1 15,-18 0-1-15,0 19 1 0,0-19 0 0,0 0 0 16,0 0 0-16,17 0-1 0,-17 0 0 0,0 0 0 16,0 0 0-16,0 0 0 0,17 0 0 0,-17 0 0 15,0 0 0-15,19 0-1 0,-19 0 0 0,0 0 1 0,17 0-1 16,-17 17 0-16,0-17 1 0,18 0-1 15,-18 0 1-15,17 0-2 0,-17 17 1 0,19-17 0 0,-19 0 0 16,17 18 1-16,-17-18-1 0</inkml:trace>
  <inkml:trace contextRef="#ctx0" brushRef="#br0" timeOffset="41359.795">28028 9138 348 0,'0'0'0'0,"0"0"4"16,0 0-1-16,0 19 0 0,0-2 1 0,0-17-2 0,0 0 0 15,0 0 0-15</inkml:trace>
  <inkml:trace contextRef="#ctx0" brushRef="#br0" timeOffset="43927.545">24888 9667 150 0,'0'0'0'0,"36"-17"0"15,-36 17 3-15,17 0 0 0,-17 0 0 0,36 0 0 16,-18 0-2-16,16-17 1 0,-16 17 0 0</inkml:trace>
  <inkml:trace contextRef="#ctx0" brushRef="#br0" timeOffset="72161.511">18750 13708 238 0,'0'0'0'15,"0"0"7"-15,0 0 0 16,0 0-1-16,0 0 1 0,0 0-3 0,0 0-1 0,0 0 0 16,0 0 1-16,0 0 8 0,0 0 0 0,0 0 0 15,0 0 1-15,0 0-9 0,0 0 0 0,0 0 0 0,0 0 1 16,0 0 9-16,0 0 2 0,0 0-2 0,0 0 2 16,-19 17-12-16,19-17 0 0,0 18 1 0,-16-18-1 15,16 17 1-15,0 2 1 0,0-2-1 0,-18 0 0 16,18 19-2-16,-17-18 0 0,17 16 0 0,0-17 0 15,-19 20-1-15,19-20 1 0,0 1 0 0,0 18-1 16,0-19 0-16,0 0 0 0,0 19 0 0,-17-19 0 16,17 1-1-16,0-1 1 0,0 2-1 0,0-19 1 15,0 17-1-15,0 0 0 0,0-17 0 0,0 0 0 0,0 18 0 16,17-18 0-16,-17 0 0 0,0 0 0 0,0 0 0 16,0 0 0-16,19 0 0 0,-19 0 0 15,17 0 0-15,-17 0 1 0,18 0 0 0,-2 0-1 16,3 0 0-16,15-18 0 0,-16 18 0 15,18-17 1-15,-19 17 0 0,1-17 0 0,-1 17 0 0,19-19-1 0,-19 19 0 16,19-17 1-16,-18 17-1 0,16 0 1 0,3-18 0 16,-20 18 0-16,18 0 0 0,1 0-1 0,-19-17 1 15,19 17-1-15,-1 0 1 0,-18 0 0 0,19 0 0 0,-1-17 0 16,1 17 0-16,-20 0-1 0,2 0 1 0,18 0-1 16,-1 0 1-16,-18 17-1 0,19-17 1 0,-1 0-1 15,-18 0 1-15,19 0-1 0,-1 17 0 0,-17-17 0 16,0 18 1-16,17-18-1 0,1 0 0 0,-19 0 1 15,18 17-1-15,-17 2 0 0,0-19 0 0,16 0 0 16,-15 17 0-16,-1-17 1 0,-1 0-1 0,0 17 0 16,1-17 0-16,0 0 0 0,0 18 0 0,-2 0 1 15,1-18-1-15,-17 0 0 16,19 18 0-16,-19-18 0 0,17 0-1 16,-17 0 1-16,0 0 0 0,0 17-1 0,0-17 1 0,18 0-1 15,-18 0 1-15,0 0 0 0,0 0 0 16,0 0 0-1,0 0 0 1,0 0 0 0,0 0 0-1,0-17-1 1,17 17 0-16,-17 0 0 0,0 0 1 16,18 0-1-16,0 0 0 15,0 0 0-15,-1 0 0 0,-17 0 1 0,17 0-1 16,2 0 0-16,-2 17 0 0,1-17 0 0,-1 0 0 15,2 0 0-15,-2 0 0 0,1 18 0 16,-1-18 0-16,0 0 0 0,2 0 1 0,-2 0-1 0,1 0 0 16,18 0 0-16,-19 0 0 0,-17 18 1 15,17-18-1-15,1 0 0 0,0 0 0 0,0 0 0 16,-18 0 1-16,17 0-1 0,1 0 0 0,-18 0 0 16,17 0 0-16,-17 0 1 0,19 0 0 15,-19 17-1-15</inkml:trace>
  <inkml:trace contextRef="#ctx0" brushRef="#br0" timeOffset="72700.47">20549 14237 414 0,'0'0'0'0,"0"0"4"15,0 0 1-15,0 0-1 0,0 0 0 16,0 0-2-16,0 0 1 0,0 0-1 0,0 0 1 0,18 18 3 16,-1-18 0-16,-17 17-1 0,19 1 2 15,-19 17-5-15,17 0 2 0,-17 1-1 0,0-1 0 0,-17 1 0 0,17-2 1 16,0 20-1-16,0-20 1 0,-19 2-2 15,19-18 0-15,0-1 0 0,0 1 1 0,-17 0-3 0,17-18 1 16,0 18 0-16,0-36 0 0,0 18 0 16,0 0 0-16,0 0 0 0,0-18 0 15,0 18 0-15,0-53 0 0,0 17-1 0,0-15 1 16,0-3-1-16,0 18 1 0,0 2 0 0,0-2-1 0,0 1 1 16,0 0-1-16,0-1 1 0,0 1-1 15,0-1 1-15,17 2-1 0,-17 15 1 0,0 2-1 0,0 17 1 16,19-18-1-16,-19 1 0 0,0 17 1 0,0-17-1 15,0 17 1-15,17 0-1 0,-17 0 1 16,16 0-1-16,-16 0 1 0,18 17 0 16,-18 0-1-16,18 1 1 0,0-1-1 15,-18 19 1-15,17-1-1 0,-17-17 1 0,17 0 0 16,-17-1-1-16,0 1 1 0,19 0-1 0,-19-18 1 0,0 17 0 16,18 1-1-16,-18-18 1 0,0 17 0 15,17-17-1-15,-17 18 1 0,17-18 0 16,-17 18 0-16,18-18 0 0,-18 18-1 0,18-18 1 0,-18 17-1 15,18-17 1-15,-1 0 0 0,0 17-1 0,-17-17 1 16,19 19-1-16,-2-19 1 0</inkml:trace>
  <inkml:trace contextRef="#ctx0" brushRef="#br0" timeOffset="73189.565">21113 14113 351 0,'0'0'0'0,"0"0"0"0,0 0 7 0,0 0-1 16,0 0 1-16,0 0 0 0,0 0-4 15,0 0 0-15,0 0 0 0,0 0 1 0,0 0 6 0,0 0 0 16,0 0 0-16,0 0 0 0,0 0-6 0,0 0 0 0,0 0 0 16,19 35 0-16,-19-35-1 0,0 19 1 0,0-19 0 15,-19 17-1-15,19 0-1 0,0 1 0 0,0-18 1 16,0 18-1-16,0-18 0 0,0 0 0 0,0 0-1 15,0 18 1-15,0-18-1 0,0 0 1 0,0 0-1 16,0 0 0-16,0 0 1 0,0 0 0 16,0 0 0-16,0 0 0 0,0 0-1 0,0 0 0 0,0 0 0 15,0 0 1-15,0 0-1 0,0 0 0 16,0 0 0-16,0 0 0 0,0 0 0 0,0 0 0 16,0 0 0-16,0 0 0 0,0 0 0 0,0 0 0 15,0 0 0-15,0 0 0 16,0 0 1-16,0 0-1 0,0 0 1 0,0 0 0 15,0 0-1-15,0 0 1 0,0 0-1 0,0 0 0 16,-17 0 1-16,17 0 0 0,0 0 0 0,0 0 0 16,0 0-1-16,0 0 0 0,0 0 1 0,0 0-1 15,0 0 2-15,0 0-1 0,0 0 1 0,0 0-1 16,0 0 0-16,0 0-1 0,0 0 1 0,0 0 0 0,0 0 1 16,0 0 0-16,0 0 0 0,0 0 0 15,0 0-1-15,0 0 0 0,0 0-1 0,0 0 1 0,0 0 1 16,0 0 0-16,0 0 0 0,0 0 0 15,0 0-1-15,0 0 0 0,0 0 0 0</inkml:trace>
  <inkml:trace contextRef="#ctx0" brushRef="#br0" timeOffset="73604.11">20919 14467 235 0,'0'0'0'0,"0"0"13"0,-17 17 0 0,17-17 0 0,-19 0 0 15,19 0-8-15,0 0-1 0,0 0 0 0,0 0 0 16,0 0 7-16,0 0-1 0,0 0 0 15,0 0 1-15,0 0-7 0,0 0 0 0,0 0-1 0,0 0 2 16,0 0-3-16,0-17 2 0,0 17-2 0,0 0 1 16,0-19-1-16,0 19 0 0,0-17 0 0,0 0 0 15,0-1-1-15,0 0-1 0,0 0 1 0,19-17 0 16,-19 18-1-16,0-1 1 0,17-17-1 0,-17 17 1 16,18 0-1-16,-18 0 1 0,0 1 0 0,17 0 0 15,-17-2-1-15,0 2 1 0,0-1 0 0,0 1-1 0,18 17 1 16,-18-17-1-16,0 17 1 0,0-19 0 15,0 19-1-15,0 0 1 0,0 0-1 0,0 0 1 16,0 0-1-16,0 0 1 16,0 0-1-16,18 0 1 0,-18 19 3 0,0-19 1 15,0 17-1-15</inkml:trace>
  <inkml:trace contextRef="#ctx0" brushRef="#br0" timeOffset="73848.545">21290 13955 395 0,'0'0'0'0,"0"0"13"16,0 17-1-16,0-17 0 16,0 18 1-16,17-18-9 0,-17 18 0 0,0-18 0 0,0 0 1 15,0 18 9-15,0-18 1 0,17 17-1 0,-17 0 1 16,0 19-11-16,-17-1 1 0,17 1-1 0,0-2 1 15,0 2 3-15,-17-1 0 0,17 1 1 16,-19-1 0-16,19 0-6 0,-16 1 1 0,16-2-1 0,-18 2 1 16,18-1-1-16,0-16-1 0,-17-2 1 0</inkml:trace>
  <inkml:trace contextRef="#ctx0" brushRef="#br0" timeOffset="74685.458">21096 14148 304 0,'0'0'0'0,"0"0"0"16,0 0 10-16,-18 19 0 0,1-19-1 16,17 17 1-16,-19 0-6 0,2 1 0 0,17-18 0 15,-17 0 0-15,17 18 8 0,-18-18 1 0,18 18-1 16,0-18 1-16,-18 0-9 0,18 0 0 0,0 17 0 0,-18-17 0 15,18 0 3-15,0 18 0 0,-17-18-1 0,17 0 1 16,0 0-4-16,0 0 0 0,0 0 0 16,0 18 0-16,-18-18 1 0,18 17-1 0,0-17 1 0,0 18-1 15,0-1-1-15,-17 1 1 0,17 0-1 0,0 17 0 16,0 1 1-16,0-2-1 0,17 3 1 0,-17-3 0 16,0-17-1-16,0 19 0 0,0-1-1 0,18-17 1 15,-18 18-1-15,0-19 0 0,0 0 0 0,17 19-1 16,-17-18 1-16,18-1 0 0,-18 0-1 0,0-17 1 0,18 19 0 15,-18-19 0-15,18 17 0 0</inkml:trace>
  <inkml:trace contextRef="#ctx0" brushRef="#br0" timeOffset="75495.171">21413 14448 301 0,'0'0'0'0,"0"0"11"16,0 0 0-16,0 0-1 0,0 0 1 0,0 0-7 16,0 0 0-16,0 0 0 0,0 0 1 0,17-17 2 0,2 17 2 15,-2 0-2-15,0-17 2 16,19 17-6-16,-1 0 1 0,1 0-1 0,-1 0 1 0,0 0-1 0,1 0 1 16,-2 0-1-16,2 0 1 0,17 0-2 0,-17 17 0 15,17-17 0-15,-2 0 0 0,3 0-1 0,-1 0 0 16,18 17 0-16,-1-17 0 0,-17 0-1 0,17 19 1 0,1-19-1 15,0 0 1-15,0 0-1 0,-2 0 1 0,2 0-1 16,0 0 0-16,17 0 0 0,-17 0 1 16,-19-19-1-16,19 19 0 0,0 0 0 0,-2-17 0 0,2 17 1 15,-17-17-1-15,16 17 0 0,-18 0 0 16,2-18 1-16,17 18-1 0,-18 0 0 0,-1 0 0 0,2-18 0 16,-1 18 0-16,-2 0 0 0,2 0 1 0,-17 0-1 15,17-18 0-15,0 18 0 0,-18 0 0 0,1 0 0 16,17 0 1-16,-18 18-1 0,0-18 0 0,-17 0 0 15,17 0 0-15,1 0 0 0,-19 18 1 0,18-18-1 0,-17 0 0 16,18 0 0-16,-19 0 1 0,-1 18-1 16,4-18 0-16,-20 0 1 0,16 0 0 15,-16 0-1-15,0 0 1 0,0 0 0 16,0 0 1-16,0 0-1 0,0 0 1 0,0 0 0 16,0 0-1-16,-16 0 0 0,16 0 0 0,0 0 0 0,-36-36 3 15,19 18-1-15,-1-17 0 0,0 0 0 16,18 0-1-16,-18-1 0 0,18 1 0 0,-17-1 0 0,17 1 2 15,0 1 0-15,-18-2 1 0,18 1-1 16,0-1-2-16,0 1 1 0,0-1-1 0,0 19 1 0,0-18 1 16,0 17 1-16,0 0-1 0,0 1 1 15,18 17-3-15,-18-17 1 0,0 17-1 0,0 0 1 0,17 0 1 0,-17 0 0 16,0 0 1-16</inkml:trace>
  <inkml:trace contextRef="#ctx0" brushRef="#br0" timeOffset="75856.496">24041 13990 367 0,'0'0'0'0,"0"0"8"16,0 0-1-16,0 0 1 0,0 0 0 16,0-35-4-16,0 17-1 0,0 18 1 0,18-36-1 15,0 2 4-15,-1-2 1 0,0 1-1 0,2 18 1 16,-1-19-5-16,-1 18 1 0,0 1-1 0,1-1 1 16,0 0-1-16,0 1 0 0,-1 0 1 0,0 17-1 15,2-18-1-15,-2 18 0 0,1-18 0 16,-1 18 0-16,1 0-1 0,0 0 0 0,17 0 0 0,-19 0 0 15,20 0-1-15,-18 18 1 0,-1-18 0 0,2 18-1 0,16-1 0 16,-35 0 1-16,17 1-1 0,19 17 0 16,-36-17 0-16,17 18 1 0,1-19-1 0,-18 18 0 0,17 1 0 0,-17-19 0 15,0 17 0-15</inkml:trace>
  <inkml:trace contextRef="#ctx0" brushRef="#br0" timeOffset="77432.575">18680 14643 191 0,'0'0'0'0,"0"0"10"16,0 0 1-16,0 0 0 0,0 0-1 15,0 0-6-15,0 0 0 0,0 0 0 0,0 0 0 0,0 0 9 16,0 0-1-16,0 0 0 0,0 0 1 16,0 0-9-16,17 17 0 0,-17 1 0 0,0 0 0 0,18 17 1 15,-18 0-1-15,16 1 1 0,-16-2 0 16,0 20-3-16,19-18 1 0,-19 15-1 0,0-15 1 0,0 17 0 16,0 0 0-16,0-17-1 0,0 16 1 0,0 1-1 15,0 1 0-15,-19-19 0 0,19 35 0 0,0-16-1 0,0-20 1 16,-16 2 0-16,16 16 0 0,0-16-1 0,0-1 1 15,-18 1-1-15,18-1 0 0,0 1 0 0,0-19 0 16,0 0 0-16,0 1 0 0,0-1 0 0,0-17 0 16,0 0 0-16,-17 0-1 0,17 0 1 0,17 0 0 15,-17 0 0-15,-17 0 0 0,17 0 0 16,0 0 0-16,0 0 0 0,0 0 0 16,0 0 0-16,0 0 0 0,-19 0 0 15,19 0 0-15,0 0 0 0,0 0 0 16,0 0 0-16,0 0 0 0,0 0 0 15,0 0 0-15,0 0 0 0,0 0 0 0,0 0 0 16,0 0 0-16,0 0 0 0,0 0 0 0,0 0 0 16,0 0 1-16,0 0-1 0,0 0 0 15,0 0 1-15,0 0-1 0,0 0 0 0,0 0 0 0,0 0 0 16,0 0 0-16,0 0 1 0,0 0 0 0,0 0 0 16,0 0-1-16,0 0 0 0,0 0 1 0,0 0-1 15,0 0 1-15,0 0 0 0,0 0 0 0,19 0 0 16,-19 0-1-16,0 0 1 0,17 0-1 0,1 0 0 15,17 0 2-15,17-17 0 0,-16 17 0 0,-1 0 0 16,1 0-1-16,-2 0 0 0,-16 0-1 0,18 0 1 16,-2 0 1-16,3 0 1 0,-3-18-1 0,2 36 0 15,-18-18-1-15,16-18 0 0,-15 18 0 0,16 0 0 16,-18 0 1-16,19 0 0 0,-18 0 0 0,-1 0 0 16,-1 0-1-16,-16 0 0 0,20 0 0 0,-4 18 0 15,2-18 0-15,-1 0 2 0,2 0-1 0,-2 0 0 0,1 0-2 16,-1 0 1-16,0 0 0 0,19-18 0 0,-1 18 0 15,-16 0 0-15,15-17 0 0</inkml:trace>
  <inkml:trace contextRef="#ctx0" brushRef="#br0" timeOffset="78063.278">20266 15595 333 0,'0'0'0'0,"-17"36"0"16,17-19 6-16,0-17 1 0,0 18-1 0,0-1 1 15,0-17-4-15,0 19 0 16,0-19 0-16,0 17 1 0,0 1 1 0,0-1 0 0,0 2 1 0,0 33 0 15,17-16-4-15,-17-2 1 0,0 19 0 0,0-18 0 16,0 1-1-16,-17-1 0 0,17-18 1 0,-18 19-1 16,18-1-1-16,-17-16 1 0,17-2-1 0,-19 0 1 0,19 1-2 15,0-18 1-15,-17 0-1 16,17 0 1-16,0-18-1 16,-17 18 0-16,17-34 0 15,-18-2 0-15,18-18 0 0,18 19 0 0,-18 1 0 0,0-2 0 16,0 1 0-16,0-1 0 0,0-17 1 0,17 18-1 0,-17 1 0 15,17-2 0-15,-17 1 0 0,19-1 0 0,-19 18 0 16,17-18 0-16,1 19 0 0,-1 17 0 0,2-17 0 16,-19-1 0-16,17 18 0 0,1 0 0 15,-1 0 0-15,0 18 0 0,2-18 0 0,-2 17 1 16,1 0-1-16,-1 2 0 16,-17-2 0-16,19 1 0 0,-2-18 0 0,-17 17 0 0,17-17 0 15,-17 0 1-15,18 0-1 0,-18 0 1 16,0 0-1-16,0 0 1 15,18 0 0-15,-18 0 0 0,0 0 0 16,0-17 1-16,18-1-1 0,-18 18 0 16,17-17 0-16,-17 17 0 0,0-19 0 0,0 19 1 15,18 0 0-15,-18 19-1 0,17-19 0 0,-17 17 0 16,0 18 0-16,19 1 2 0,-2-1-1 0,-17 18 1 16,16-18-1-16,-16 1 0 0,18-2 0 0,-18 2-1 0,18-18 1 15,-18 18 1-15,0-19 1 0,0 0-1 0,18 1 0 16,-18-1-1-16,0-17 0 0,0 0 0 15,17 0 0-15,-17 0 0 0,0 0 0 0,0-17 1 0</inkml:trace>
  <inkml:trace contextRef="#ctx0" brushRef="#br0" timeOffset="78528.474">21025 15507 263 0,'0'0'0'0,"0"0"7"0,0 0 1 15,0 0-1-15,0 0 0 0,0 0-4 0,0 0 1 16,-17 17-1-16,17-17 1 0,0 0 0 0,0 0 1 16,0 0 0-16,0 0 0 0,0 0-2 0,0 0 0 0,0 0-1 15,0 0 1-15,17-17-1 0,-17 17 1 0,17-17 0 16,2 0 0-16,-19 17-2 0,17-19 1 0,1 19 0 15,-1 0 0-15,-17-18-2 0,19 18 1 0,-19 0 0 16,17 0-1-16,1 0 1 0,-1 0 0 16,-17 18 0-16,17-18-1 0,2 19 0 0,-19-2 1 15,0 0-1-15,17 0 0 0,-17 2 0 16,0-2 1-16,0 18-1 0,0-18 0 0,-17 2 1 16,17 16-1-16,0-18 1 0,0 19-1 0,-19-18 0 15,19 18 1-15,-17-19-1 0,17 0 0 0,0 1 0 16,-17 18 1-16,17-19-1 0,0 0 1 0,0 0-1 15,17-17 1-15,-17 19-1 0,0-19 1 0,17 0 0 16,2 0-1-16,-19 0 1 0,17 0-1 16,1 0 3-16,-2-19 0 0,3 19 0 0,15 0 0 15,2 0-2-15,-18-17 1 0,17 17 0 0,-18 0 0 0,2 0 3 16,-2 0 0-16,0 0-1 0,1 0 2 16,0 0-4-16,0 0 1 0,-1 0-1 0,0 0 1 0,2 0 3 0,-1 17 1 15,-18-17-1-15</inkml:trace>
  <inkml:trace contextRef="#ctx0" brushRef="#br0" timeOffset="79324.327">21959 15507 216 0,'0'0'0'0,"0"0"7"15,0 0 0-15,0 0 0 0,0 0 1 16,0 0-5-16,0 0 0 0,0 0 1 0,0 0-1 15,36 0 9-15,-36 0 0 0,18 0 0 0,-1 0 0 0,19-17-8 16,16 0 0-16,-16 17 0 0,-1 0 0 0,1 0 1 0,-1 0 1 16,1 0-1-16,-2 0 0 0,2 0-2 0,16 0 0 15,-15 0 0-15,-3 17-1 0,20-17 1 0,-2 0-1 16,0 17 0-16,2 0 1 0,-1-17-2 0,-1 0 1 16,2 19-1-16,-1-19 1 0,-1 17 2 0,1-17 0 15,18 18 0-15,-17-18 1 0,-3 17-3 16,2-17 0-16,18 0 1 0,-18 17-1 0,18-17-2 0,-19 0 1 0,2 0-1 15,-1 19 1-15,18-19-1 0,-19 0 0 0,1 0 1 16,0 0-1-16,-1 0 2 0,-16 0 0 0,16 0-1 16,1 17 1-16,1-17-1 0,-20 0 1 0,3 0-1 15,15 0 0-15,-16 0 3 0,-2 0-1 0,-15 0 0 16,16 18 1-16,0-18-2 0,1 0 0 0,-3 0 0 16,-13 0 0-16,14 0 3 0,-17 0 0 0,2 0 0 15,-2 0 0-15,1 0-2 0,-1-18 0 0,-17 18 0 0,17-17-1 16,-17-2 3-16,0 19 0 0,19-17 0 15,-19 0 0-15,0 17-2 0,0-18 0 0,0 1-1 16,0-2 1-16,-19-15 0 0,2 17 1 0,0-20-1 0,17 2 0 16,-18-1-1-16,1 20 0 0,-2-19 0 0,2 16 0 15,-1-16 1-15,2 18 0 0,16-2 0 0,-20-15 0 16,20 16-1-16,0 1 0 0,0 17 0 0,0-19 0 16,0 2 1-16,0 17 0 0,0-17 0 0,0 17 0 15,0-18-1-15,20 18 0 0,-20-18 0 0,0 0 0 0,16 1 2 0,2-1 0 16,-1 0 0-16,2 0 0 0,-2 1-2 15,1 17 0-15,-18-17 0 0,17 0 1 0,0-2 0 16,2 19 1-16,-19-17 0 0</inkml:trace>
  <inkml:trace contextRef="#ctx0" brushRef="#br0" timeOffset="79800.632">24165 15013 405 0,'0'0'0'0,"0"0"10"16,0 0 1-16,0 0 0 0,0 0 0 16,0 0-7-16,0 0 0 0,35 0 0 0,-35-18 0 15,18 0 9-15,0 18 0 0,-1-17 0 0,0-17 0 16,2 15-9-16,-2-16 0 0,-17 35 0 0,0-36 1 15,18 19 1-15,-18 17 1 0,0 0-1 0,17 0 1 0,-17-17-4 16,0 17 1-16,0 0-1 0,0 0 0 0,18 0-1 0,-18 0 1 16,0 0-1-16,0 0 0 0,18 0-1 0,-18 17 1 15,18-17 0-15,-1 17-1 0,19 19 1 0,-2-18-1 16,2-1 1-16,-1 2-1 0,-18 15 1 0,19-34-1 16,-19 17 0-16,18 1 0 0,1 0-1 15,-19 0 1-15,1-1 0 0,0-17-1 0,0 18 1 0,-1-18-1 16,1 18 1-16,-1-18-1 0,-17 18 1 0,0-18 0 0</inkml:trace>
  <inkml:trace contextRef="#ctx0" brushRef="#br0" timeOffset="80916.761">20107 16866 326 0,'0'0'0'0,"0"0"0"0,0 0 5 0,0 0 0 15,0 0 0-15,0 0 0 0,0 0-2 0,0 0 0 16,0 0-1-16,0 17 1 0,0 1 3 0,18-1-1 15,-18 2 1-15,18 15 0 0,0 37-3 0,-1-17 0 0,-17-2 0 16,0 1 0-16,0-17-1 0,0-2 0 0,17 1 1 16,-17 1-1-16,-17-1 0 0,17-17-1 0,0 0 1 15,0-1-1-15,-17 1 0 0,17-18 0 0,0 18-1 16,0-18 1-16,0 0 0 0,0 0 0 16,-18 0-1-16,18 0 1 0,0 0 0 15,0-36 0-15,0-17-1 0,0 1 1 0,0 16-1 16,0-16 1-16,0 16-1 0,0-17 1 0,18 17-1 15,-36-16 1-15,36-1-1 0,-18 17 1 0,0 2-1 0,0 15 1 16,0-16-1-16,0-1 0 0,17 19 1 0,-17 0-1 16,17 0 1-16,-17-1-1 0,19 18 0 0,-19 0 1 15,0 0 0-15,17 0 0 0,-17 0 0 16,18 0-1-16,-18 18 1 0,17-1 0 16,2 0 0-16,-2-17 0 0,1 17 0 0,-1 2 1 15,0-19-2-15,19 0 1 0,-18 0 0 0,-1 0 0 16,2 0 0-16,15-19 1 0,-16 2-1 0,0 0 0 15,17 0 0-15,-17-1 0 0,-1-1 1 0,19-16-1 0,-20 18 1 16,20-2 1-16,-1 2-1 0,-18 17 1 0,2-17-2 16,16 17 1-16,-18 17 0 0,1-17-1 0,18 17 2 15,-19 2 0-15,0 16-1 0,2 1 1 16,-2-1-1-16,-17-1-1 0,18 20 1 0,-1-18 0 0,-17 16 1 0,0 1 0 16,18-19-1-16,-18 20 1 0,0-18-1 0,0-1 0 15,0-18-1-15,0 19 1 0,0-19 2 0,0 1-1 16,0-18 0-16</inkml:trace>
  <inkml:trace contextRef="#ctx0" brushRef="#br0" timeOffset="81366.572">21008 16778 326 0,'0'0'0'0,"0"0"6"16,0 0 0-16,0 0 0 15,17-19 0-15,0 2-3 0,-17-1 0 0,19 18 0 16,16-36 0-16,-18 19 5 0,19 0 1 0,-1 0-1 0,1-1 1 16,-19 0-5-16,17 18-1 0,-15-18 1 0,15 18 0 15,-16 0 2-15,18 0 0 0,-19 0-1 0,18-17 1 16,-16 34-3-16,-2-17 0 0,0 18 0 0,1-18 0 16,0 18-1-16,-18-18-1 0,18 18 1 0,-18-1 0 15,0 0-1-15,0-17 0 0,0 0 0 0,0 17 1 0,0 2-2 16,0-19 2-16,0 17-1 0,0-17 0 15,-18 18 0-15,18-1 0 0,-18-17-1 0,18 19 1 0,-18-1 0 16,1-1 0-16,17 0 0 16,0-17 0-16,0 0 0 0,0 17-1 0,0-17 1 0,0 0 0 15,17 19 0-15,1-19-1 16,0 0 0-16,0 0 1 0,16 0-1 0,3 0 1 0,-3 0 0 16,-16 0 1-16,18-19-1 0,-2 19 0 15,-15 19-1-15,-2-19 1 0,1 0 0 0,-18 0 0 0,17 0 1 16,-17 0-1-16,0 0 1 0,0 0 0 15,0 17-1-15,-17 1 0 0,-18 18 0 0,-18 16 1 0,-1 1-1 16,20-19 0-16,-20 2 0 0,1 0 0 0,1 0 1 16,-19 17-1-16,17-19 1 0,1 1 0 0,2 1 1 15,-2-1 0-15,-1-17-2 0,2 17 1 16,-1-17-1-16</inkml:trace>
  <inkml:trace contextRef="#ctx0" brushRef="#br0" timeOffset="82041.711">18784 16671 288 0,'0'0'0'0,"0"0"5"0,0-34 0 16,0 34 0-16,0 0 0 0,18-18-3 0,-18 0 1 16,0 18-1-16,0 0 1 0,0 0 3 0,0 0 1 0,0 0-1 15,0 0 1-15,0 0-4 0,0 0 0 0,0 0 0 16,0 0 0-16,0 0 0 0,0 0-1 0,0 0 0 16,18 0 0-16,-18 18 0 0,18 0-1 0,-18 16 1 15,17 2-1-15,1-1 0 0,-18 19-1 0,17-20 1 16,-17 2-1-16,19 16 1 0,-19 1-1 0,0 1 1 15,0-3-1-15,17-15 0 0,-17 18 1 0,0-19-1 16,-17 18 0-16,17-18 0 0,0 1 0 0,0-2 0 16,0 2 1-16,0-18-1 0,0-1 0 0,0 1 0 0,-19 18 1 15,19-20 0-15,0 2-1 16,0-18 1-16,0 0 0 16,-17 0-1-1,17 0 1-15,0 0 0 16,0 0 0-16,0 0 0 15,0 0 0-15,0 0 0 16,17 18-1-16,2-18 1 0,15 18 0 0,2-18 0 16,-1 18 0-16,1-1 1 0,-18-17-1 0,16 0 0 15,2 17 0-15,-18-17 0 0,16-17 0 0,2 17 1 0,-18 0 0 16,17 0 0-16,1-17 0 0,-3 17 0 16,-13 0-1-16,14 0 1 0,2-18-1 0,-19 18 1 15,18-18 1-15,1 18-1 0,-19 0 1 0,18-18-2 16,1 18 1-16,-1 0 0 0</inkml:trace>
  <inkml:trace contextRef="#ctx0" brushRef="#br0" timeOffset="82942.608">22171 16901 273 0,'0'0'0'0,"0"0"5"0,0 0-1 0,0 0 1 16,54-18 0-16,-37 18-3 0,18-17 1 0,1 17 0 16,-1-19-1-16,1 19 6 0,-2-17 0 0,3 17 1 15,-3-17-1-15,20 17-5 0,-21 0 1 0,21 0-1 16,-19-17 1-16,1 17 2 0,17 0 0 15,-18 0 0-15,18 0 0 0,-18 0-3 0,1 0 0 0,16 0 0 16,1 17 0-16,1-17-1 0,-19 17 1 0,18-17 0 16,-19 0-1-16,19 0 0 0,1 0 0 0,-20 0-1 15,20 0 1-15,-20 0-1 0,20 17 1 0,-19-17-1 16,1 0 1-16,17 0-1 0,-18 0 0 0,1 0 0 0,-1 0 0 16,-1 0 0-16,2 0 0 0,-2 0-1 0,2 19 1 15,-1-19 0-15,1 17 0 0,-1-17-1 16,1 0 1-16,-2 18 0 0,2-18-1 0,-1 17 1 0,1-17-1 15,-1 0 1-15,-18 19-1 0,19-19 1 0,-1 0-1 0,1 0 1 16,-19 0-1-16,18 17 1 0,19-17 0 16,-37 0-1-16,19 17 0 0,-2 1 1 0,2-18-1 0,-1 0 1 15,-18 18 0-15,0-18 0 0,19 18 0 16,-18-18-1-16,-1 17 1 0,2-17-1 0,-2 18 1 0,0-18 1 16,-17 0-1-16,18 0 0 0,-18 0 1 0,0 0-1 15,18 0 0-15,-18 0 0 0,0 0 0 0,0 0 0 0,0 0 0 16,0 0 1-16,0 0 0 0,0 0-1 15,0 0 1-15,0 0-1 0,-18 0 0 0,18-18 1 16,0 18-1-16,0-35 1 0,-18-1-2 0,1-17 2 16,0 18-1-16,-2-1 0 0,19 2 0 0,0-20 1 15,0 19-1-15,0-18 0 0,0 19 0 0,0-2 0 16,0 1 1-16,19-18-1 0,-19 18 0 0,0 16 0 0,0-15 1 16,17 16-1-16,-17 1 0 0,0-2 0 0,0 19 0 15,0-17 0-15,-17-1 0 0,17 18 1 0,0 0-1 16,0 0 1-16,0 0-1 0,0 0 0 0,-19 0 0 15,19 0 1-15,-17 0 0 0,17 0 1 0,-18 18 0 16</inkml:trace>
  <inkml:trace contextRef="#ctx0" brushRef="#br0" timeOffset="83334.656">24289 16390 484 0,'0'0'0'0,"0"0"1"16,17-36-1-16,-17 18 0 15,18 1 1-15,-1-2-1 0,1 2 0 0,0-17 0 16,0 15 0-16,-1 2 0 0,-1-18 0 0,4 18 0 16,-4-2 0-16,2 2 0 0,-1-1-1 0,2 18 1 15,-19-17 0-15,17-2 0 0,1 19 0 0,-1-17 0 16,0-1 0-16,2 18 0 0,-19 0-1 16,17 0 1-16,1 18 0 0,-1-18 0 0,2 17 0 15,15 2 0-15,-16 16-1 0,0-18 1 0,17 19 0 16,-17-1 0-16,18 1 0 0,-19-2 0 15,18 2 0-15,-17-1 0 0,17 1-1 0,-18-1 1 0,20-1 0 16,-20-15 0-16,0 16 0 0,1-18 0 0,0 19-1 16</inkml:trace>
  <inkml:trace contextRef="#ctx0" brushRef="#br1" timeOffset="103522.655">20249 11749 119 0,'0'0'0'0,"0"0"2"0,0 0 1 0,0 36-1 16,0-36 1-16,0 0-1 0,0 0-1 0,0 0 1 15,0 17 0-15,0-17 1 0,0 0 1 0,0 0-1 16,0 0 1-16,0 0-2 0,17 17 0 0,-17-17 0 16,0 0 0-16,0 0 1 0,0 0-1 0,0 0 1 15,0 0-1-15,0 0 0 0,0 0-1 0,0 0 1 16,0 18 0-16,-17-18 5 0,17 0 0 0,0 18 0 15,0-18 0-15,0 18-4 0,0-18 1 0,0 0-1 0,0 0 0 16,0 18-1-16,0-18 1 0,0 0-1 16,0 0 0-16,0 17-1 0,-18-17 1 0,18 0-1 0,0 0 1 15,0 0-1-15,0 0 1 0,0 0-1 16,0 0 1-16,0 19-2 0,0-19 2 0,0 0-1 0,0 0 0 16,-17 0 0-16,17 17 0 0,0-17 0 0,0 0 0 15,0 0 0-15,0 0 0 0,0 0 0 0,0 0 0 16,0 0 1-16,0 0-1 0,0 0 0 15,0 17 0-15,0-17 0 0,0 0 0 16,0 0 0-16,0 0 0 0,0 0 0 16,0 0 0-16,-19 0 0 0,19 0 0 0,0 0 0 0,0 0 1 15,0 0 1-15,0 0-1 0,0 0 0 16,0 0-1-16,0 17 1 0,0-17-1 0,-17 0 1 0,17 0 0 0,0 19 1 16,0-19 0-16,0 0-1 0,0 0 0 0,0 0 0 15</inkml:trace>
  <inkml:trace contextRef="#ctx0" brushRef="#br1" timeOffset="104395.476">20214 11908 172 0,'0'0'0'16,"0"0"5"-16,0 0-1 0,0 0 1 15,0 0-1-15,0 0-1 0,0 0-1 0,0 0 1 16,0 0-1-16,0 0 3 0,0 0 0 0,0 0 0 15,0 0 0-15,0 0-2 0,0 0-1 0,0 0 1 16,0 0 0-16,0 0 0 0,0 0 1 0,0 0-1 16,0 0 0-16,0 0-1 0,0 0 0 15,0 0 0-15,0 0 1 0,0-17-1 0,0 17 0 0,0 0 0 0,0 0 0 16,0 0-1-16,0 0 1 0,0 0-1 0,0 0 1 16,0 0 1-16,0-18 0 0,-19 18 0 0,19 0 0 15,0-18-2-15,-17 18 1 0,17-18 0 0,-17 0 0 16,17-16-1-16,0 17-1 0,0-19 0 0,0 1 1 15,0 16-1-15,0-15 0 0,0-1 1 0,0 16-1 16,0-16 2-16,0-1-1 0,0 2 1 0,0-2-1 16,0 1 0-16,17 1 0 0,-17-2 0 0,0 1 0 0,0 16 2 15,17-15 1-15,-17-2-1 0,0 1 1 0,0 17-2 16,19-18 0-16,-2 20-1 0,-17-20 2 0,18 18 1 16,-18 0 0-16,17 1 0 0,2 0 1 15,-19 17-3-15,0-19 1 0,17 19-1 0,-17-17 1 0,18 17 1 0,-18-17 1 16,0 17 0-16,17 0 0 0,-17 0-2 0,0-18 0 15,17 18-1-15,-17 0 1 0,0 0 1 0,0 0 1 16,19-18-1-16,-19 18 0 0,0 0-1 0,0 0-1 0,17 0 1 16,-17 0-1-16,18-18 3 0,-18 18-1 15,0 0 1-15,17 0 0 0,-17 0-3 0,0 0 1 16,19 0 0-16,-19 0-1 0,0 0 3 0,17 0-1 0,-17 0 1 16,0 0-1-16,0 0-1 0,17 0-1 0,-17 0 1 15,0 0-1-15,0 0 3 0,0 0 0 0,0 0 0 16,18 0-1-16,-18 0-1 0,0 0 0 0,0 0-1 15,0 0 1-15,0 0 1 0,0 0 0 0,0 0 0 16,0 0 0-16,0 0-1 0,0 0-1 0,0 0 0 16,0 0 1-16,0 0 0 0,0 0 0 0,0 0 0 15,0 0 1-15,18 0-2 0,-18 0 0 0,0 0-1 16,0 0 1-16,0 0 1 0,0 0-1 0,0 0 0 0,0 0 1 16,0 0-2-16,0 0 1 0,0 0-1 15,0 0 1-15,18 0 0 0,-18 0 0 0,0 0 0 0,0 0 0 16,17 0-1-16,-17 0 0 0,18 0 1 0,-18 0-1 15,17 0 0-15,2 0 0 0,-2 0 0 0,-1 0 1 16,2 18-2-16,0-18 1 0,0 0 0 0,16 0 0 0,3 0 0 16,-3 0 0-16,-16 18-1 0,18-18 1 15,-2 0 0-15,2 18-1 0,-18-18 1 0,17 0 0 0,1 17-1 16,-2-17 1-16,20 0-1 0,-18 0 1 16,-1 0-1-16,-1 0 1 0,2 0-1 0,17 0 1 0,-19 0-1 15,2 0 0-15,17 0 1 0,-17 0-1 0,16 0 0 0,-16-17 1 16,-2 17-1-16,20 0 1 0,-19 0-1 0,1 0 0 15,-2 0 0-15,20 0 0 0,-19 17 0 0,1-17 0 16,-3 0 0-16,3 0 0 0,-1 0 0 0,1 17 0 16,-1-17 0-16,-18 0 0 0,19 19 0 0,-18-19 0 15,18 17 0-15,-19-17 0 0,0 0 0 0,1 0 0 0,0 17 0 16,0-17 0-16,-1 0 0 0,1 0 0 16,-18 18 0-16,17-18 0 0</inkml:trace>
  <inkml:trace contextRef="#ctx0" brushRef="#br1" timeOffset="104968.058">22754 10832 307 0,'0'0'0'0,"0"0"5"0,0 0-1 15,0 0 1-15,0 0-1 16,0 0-1-16,0 0 0 0,0 0-1 0,0 0 1 0,-19 36 6 0,19-36 0 15,0 16 0-15,0-16 0 0,0 18-6 0,-17-18 1 16,17 0 0-16,0 18 0 0,0 0 2 0,-17 0-1 16,17-1 1-16,0 0 1 0,0 2-5 0,0 15 1 0,0-16 0 15,0 18 1-15,17-2-3 0,-17 2 1 16,17-18 0-16,-17 17 0 0,0 1-1 0,19-19 1 0,-19 19-1 16,17-19 0-16,-17 1 0 0,18-18 0 0,-18 17 0 15,17 2 0-15,-17-19 0 0,19 0 0 0,-2 0 0 16,-17-19 0-16,0 19 0 15,18-17 0-15,-18-1-1 0,17 1 1 0,-17-2-1 16,17-15 1-16,-17-2 0 0,0 18-1 0,0-17 1 16,0-1-1-16,0 2 1 0,0 16-1 0,0-18 1 15,0 2-1-15,-17 15 1 0,17-15-1 0,0-2 1 16,-17 0-1-16,17 2 0 0,-18 16 1 0,1-17-1 16,-2 17 1-16,2 1-1 0,17-19 1 0,-18 19 0 15,1 17 0-15,-2-18-1 0,2 0 1 0,0 18-1 0,-1 0 1 16,0 0 1-16,18 0-1 0,-18 0 1 0,1 0-1 15,17 18 0-15,-18-18 1 0,18 18-1 0,-17-1 0 16,17 0 1-16,-19 2 0 0,19-2 0 0,0 18 0 16,0-17-1-16,0 0 1 0,19 0-1 0</inkml:trace>
  <inkml:trace contextRef="#ctx0" brushRef="#br1" timeOffset="105252.205">23301 10444 373 0,'0'0'0'0,"0"0"9"0,0 0 0 0,0 0 0 16,0 0 0-16,0 0-5 0,0 0 0 0,0 0 0 15,0 0 0-15,0 0 8 0,-18 36 1 0,18-36 0 16,-19 16 0-16,19 20-9 0,-17 17 0 0,0 0 0 15,17-18 1-15,-18 18 1 0,18-17 1 0,0 16-1 16,-18 2 1-16,18-2-4 0,-18 1 0 0,18 0 0 16,-16 0 0-16,16-17-1 0,0-1 1 0,0 17-1 15,0-16 0-15,0-1 0 0,0-18-1 0,0 19 1 0,0-18-1 16,0 18 0-16,0-19 1 0,16 0-1 0</inkml:trace>
  <inkml:trace contextRef="#ctx0" brushRef="#br1" timeOffset="105808.126">23724 10868 323 0,'0'0'0'0,"0"0"9"15,0 0 0-15,0 0-1 0,0 0 1 0,0 0-5 0,0 0 0 16,0 0-1-16,-17 16 1 0,17-16 1 0,-18 18 0 16,18-18 0-16,-17 0 0 0,-2 18-3 0,2 0 1 15,-1 0 0-15,1-1-1 0,-2 0 0 0,2 2 0 16,17-2 0-16,-17 0 0 0,-1 19-1 0,0-18 0 0,18 0 0 16,0 17 0-16,-18-18-1 0,18 18 0 0,0-17 0 15,0 0 1-15,0 0-1 0,0-1 0 0,-17 0 0 16,34-17 0-16,-17 19 0 0,18-19 0 0,-18 0 0 15,18 0 0-15,0-19 0 16,-1 2 0-16,0 0 0 0,2-1 0 16,-19-18 0-16,17-16-1 0,1 17 1 0,-1-1 0 15,2 0 0-15,-2 2 0 0,-17-2 0 0,18 1 0 16,-18-19 0-16,17 20 0 0,-17-2 0 0,0 1 0 16,0-18 0-16,17 36-1 0,-17-19 1 0,0 1 0 0,0-1 0 15,0 19 0-15,0 0 0 0,0-1 0 0,0 0 0 16,0-18 0-16,0 20 0 0,0-2 0 15,0 36 0 17,0-2 0-32,0 2 0 0,-17 36 0 15,17-1 0-15,17 17 0 0,-17-18 0 0,0 2 1 16,0-1-1-16,0-1 0 0,0 2 0 0,0 16 0 0,0-35 1 16,0 19 0-16,0-2 0 0,0 1 0 15,0-17 0-15,0-2 0 0,19 2 0 0,-19 18 0 0,0-20 1 16,17-17 1-16,-17 1 0 0,0 18 0 0,0-18-2 0,18-18 1 15,-18 16 0-15</inkml:trace>
  <inkml:trace contextRef="#ctx0" brushRef="#br1" timeOffset="107040.707">24270 11079 292 0,'0'0'0'0,"0"0"11"16,0 0 1-16,0 0 0 0,0 0-1 15,0 0-7-15,0 0 1 0,0 0-1 0,36-18 0 0,-18 18 5 0,17 0 0 16,1 0 0-16,-19-18 0 0,19 18-5 16,-20 0 0-16,2 0 0 0,-1 0 0 0,2 0 0 0,-2 0 1 15,1 0-1-15,-1 0 1 0,0-17-3 0,2 17 1 16,-2 0-1-16,1 0 1 0,-1 0-2 0,19 0 0 16,-19 0 0-16,1 0 0 0,18 0 0 15,-19 0 0-15,1 0-1 0,18 0 1 0,-19 0-1 0,18 0 0 0,-17 0 0 16,17 0 1-16,1 0-1 0,-18 0 0 0,16-17 0 15,2 17 0-15,-2 0 1 0,2-19-1 0,-19 19 0 16,18 0 0-16,1-17 0 0,-1 17 1 0,-18 0-1 16,19 0 0-16,-1-17 0 0,1 17 0 0,-18 0 0 15,16-18 0-15,2 18 0 0,-18 0 0 0,18-18 0 16,-2 18 0-16,2 0 0 0,-1 0 0 0,0 0 0 16,1-18 0-16,-2 18 0 0,-16 0 0 0,17 0 0 15,1-18 0-15,-1 18 0 0,-18 0 0 0,19-16 0 0,-1 16 0 16,1 0 0-16,-1 0 0 0,0 0 0 0,1-18 0 15,-2 18 0-15,2 0 0 0,-1 0 0 0,19-18 0 16,-20 18 0-16,2-18 0 0,-2 18 0 0,2 0 0 16,-1 0 0-16,18-17 0 0,-18 17 0 0,1 0 1 15,-1-18-1-15,18 18 0 0,-17 0 0 0,-1 0 0 16,18 0 0-16,-18-17 0 0,1 17 0 0,16 0 0 16,-16 0 0-16,-1-19 1 0,17 38-1 0,2-19 0 15,-19 0 0-15,18 0 1 0,-18 17-1 0,18 1 0 16,-18-18 0-16,18 0 0 0,-18 17 1 0,18-17-1 0,1 18 1 0,-1-18 0 15,-1 18-1-15,-16-18 2 0,15 18-2 16,3-18 1-16,-1 16 0 0,-1 2-1 0,2 0 2 16,-1 0-1-16,18 0 0 0,-19-1 0 0,1 0 0 15,1 19 0-15,-2-19-1 0,0 19 1 0,2-18 0 0,-1 16 0 16,-1-15 0-16,2 33 0 0,16-16 0 0,-35-18 0 16,19 16 0-16,-1 2 0 0,-1-1-1 0,-16-16 1 0,16 15 0 15,2-17 0-15,-2 1-1 0,1 0 1 16,0 0 0-16</inkml:trace>
  <inkml:trace contextRef="#ctx0" brushRef="#br1" timeOffset="108101.19">28557 11467 241 0,'0'0'0'16,"0"0"6"-16,0 0-1 15,0 0 1-15,0 0-1 0,0 0-2 0,35 0 0 0,-35 0 0 16,0 18 0-16,18 0 6 0,-18 18 0 0,0-20 0 16,18 19 0-16,-18 1-5 0,17-1 0 0,-17-18 0 15,17 2 0-15,-17-2 3 0,19 1 1 0,-19-1 0 16,17-17 0-16,1 19-5 0,-1-19 1 0,-17 0-1 16,19-19 1-16,-2 19-1 0,-17 0 1 0,18 0-1 15,-1-35 1-15,0 18-2 0,2-2 0 0,-2 2 1 0,17-18-1 16,-15 18 3-16,-2 17-1 0,-17-19 1 15,17 2 0-15,1-1-2 0,-18 2-1 0,18 16 1 0,0-20 0 16,-18 4-3-16,17 16 1 0,-17-18-1 0,18 18 1 16,-18-18-1-16,0 18 1 0,17 0-1 0,-17 0 2 15,19-18 0-15,-19 18 0 0,0 0 0 16,0 0 0-16,17-18-1 0,-17 18 1 0,0-17-1 16,0 0 2-16,0 0 0 0,17-2 0 15,-17 2 1-15,18-18-2 0,-18-1-1 0,0 19 1 0,0-1 0 0,0 0 3 16,0 0 1-16,0 18-1 0,18-17 0 15,-18-1-2-15,-18 18 0 0,18 0 0 0,0 0 0 0,0 0 5 0,0 0 0 16,0 0 1-16,0 0-1 0,0 0-4 16,0 0-1-16,0 0 1 0,0 0 0 0,0 0 3 15,0 18 0-15</inkml:trace>
  <inkml:trace contextRef="#ctx0" brushRef="#br1" timeOffset="125097.468">18926 17942 62 0,'0'0'0'0,"0"0"2"16,0 0 1-16,0 0-1 15,0 0 0-15,0 0 0 0,-17-36-1 0,17 36 1 16,0 0-1-16,0 0 6 0,0 0-1 0,0 0 0 16,0 0 0-16,-19 0-3 0,19-17 0 0,0 17 0 0,0 0 1 15,0 0 12-15,0 0 0 0,0 0-1 0,-17 0 2 16,17 0-13-16,0 0 1 0,0 0-1 0,0 0 1 15,0 0 14-15,0 0 0 0,0 0 1 0,0 0-1 16,0 0-15-16,0 0 1 0,0 0-1 0,0 0 1 16,0 0 2-16,0 17 1 0,0-17 0 0,0 18 0 15,0 18-5-15,0-19 1 0,0 0-1 0,0 19 1 16,0-19-1-16,0 1-1 0,0 18 1 0,0-18-1 16,0 16 0-16,0-16 0 0,0 17-1 0,-18-17 1 0,18 18 1 15,0-19-1-15,0 18 1 0,0 1 0 0,0-19-2 16,0 0 1-16,0 19 0 0,0-19 0 0,0 19 0 0,0 0 1 15,0-19-1-15,0 0 1 0,-17 19-1 16,17-19-1-16,0 1 1 0,0 18 0 0,0-19 1 0,0 0 1 16,0 19-1-16,0-18 1 0,0 16-2 0,0-15 0 15,0-2 0-15,0 0 1 0,0 1 1 0,0 0 0 16,0 0 1-16,0-18-1 0,0 18-2 0,0-18 1 16,0 17-1-16,0-17 1 0,0 0 1 0,0 0 0 0,0 0 0 15,0 0 0-15,0 0-2 0,0 19 1 0,0-19-1 16,0 0 0-16,0 0 1 0,0 0 1 0,0 0-1 15,0 0 0-15,0 0-1 0,0 0 0 0,0 0 0 16,0 0 0-16,0 0 1 0,0 0 0 0,0 0 0 16,0 0 1-16,0 0-2 0,0 0 0 0,0 0 0 15,0 0 0-15,0-19 1 0,0 19 0 0,0 0 1 16,0 0-1-16,0-17-1 0,0 17 0 0,0-18 0 16,0 18 0-16,17-18 1 0,-17 18 0 0,0-18 0 15,0 18 0-15,18-18-1 0,-18 18 0 0,0 0 0 0,0 0 0 16,17 0 1-16,-17-17 0 0,19 17 0 0,-19 0 0 15,0 0-2-15,17-17 1 0,-17 17 0 0,17 0 0 16,1 0 0-16,0-19 1 0,-18 19-1 0,18 0 0 16,-1-17 0-16,0 17-1 0,2 0 1 0,-19 0-1 15,18 0 1-15,-1-17 1 0,0 17-1 0,1 0 0 16,0 0-1-16,0 0 1 0,-1 0-1 0,0 0 0 0,2 0 2 16,-2 0-1-16,1 0 0 0,-1-18 1 15,1 18-2-15,0 0 1 0,-18 0-1 0,18 0 1 0,15 0 0 16,-33 0 0-16,20 0 0 0,-4 0 1 0,2 0-2 15,-1 0 0-15,-17 0 1 0,19 0-1 0,-2-17 1 0,1 17 0 16,-1 0 0-16,0 0 0 0,2 0-1 0,16 0 0 16,-18 0 1-16,2 0-1 0,-2 0 0 0,0 0 1 15,1 0-1-15,0 0 1 16,0 0-2-16,17 0 2 0,-18 0-1 0,2 0 0 0,-2 0 0 0,18 0 0 16,-17 0-1-16,0-19 1 0,16 19 0 0,-15 0 0 0,-1 0-1 15,-1 0 1-15,18 0 0 0,-17 0-1 16,0 0 1-16,-2 0 0 0,20 0-1 0,-19-17 1 0,18 17 0 15,-17 0-1-15,18 0 0 0,-19 0 1 0,0 0-1 16,2 0 1-16,16 0-1 0,-18-17 0 0,2 17 1 16,-2 0-1-16,18 0 0 0,-18 0 0 0,19-18 0 15,-18 18 1-15,18 0-1 0,-19-18 0 0,18 18 0 16,1-18 0-16,-1 18 0 0,-18-17 0 0,19 17 0 16,-2-17 1-16,2 17-1 0,-2-19 0 0,-15 19 0 15,16-17 0-15,-18 17 0 0,19 0 0 0,-1-17 0 16,-18 17 0-16,19-18 0 0,-1 18 0 0,1 0 0 0,-1-18 0 15,1 18 0-15,-19-18 0 0,18 18 0 0,1 0 1 16,-18-18-1-16,16 18 0 0,-15 0 0 0,16-17 0 16,0 17 0-16,-18 0 0 0,18 0 0 15,1 0 0-15,-1 0 0 0,-18 0 0 0,2 0 0 0,-2-17 1 16,0 17-1-16,1 0 0 0,18 0 0 0,-19 0 0 16,19 0 0-16,-18 0 0 0,-1 0 0 0,0 0 0 0,19 0 0 15,-18 0 0-15,16 0 0 0,-15 0 0 0,-2 17 0 16,1-17 0-16,17 0 0 0,-17 0 1 15,0 0-1-15,15 17 0 0,-13-17 0 0,14 0 0 0,-17 0 0 16,2 18 0-16,-2-18 0 0,1 0 1 0,-1 0-1 0,0 0 1 16,2 0-1-1,16 0 0-15,-18 0 0 0,2 0 1 0,33 0-1 0,-16 0 0 0,-19 0 1 16,18 0-1-16,-16 0 1 0,15 0-1 0,-16 0 0 16,0 0 1-16,17 0-1 0,1 0 0 0,-18 0 1 15,16 0-1-15,-16 0 0 0,18 0 1 0,-3 0-1 0,-14 0 0 16,-19 0 1-16,35 0-1 0,-18-18 0 0,1 18 1 15,0 0-1-15,17 0 0 0,-18 0 1 0,19-17-1 16,-18 17 0-16,18 0 0 0,-1 0 0 0,-1 0 0 16,-15 0 1-16,16 0-1 0,-18 0 0 0,2-17 0 15,15 17 0-15,-16 0 0 0,18 0 0 0,-19 0 0 16,1 0 1-16,18 0-1 0,-3 0 0 0,-15 0 0 16,0 0 0-16,0 0 0 0,16-19 0 0,-15 19 0 15,16 0 0-15,-18 0 0 0,19 0 0 0,-18 0 0 0,16-17 0 16,-15 17 0-16,16 0 0 0,0-17 0 0,-17 17 0 15,0 0 0-15,16 0 0 0,-15 0 0 0,16-18 0 16,-18 18 0-16,19 0 0 0,-18 0 0 0,-1-18 0 16,19 18 0-16,-19 0 0 0,17-18 0 0,-15 18 0 15,-2 0 0-15,18 0 0 0,-17 0 0 0,0-17 0 16,-1 17 0-16,1 0 0 0,-1 0 0 0,2-17 0 16,-2 17 0-16,0 0 0 0,1 0 0 0,0 0 0 15,0 0 0-15,-1 0 0 0,0 0 0 16,20-18 0-16,-20 18 0 0,0 0 0 15,1 0 0-15,0-18 0 0,0 18 0 0,16 0 0 0,-15 0 0 0,-2-18 0 16,1 18 0-16,-1 0 0 16,1 0 0-16,-18-17 0 0,18 17 0 0,0 0 0 0,-1 0 0 0,-1 0 0 15,4 0 0-15,-4-18 0 0,19 18 0 0,-16 0 0 16,-2 0 0-16,1 0 0 0,-1-18 0 0,0 18 0 16,2 0 0-16,-2 0 0 0,1 0 0 0,-1 0 0 0,2 0 0 15,-2-18 0-15,18 18 0 0,-17 0 0 0,0 0 0 16,17 0 0-16,1 0 0 0,-19-16 0 0,0 16 0 15,19 0 0-15,-18 0 0 0,-1 0 0 0,0 0 0 16,20 0 0-16,-20 0 0 0,0 0 0 0,1 0 0 16,18 0 0-16,-20 0 0 0,1 0 0 0,2 0 0 15,16 0 0-15,-18 0 0 0,1 0 0 0,18 0 0 16,-19 0 0-16,19 0 0 0,-19 0 0 0,1 0 0 16,18 0 0-16,-19 0 0 0,18 0 0 0,-18-18 0 15,2 18 0-15,16 0 0 0,-18 0 0 0,19 0 0 16,-19 0 0-16,1 0 0 0,18 0 0 0,-19-18 0 0,1 18 0 15,18 0 0-15,-19 0 0 0,-1 0 0 0,2 0 0 16,0 0 0-16,0 0 0 0,-1-18 0 0,0 18 0 16,2 0 0-16,-1 0 0 0,-1 0 0 0,0 0 0 15,19 0 0-15,-18 0 0 0,-1 0 0 0,0 0 0 16,2 0 0-16,-2-18 0 0,1 18 0 0,17 0 0 16,-17 0 0-16,0 0 0 0,-1 0 0 0,19 0 0 15,-19 0 0-15,1 0 0 0,-1 0 0 0,2 0 0 16,16 0 0-16,-18 0 0 0,0 0 0 0,2 0 0 15,16 0 0-15,-19 0 0 0,3 0 0 0,-2-17 0 0,18 17 0 16,-17 0 0-16,0 0 0 0,17 0 0 0,1 0 0 16,-19-17 0-16,18 17 0 0,-17 0 1 0,17 0-1 15,-18 0 0-15,2-19 0 0,16 19 0 0,0 0 0 0,-17 0 0 16,17-17 0-16,1 17 0 0,-19 0 0 0,18 0 0 16,-17-17 0-16,18 17 1 0,-19 0-1 0,19 0 0 15,-20 0 0-15,19 0 0 0,1 0 0 0,-1-18 0 0,-18 18 0 16,19 0 0-16,-1 0 0 0,1 0 0 15,-1 0 0-15,1 0 0 0,-1 0 0 0,18-18 0 0,-18 18 0 16,1 0 0-16,17 0 0 0,-18-18 0 0,0 18 0 16,1 0 1-16,16 0-1 0,-17 0 0 0,0 0 0 15,18-17 0-15,-17 17 0 0,-1 0 0 0,18 0 0 16,-18 0 0-16,18-17 0 0,-18 17 0 0,18 0 0 16,1 0 0-16,-19 0 0 0,18-18 0 15,-1 18 0-15,-17 0 0 0,19 0 0 0,-2 0 0 0,1-18 0 16,18 18 0-16,-18 0 0 0,-1-18 0 0,2 18 0 0,-37 0 0 15,19-17 0-15,-1 17 0 0,1 0 0 0,15 0 0 16,-15-18 0-16,-1 18 0 0,1 0 0 0,16-18 0 16,-16 18 0-16,17-18 0 0,-18 18 0 0,1 0 0 15,-1-16 0-15,-18 16 0 0,19 0 0 0,-1 0 0 16,1-18 0-16,-19 18 0 0,18 0 0 0,-17-19 0 16,18 19 0-16,-19 0 0 0,-1 0 0 0,4 0 0 15,-4 0 0-15,2 0 0 0,-1 0 0 0,2 0 0 0,-2 0 0 16,1 0 0-16,-1 0 0 0,-17 0 0 15,17 0 0-15,2 0 0 0,-19 0 1 16,17 0-1 0,-17 0 0-16,18 0 0 31,-18 0 1-31,17-17-1 16,-17 17 1-1,0 0 0-15,0-18-1 16,0 18 1-16,0-17 0 0,0 17 0 0,0-17-1 15,0-2 1-15,0 2 0 0,0-18 0 16,0 17 0-16,0 0-1 0,0-16 1 0,0 16 0 0,19-18 0 16,-19 19-1-16,0-19 1 0,0 1 0 0,0 18 0 0,0-19 0 15,17 1 1-15,-17-18-1 0,0 18 0 0,0-1-1 16,0-18 1-16,0-15 0 0,17 33 0 0,-17-17 0 16,0-35 0-16,0 17 0 0,0 19 0 0,0-1-1 15,18-18 1-15,-18 18-1 0,0 1 1 0,0-19 0 16,18 0-1-16,-18 1 1 0,0 17 0 0,0 1-1 15,0 16 1-15,0-18-1 0,0 2 1 0,0-1-1 16,0-35 1-16,-18 17-1 0,18 1 1 0,0 16-1 0,0 2 1 16,-18 16-1-16,18-16 1 0,0 16 0 0,-17 2-1 15,17-20 0-15,0 18 1 0,-17-16 0 0,17 16-1 16,-19-16 1-16,19-1 0 0,-17 18 0 0,17-18 0 16,-18 17 0-16,18-17 0 0,-17 17 0 0,17-15-1 0,-19 15 2 15,19-18-1-15,0 20 1 0,-17-20-1 16,17 20 0-16,0-2 0 0,0-17 0 0,0 17 0 0,-17 2 1 15,17 17-1-15,0-20 0 0,0 20 1 16,-18 0-1-16,18-2 0 0,0 2 0 0,0 17 0 0,0-17 0 0,0 17 1 16,0 0-1-16,0-18 1 0,0 18-1 15,0 0 0-15,0 0 0 0,0 0 0 0,0-18 0 0,0 18 1 16,0 0-1-16,0 0 0 0,0 0 0 0,0 0 0 16,18 0 0-16,-18 18 0 0,0 0 1 0,17-1-1 15,-17-17 0-15,17 53 1 0,2-18-1 0,-19 1 0 16,17-2 0-16,1 2 0 0,-18-1 0 0,0 1-1 15,17-1 1-15,-17-18 0 0,0 1 0 0,0 0 0 0,0 0 0 16,0-1-1-16,0-17 1 0,0 17 0 0,0 2 0 16,0-2-1-16,0-17 1 0</inkml:trace>
  <inkml:trace contextRef="#ctx0" brushRef="#br1" timeOffset="125460.992">29350 15224 304 0,'0'0'0'0,"-17"-34"13"16,0 34 0-16,-1-18 0 0,0 18 0 15,18-17-9-15,-18 17 0 0,1 0 0 0,17 0 1 16,-17-19 5-16,17 19 0 0,0 0 0 0,-18-17 1 16,-1 17-7-16,19 0 0 0,0-17 0 0,-17-1 0 15,17 0 1-15,0 0 1 0,0 1-1 0,0-37 0 16,0 20-2-16,0-2 0 0,0 1 0 0,0-1-1 0,17 2 0 15,-17-2 0-15,19 1 0 0,-1-18 0 16,-1 0-1-16,-17 17 1 0,17 2-1 0,1-2 0 0,0 1 0 16,0-1 1-16,-18 2-1 0,17-2 0 15,0 18 0-15,2 1 0 0,-2-1 0 0,-17 1 0 16,18-1 0-16,-1 18 0 0,-17 0 0 0,18 0-1 0,0 0 1 0,0 0-1 16,-18 18 1-16,33-1 0 0,3 18-1 0,-18 19 1 15,18-1 0-15,-19-1-1 16,18 18 0-16,-18 1 1 0,19 0 0 0,-1 17-1 0,1-35 2 0,-19 18 0 15,1-1 1-15,18 1-1 0,-19 0-1 0,1-19 1 16,-1 1-1-16,-17 1 1 0,19-19 1 0,-19-1 1 0,0 19 0 16</inkml:trace>
  <inkml:trace contextRef="#ctx0" brushRef="#br1" timeOffset="126482.135">24094 17554 326 0,'0'0'0'0,"0"0"15"16,0 0-1-16,0 0 1 0,0 0 0 15,0-36-11-15,0 36 0 0,0-18 1 0,0 18-1 0,0 0 6 16,0 0-1-16,0-16 0 0,0 16 1 16,0 0-7-16,0 0 1 0,0 0 0 0,0 0 0 0,0 0-1 15,0 0 1-15,0 0 0 0,0 0-1 0,0 0 0 16,0 16-1-16,0-16 0 0,0 18 0 0,17 18-1 0,2 16 0 16,-1-16 0-16,-1-1 0 0,-17 1-1 15,17-2 1-15,-17 2 0 0,18-18 0 0,-18 17-1 0,18 1 0 16,-18-19 0-16,18 18 1 0,-18 1-1 0,17-19 0 15,-17 0 0-15,0 2 1 0,17-2-1 0,-17 0 0 16,0 1 1-16,0-18 0 16,0 18-1-16,0-18 1 0,0 0 0 15,0 0 0-15,0 0 0 16,0 0 0 0,0-18-1-16,0 0 0 15,0 1 1-15,0 0 0 0,19-2 0 16,-19-15 0-16,17 16 0 0,-17 0-1 0,18 18 1 15,-1-18 0-15,-17 18 1 0,18 0 0 0,0 0 1 16,-18-17-1-16,18 17 0 0,-1 0-1 0,-1 17 1 16,20-17-1-16,-18 0 2 0,-1 0 1 0,2 18-1 15,-19-18 0-15,17 0-1 0,-17 0 0 0,18 18 0 0,-18-18 1 16,0 18 0-16,0-18 0 0,0 0 0 0,0 17 0 16,0-17-1-16,0 0 0 0,0 17 0 0,0 2 1 15,-18-2-1-15,1 0 1 0,-2-17 0 0,-16 36 0 16,19-18-1-16,-4 0 0 0,4-18-1 0,-1 16 1 0,-1 2 1 15,18-18-1-15,-18 18 1 0,18 0 0 16,-18-18-1-16,18 17-1 0,-17-17 1 0,17 18 0 16,0-18 0-16,0 0 0 0,0 0 0 0,17 18 1 15,-17-18-2-15,0 0 0 0,0 0 1 0</inkml:trace>
  <inkml:trace contextRef="#ctx0" brushRef="#br1" timeOffset="127109.911">24765 17731 320 0,'0'0'0'0,"0"0"11"0,0 0 1 16,0 0 0-16,0 0-1 0,0 0-7 0,0 16 1 0,0-16-1 15,0 0 0-15,17 18 10 0,-17 0 0 0,0-18 0 16,0 18 0-16,0-18-9 0,18 17-1 0,-18-17 0 16,0 18 1-16,17-18 3 0,-17 0 0 0,0 18 0 15,0-18 0-15,19 0-4 0,-19 0-1 0,0 0 1 16,0-18 0-16,17 18-1 0,-17 0 1 0,0 0-1 15,0 0 1-15,17-18-2 0,-17 1 0 0,0 17 0 16,0-18 1-16,18 0-1 0,-18 0 1 0,0 2-1 16,0-2 1-16,0-1-1 0,0 2-1 0,0-1 1 15,0 1 0-15,0 17-1 0,0-17-1 0,0 17 1 16,0-19 0-16,0 19 0 0,0 0 0 0,-18 0-1 0,18-17 1 16,0 17 0-16,0 0 0 0,-17 0 0 0,17 0 0 15,0 0 0-15,0 0 0 0,0 17 0 0,0-17 0 16,-17 19 0-16,17-19 1 0,0 17 0 0,17 0-1 15,-17 37 0-15,0-20 0 0,0 2 1 0,17-1-1 16,-17 1 1-16,18-1 0 0,-18 0 0 0,18-17 0 16,0 17 0-16,-18-18-1 0,17 19 1 0,0-19-1 0,2 1 1 15,-19-18 1-15,18 18-1 0,16-18 0 0,-34 0-1 16,18 0 1-16,0-18-1 0,0 18 1 0,-2-18 0 0,1 1 0 16,-17 0 0-16,19-19 1 0,16 19-2 15,-35-19 0-15,17 1 1 0,1 0-1 0,0-1 1 0,0 19 0 16,-18-19 0-16,17 18 1 0,-17-16-2 15,0 15 0-15,17 2 1 0,-34-1-1 0,34 1 1 0,-17 0 0 16,0-2 0-16,0 19 0 0,0-17-1 0,0 0 0 16,0 17 0-16,-17-18 1 0,17 0-1 0,0 18 0 0,17-18 0 15,-17 18 0-15,0-18 0 0,0 18 0 0,0 0 0 16,0 0 0-16,0 0 0 0,0 0 0 16,0 0 0-16,19 18-1 0,-19 0 1 0,17 0-1 15,1 34 1-15,-1 1 0 0,2 19-1 0,-2-20 0 16,1 1 0-16,-18-17 1 0,17-2-1 0,0 2 0 15,-17-1 1-15,0 1-1 0,19-19 0 0,-19 0 0 16,0 1 0-16,0 0 0 0,0-18 1 16,-19-18-1-1</inkml:trace>
  <inkml:trace contextRef="#ctx0" brushRef="#br1" timeOffset="127260.931">25205 17589 395 0,'0'0'0'0,"0"0"11"15,0 0-1-15,0 0 1 0,-18 17-1 16,36 2-6-16,-18-19 0 0,0 17 0 0,0-17 0 0,18 17 11 16,0 1-1-16,-1-1 1 0,19-17 0 15,16 19-11-15,-16-1 0 0,-1-2 1 0,1-16-1 0,-1 0 3 0,1 0 0 16,-2 0 0-16,2 0 0 0,17-16-4 16,-17-2 0-16</inkml:trace>
  <inkml:trace contextRef="#ctx0" brushRef="#br0" timeOffset="174716.944">14235 12332 210 0,'0'0'0'0,"0"0"3"16,0 0 1 0,0 0 0-16,0 0-1 0,0 0-1 0,0 0 0 0,0 0 1 15,0 0-1-15,0 0 16 0,0 0 0 0,0-17 0 16,0 17 0-16,-18-19-13 0,18 19-1 0,0 0 0 15,0 0 1-15,-18-17 7 0,0 17 0 0,18 0 0 0,-17 0 1 16,-1 0-9-16,1 0 0 0,17 0 0 0,-19 17 0 16,2 2 8-16,17-19 0 0,-17 17 1 0,17 0-1 15,0 19-8-15,-18-19 0 0,18 1 0 0,0 16 0 16,0 2 3-16,0-1 0 0,0 1-1 0,0-2 1 16,18 3-4-16,-18-2 1 0,17-18-1 0,-17 36 0 15,17-17-1-15,-17-1-1 0,19 18 1 0,-2-18 0 16,-17 1-1-16,18-1 1 0,-18 1-1 0,17-2 0 0,-17 2 1 15,0-18 1-15,-17 16-1 0,17 2 0 0,0-19-1 16,-18 1 1-16,18 0 0 0,-17 0-1 0,-2 0 1 0,19-18-1 16,-17 16 0-16,0-16 1 15,-1 0-1-15,0 0 0 0,18 0 0 0,-18 0 0 0,1-16 0 0,17 16 1 16,-17 0-1-16,17-18 0 0,0 0 0 0,-18 0-1 16,18 18 1-16,0-35 0 0,18-1 1 0,-18 19-1 15,17 0 0-15,0-19 1 0,-17 18-1 0,18 1 0 16,0-19 0-16,0 19 0 0,16-1 0 0,-34-18 1 0,36 19-1 15,-18-1 1-15,-1-16-1 0,1 15 0 16,0 2 0-16,0-18 0 0,15 16 0 0,-13 2 1 0,-4 0-1 16,2-19 0-16,-1 19 0 15,2-18 0-15,-19 18 0 0,17-3 0 0,-17 4 1 0,18-2 0 0,-18 1-1 16,0-2 1-16,0 2-1 0,-18-1 1 0,18 1-1 16,0-2 0-16,-17 2 1 0,17 0-1 0,-19-1 1 15,2 1 0-15,-1-2-1 0,2 2 0 0,-4 17 0 0,4-17 0 16,16 0 0-16,-17 17 1 0,-1 0 0 15,0 0-1-15,18 0 0 0,-18 0 0 0,18 17 1 16,0-17-1-16,0 17 0 0,-17-17 0 0,17 17 0 0,0 19 0 16,0-1 0-16,0 1 0 0</inkml:trace>
  <inkml:trace contextRef="#ctx0" brushRef="#br0" timeOffset="175066.19">14798 12437 317 0,'0'0'0'0,"0"0"0"0,0 0 9 16,0 0 0-16,0 17 0 0,0 2 0 0,-17 16-5 15,17-18 0-15,-17 19-1 0,17 18 1 0,-18-20 8 0,18-16 0 16,-18 18-1-16,0-2 1 0,18 19-8 0,0-18 0 16,-17 1 1-16,34-1-1 0,-17 1-1 0,0-19 1 15,0 1-1-15,0 18 1 0,18-19-2 0,-18 0 0 0,18 1 1 16,0-18-1-16,-1 0-2 0,0 0 1 15,-17 0 0-15,19 0 0 0,-1-18-1 0,-1 1 1 0,-17 0-1 16,17-19 1-16,1 1 0 0,-18-1 0 0,18-16 0 16,-18 16 0-16,18 1 0 0,-18-18 0 0,0 17 0 15,0 1-1-15,0-19 1 0,0 20 0 0,0-2-1 16,0-16 1-16,-18 16 0 0,18 1-1 0,-18-1 1 16,0 2 0-16,1 17-1 0,0-2 0 0,-20 2 1 15,20-1-1-15,0 18 1 0,-1 0-1 0,0 0 1 16,0 18-1-16,18-1 1 0,-17 19 0 0,0-19 0 15,17 36 0-15,-19-18-1 0,19 18 1 0</inkml:trace>
  <inkml:trace contextRef="#ctx0" brushRef="#br0" timeOffset="175501.42">15416 12402 417 0,'0'0'0'0,"0"0"9"0,0 0-1 16,0 0 0-16,0 0 1 0,0 0-5 0,0 0-1 15,0 0 1-15,0 0 0 0,0 0 6 16,0 0 0-16,0 0 1 0,0 0-1 0,-18 35-6 0,18-35 0 15,0 36 0-15,0-1 0 0,0 18 0 0,0-19 0 0,0 3 0 16,0-2-1-16,0-18 0 16,18-17-1-16,-18 19 0 0,18-2 1 0,0-17-2 0,-1-17 0 15,1-2-1-15,-1 2 0 16,-17-18 1-16,19-18-1 0,-19 18 0 0,17-19 0 16,-17 18 0-16,0-16 0 0,0 16 0 0,0 2 0 15,0-19 0-15,-17 17 0 0,17 19 0 0,0-19 0 16,-19 19 0-16,2 0 0 0,17-2 0 0,-18 19 0 15,1-17 1-15,-1 17-1 0,0 0 0 0,18 17 0 16,-18-17 0-16,1 19 0 0,0-2 0 0,-2 0 0 16,19 19 0-16,-17 17 0 0,-1-17 0 0,1 15 0 0,17 3 0 15,0-1 0-15,0-18 0 0,0 1 0 0,0 15 1 16,0-14-1-16,0-2 0 0,17-18 0 0</inkml:trace>
  <inkml:trace contextRef="#ctx0" brushRef="#br0" timeOffset="175696.519">16016 12261 342 0,'0'0'0'0,"-18"54"0"0,-18-3 8 0,19-15 1 16,0 16-1-16,-1 2 0 0,0-18-4 15,0 15 0-15,-17 3-1 0,-1 0 1 0,19 16 8 0,-18-18 0 16,-1 19 0-16,19-18 0 0,-18 18-8 15,-1-18 0-15,19 16 0 0,-19-15 1 0,2 0 0 0,17-3 2 16</inkml:trace>
  <inkml:trace contextRef="#ctx0" brushRef="#br0" timeOffset="176001.533">16052 12913 402 0,'0'0'0'0,"-19"36"0"0,2-1 3 0,17 1 1 0,-18-1 0 15,18 1 0-15,-17-2-2 0,17 19 1 0,-19-35-1 0,19 36 0 16,0-38 6-16,-17 19-1 0,17 1 1 0,17-18-1 16,-17-1-3-16,0 2-1 0,0-2 0 0,19 0 1 15,-19-17-1-15,0 0 1 0,17 0-1 0,-17 0 0 16,0 0-1-16,18 0 0 0,-18-17 0 0,17 0 1 0,2-19-3 15,16 1 1-15,-18-1 0 0,-17 2 0 16,17-2-1-16,2 18 1 0,-19-17-1 0,0-1 1 16,0 2-1-16,0-2 1 0,-19 18 0 0,2-16-1 15,17 15 0-15,-17 2 1 0,-1-1-1 0,1 18 1 0,-2 0-1 16,2 0 0-16,-1 18 1 16</inkml:trace>
  <inkml:trace contextRef="#ctx0" brushRef="#br0" timeOffset="179043.555">25752 12385 238 0,'0'0'0'0,"0"0"0"15,0 0 14-15,0 0 0 0,0 0 0 16,0 0 0-16,0 0-10 0,0 0 0 0,0 0 1 16,0 0-1-16,0 0 24 0,0 0 0 0,-18 0 0 0,18 0 0 15,0 0-24-15,0 0 0 0,0 0 0 0,0 0 0 16,0 0 11-16,0-19 1 0,0 19-1 0,-18 0 1 15,18 0-12-15,0 0 0 0,0 0 1 0,0 19-1 16,18-19 6-16,-18 0 0 0,0 17 0 0,0 1 0 16,18 35-7-16,-18-18 1 0,18 18 0 0,-18 1 0 15,17-20 1-15,-17 1 0 0,0 18 0 0,17 0 0 16,2-18-3-16,-19 18 1 0,0-18-1 0,0 19 1 16,18-18-1-16,-1-19 0 0,-17 0 0 0,0 1 0 15,0 0-1-15,17-18 0 0,-17 0 1 0,0 0-1 0,0 0 1 16,0 0-1-16,18 0 0 0</inkml:trace>
  <inkml:trace contextRef="#ctx0" brushRef="#br0" timeOffset="179388.519">26105 12525 373 0,'0'0'0'0,"0"0"12"0,0 36 0 0,0-36 0 16,0 18 0-16,0 18-7 0,0-19-1 0,0 0 0 15,-17 18 0-15,17 1 8 0,0-2 0 0,0 2 0 16,0 18 0-16,-18-20-8 0,18 1 1 0,0 1-1 16,0-1 0-16,0-16 2 0,0 15 1 0,0-16-1 15,0 0 0-15,0 0-3 0,18-18 1 0,-18 0-1 16,0 0 0-16,17 0-2 0,-17 0 0 0,17 0 1 16,-17-18-2-16,19 18 1 0,-19-18 0 15,17-17-1-15,1 18 0 0,-1-19 1 0,-17 1-1 16,19-1 0-16,-19 1 0 0,17-1 0 0,-17 1 0 0,18-1 1 15,-18 19-1-15,0-17 0 0,0 15 0 0,0-16 0 16,0 18 0-16,0 0 1 0,0-3-1 0,0 4 0 16,0-2 0-16,-18 18 0 0,18 18 0 47,18-2 0-47,-18 4 0 0,17-20 0 0</inkml:trace>
  <inkml:trace contextRef="#ctx0" brushRef="#br0" timeOffset="179749.516">26688 12296 298 0,'0'0'0'0,"0"0"8"0,0 0 1 16,0 0-1-16,17 0 1 0,-17 0-6 0,0 0 1 16,0 0 0-16,0-17-1 0,0 17 8 0,0 0 0 15,0 0 0-15,-17 0 0 0,17 0-7 0,-18 0 0 0,18 0 0 16,-19 17 1-16,19-17 1 0,-17 19 0 15,0-19 0-15,17 17 0 0,-18 0-3 0,18 0 0 0,0 2 1 16,-18-19-1-16,18 17-1 0,0 1 0 0,0-1 1 16,18 19-1-16,-18-19 0 0,0 1-1 0,18-1 1 15,-18 2 0-15,0-2-1 0,17 1 1 16,-17-18 0-16,17 0 0 0,2 16-1 0,-19-16 1 0,0 0-1 16,18 0 1-16,-1 0-2 0,-17-16 1 0,17 16-1 0,1-18 1 15,0 1 0-15,0-2-1 0,-18-16 1 16,17 18-1-16,-17-2 1 0,0 2 0 0,0-18 0 0,17 18 0 15,-17-2-1-15,-17 2 1 0,17 0 0 0,0 0-1 16,0 17 2-16,-17-19-1 0,17 19 0 0,-18 0 0 16,0 0 0-16,18 0 0 0,-18-17-1 0,1 17 1 15,0 17 0-15,-1-17 1 0,18 0-1 0,-19 19 0 16,19-2 0-16,-17-17 0 0,17 17 0 0</inkml:trace>
  <inkml:trace contextRef="#ctx0" brushRef="#br0" timeOffset="179940.372">26935 12207 304 0,'0'0'0'0,"0"0"8"0,0 0-1 16,0 0 1-16,0 0-1 0,0 0-3 0,0 0-1 16,0 19 1-16,-18 16-1 0,0 19 8 0,-17-20 1 0,0 19-1 15,16-1 1-15,2-16-8 0,-18 18 0 16,17-19 0-16,-17 18 1 0,18-1 1 0,-20 1 1 0,20-17 0 15,-18 16-1-15,17 1-2 0,0-18-1 0</inkml:trace>
  <inkml:trace contextRef="#ctx0" brushRef="#br0" timeOffset="180273.218">26688 12825 339 0,'0'0'0'0,"0"0"4"15,0 0 2-15,0 0-1 16,0 0 0-16,0 0-3 0,0 0 1 0,0 0 0 16,17 36 0-16,-17-1 4 0,0 18 0 0,0-18 0 0,0 1 0 15,0-1-3-15,0-17-1 0,0 17 0 0,17-18 1 16,-17 0 0-16,0 2 0 0,18-2 0 0,0-17 0 16,-18 18-1-16,18-18-1 0,-18 0 1 0,17-18-1 0,0 18-1 15,-17 0 1-15,19-17-1 0,-2-2 0 16,1 2 0-16,-18 0-1 0,17-18 1 0,1 17 0 0,-18-17-1 15,18-1 1-15,-18 19 0 0,18-18-1 0,-18-1 0 16,0 18 1-16,0 1-1 0,0-19 0 0,0 19 1 0,-18-1-1 16,0 18 1-16,0 0-1 15,1 0 0-15,-1 0 1 0,-18 35-1 0,19 1 1 0,-18-1-1 16,-1 1 0-16,2 16 0 0,-3-16 1 16,20 17-1-16,0-18 0 0,-19 18 1 15,36-18-1-15,-18 1 0 0</inkml:trace>
  <inkml:trace contextRef="#ctx0" brushRef="#br0" timeOffset="180982.008">30497 12402 235 0,'0'0'0'0,"0"0"18"16,0 0 0-16,0 0 0 0,0 0 1 15,0 0-15-15,0 0 1 0,-35 0-1 0,35 0 0 16,0 0 13-16,0 0 0 0,-17 0 0 0,17 0 0 16,0 0-12-16,0 0-1 0,-19 18 1 0,19-18-1 15,0 17 5-15,-17-17 1 0,17 17-1 0,0 2 0 16,0-2-5-16,0 1 0 0,0-1 0 0,0 19 0 0,0-2 1 15,0 3 2-15,0-2-1 0,0 18 0 16,0-19-3-16,0 2 0 0,0-18 0 0,17 18 0 0,-17-2 1 16,0-16 0-16,0 18 0 0,0-19 0 15,0 1-1-15,0-18-1 0,0 17 0 0</inkml:trace>
  <inkml:trace contextRef="#ctx0" brushRef="#br0" timeOffset="181372.138">30621 12544 266 0,'0'0'0'0,"0"0"14"0,0 0 0 0,0 0 0 16,0 0 0-16,0 0-10 0,0 0 1 0,0 35-1 15,0-19 0-15,0 38 12 0,0-19 0 0,0 18-1 16,0-17 1-16,17-1-11 0,-17 1-1 0,18-2 1 0,-18-16-1 16,0 18 4-16,18-19 0 0,0 1 0 0,-18-18 0 15,17 17-5-15,-17-17 1 0,18 0-1 16,-18 0 1-16,17-17-1 0,-17 17 1 0,19 0-1 0,-19-18 1 16,17 1-3-16,-1-2 2 0,2-16-1 0,0 1 0 15,0-2-2-15,-1 18 1 0,-17-18 0 0,17 2 0 16,2-2-1-16,-19 1 1 0,0 1-1 0,18 14 1 0,-18-14 0 15,0-2 0-15,0 19 0 0,0-1 0 16,-18 1-1-16,18-2 1 0,0 2 0 0,-19 17 0 0,19 0 0 16,-17 0 0-16,17 0 0 0,0 17-1 0,-17 2 1 15,-1-19-1-15,0 17 1 0,0 1 0 0,2 18-1 0,-1-19 1 16,-2 17 0-16</inkml:trace>
  <inkml:trace contextRef="#ctx0" brushRef="#br0" timeOffset="181823.55">31292 12137 376 0,'0'0'0'16,"0"0"6"-16,-19 19 1 0,19-2-1 0,-17-17 0 15,17 17-3-15,-18-17 0 0,18 17 0 0,-17 19 0 0,-2-18 5 16,19 17-1-16,-17 1 0 0,17-2 1 15,-17 2-5-15,17-18 0 0,0 16 1 0,0-15-1 16,-18-2 0-16,36-17 0 0,-18 18-1 0,0-18 1 16,0 0-1-16,0 0 0 0,0 0-1 0,17 0 1 0,-17 0-1 15,17 0-1-15,-17-18 0 0,19 1 0 16,-2-2 1-16,-17 2-1 0,18-18 0 0,-18 18 0 16,0-19 0-16,0 19 0 0,0 0 0 15,17 17 0-15,-17-19 0 0,0 2 0 0,0-1 0 16</inkml:trace>
  <inkml:trace contextRef="#ctx0" brushRef="#br0" timeOffset="181989.3">31555 12332 279 0,'0'0'0'0,"0"0"0"15,-35 34 4-15,17-15 0 0,0-2-1 16,1 18 1-16,0 1-2 0,-2-19 1 0,3 18-1 16,-19 1 0-16,16-2 6 0,-15 3 0 0,16-2 0 15,-18 1 0-15,19-19-5 0,-1 17 1 0,1 2 0 0</inkml:trace>
  <inkml:trace contextRef="#ctx0" brushRef="#br0" timeOffset="182345.104">31380 12808 298 0,'0'0'0'0,"-19"36"4"0,19-2 0 16,-17-16 0-16,17-1 1 0,-17 19-3 0,17-18 1 15,-18 18-1-15,18-19 1 0,0 0 2 0,0 1 1 16,0 0-1-16,0-18 1 0,0 18-3 0,0-18 0 0,0 0 0 16,0 0 0-16,18 0 2 0,-18 0 0 0,0 0 0 15,0 0 1-15,17-18-4 0,-17 18 1 0,17 0 0 16,-17-36 0-16,19 19-1 0,-2-19 0 0,1 19 1 16,-18-18-1-16,16 16 0 0,-16 2-1 0,0-1 1 15,0-16 0-15,19 15 0 0,-19 2 0 0,-19 17 0 16,19-18 0-16,0 18-1 0,0-17 1 0,0 17-1 15,-16 0 1-15,16 17-1 0,0-17 0 16,-18 0 0-16,1 18-1 0,-19-1 1 0,19 19-1 16,-1-1 1-16,-18-18 0 0,36 19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82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32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08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42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70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2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dnunis?utm_source=unsplash&amp;utm_medium=referral&amp;utm_content=creditCopyTex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s://unsplash.com/s/photos/stunt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jenandjoon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fit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730" y="365125"/>
            <a:ext cx="6337069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730" y="1825625"/>
            <a:ext cx="6337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Overfitting arises when our model learns </a:t>
            </a:r>
            <a:r>
              <a:rPr lang="en-US" i="1" dirty="0"/>
              <a:t>too much</a:t>
            </a:r>
            <a:r>
              <a:rPr lang="en-US" dirty="0"/>
              <a:t>, so it can’t generalize to new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Splitting our data into training, tuning, and testing sets helps with this.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Darren </a:t>
            </a:r>
            <a:r>
              <a:rPr lang="en-US" i="1" dirty="0" err="1">
                <a:hlinkClick r:id="rId3"/>
              </a:rPr>
              <a:t>Nunis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6C74D4-FFAD-4EB7-840B-0F8D791B09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AND OVERFITTING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Understand </a:t>
            </a:r>
            <a:r>
              <a:rPr lang="en-US" i="1" dirty="0"/>
              <a:t>overfitting</a:t>
            </a:r>
          </a:p>
          <a:p>
            <a:r>
              <a:rPr lang="en-US" dirty="0"/>
              <a:t>Design an evaluation that reduces the likelihood of overfitting</a:t>
            </a:r>
          </a:p>
          <a:p>
            <a:r>
              <a:rPr lang="en-US" dirty="0"/>
              <a:t>Understand that we can overfit </a:t>
            </a:r>
            <a:r>
              <a:rPr lang="en-US" i="1" dirty="0"/>
              <a:t>process</a:t>
            </a:r>
            <a:r>
              <a:rPr lang="en-US" dirty="0"/>
              <a:t> not just an individual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376103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Jennifer Burk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4F2E4-BB41-4761-9C78-1542863D57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5030" y="0"/>
            <a:ext cx="4576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91F5-A76E-4AB2-BB2A-D924D0AC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7C36B-A0B2-4ABE-9346-329DB10DB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Predict </a:t>
            </a:r>
            <a:r>
              <a:rPr lang="en-US" b="1" dirty="0"/>
              <a:t>future unseen data</a:t>
            </a:r>
            <a:endParaRPr lang="en-US" dirty="0"/>
          </a:p>
          <a:p>
            <a:r>
              <a:rPr lang="en-US" dirty="0"/>
              <a:t>We can just look at the data we have to learn about it</a:t>
            </a:r>
          </a:p>
          <a:p>
            <a:r>
              <a:rPr lang="en-US" dirty="0"/>
              <a:t>We want to forecast or predict the future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One way of thinking about </a:t>
            </a:r>
            <a:r>
              <a:rPr lang="en-US" b="1" dirty="0"/>
              <a:t>generalizability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2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A2F3-EFED-4427-B86A-0B3193F8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7092EF0-5F62-4E30-8921-FA85BC14FFA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Synthetic linear data</a:t>
                </a:r>
              </a:p>
              <a:p>
                <a:pPr marL="0" indent="0">
                  <a:buNone/>
                </a:pPr>
                <a:r>
                  <a:rPr lang="en-US" dirty="0"/>
                  <a:t>MSE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resid</m:t>
                        </m:r>
                      </m:sub>
                    </m:sSub>
                  </m:oMath>
                </a14:m>
                <a:r>
                  <a:rPr lang="en-US" dirty="0"/>
                  <a:t>):</a:t>
                </a:r>
              </a:p>
              <a:p>
                <a:pPr marL="457200" lvl="1" indent="0">
                  <a:buNone/>
                </a:pPr>
                <a:r>
                  <a:rPr lang="en-US" dirty="0"/>
                  <a:t>Linear: 3.055</a:t>
                </a:r>
              </a:p>
              <a:p>
                <a:pPr marL="457200" lvl="1" indent="0">
                  <a:buNone/>
                </a:pPr>
                <a:r>
                  <a:rPr lang="en-US" dirty="0"/>
                  <a:t>Poly10: 2.025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7092EF0-5F62-4E30-8921-FA85BC14FF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B550676-59C6-4D8B-B4AD-99E0FB5F391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5316" y="2426135"/>
            <a:ext cx="4687368" cy="31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BE5837-EFE2-4F82-B660-1977CB67C77A}"/>
                  </a:ext>
                </a:extLst>
              </p14:cNvPr>
              <p14:cNvContentPartPr/>
              <p14:nvPr/>
            </p14:nvContentPartPr>
            <p14:xfrm>
              <a:off x="2361960" y="2134080"/>
              <a:ext cx="8865000" cy="2623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BE5837-EFE2-4F82-B660-1977CB67C7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52600" y="2124720"/>
                <a:ext cx="8883720" cy="26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914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A2F3-EFED-4427-B86A-0B3193F8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7092EF0-5F62-4E30-8921-FA85BC14FFA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Synthetic linear data</a:t>
                </a:r>
              </a:p>
              <a:p>
                <a:pPr marL="0" indent="0">
                  <a:buNone/>
                </a:pPr>
                <a:r>
                  <a:rPr lang="en-US" dirty="0"/>
                  <a:t>MSE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resid</m:t>
                        </m:r>
                      </m:sub>
                    </m:sSub>
                  </m:oMath>
                </a14:m>
                <a:r>
                  <a:rPr lang="en-US" dirty="0"/>
                  <a:t>):</a:t>
                </a:r>
              </a:p>
              <a:p>
                <a:pPr marL="457200" lvl="1" indent="0">
                  <a:buNone/>
                </a:pPr>
                <a:r>
                  <a:rPr lang="en-US" dirty="0"/>
                  <a:t>Linear: 3.055</a:t>
                </a:r>
              </a:p>
              <a:p>
                <a:pPr marL="457200" lvl="1" indent="0">
                  <a:buNone/>
                </a:pPr>
                <a:r>
                  <a:rPr lang="en-US" dirty="0"/>
                  <a:t>Poly10: 2.025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10 new data points, MSE: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Linear: 2.993</a:t>
                </a:r>
              </a:p>
              <a:p>
                <a:pPr marL="457200" lvl="1" indent="0">
                  <a:buNone/>
                </a:pPr>
                <a:r>
                  <a:rPr lang="en-US" dirty="0"/>
                  <a:t>Poly10: 4.383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7092EF0-5F62-4E30-8921-FA85BC14FF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D8C3E6E2-D74D-463C-AF8D-02858B8A01C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667" y="2426135"/>
            <a:ext cx="4674665" cy="31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42E1AA5-33FB-463F-9738-4487CF963FB1}"/>
                  </a:ext>
                </a:extLst>
              </p14:cNvPr>
              <p14:cNvContentPartPr/>
              <p14:nvPr/>
            </p14:nvContentPartPr>
            <p14:xfrm>
              <a:off x="1708200" y="2095560"/>
              <a:ext cx="9252360" cy="3550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42E1AA5-33FB-463F-9738-4487CF963F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8840" y="2086200"/>
                <a:ext cx="9271080" cy="356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095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23D2-4862-44FF-B146-854F8D22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</a:t>
            </a:r>
          </a:p>
        </p:txBody>
      </p:sp>
      <p:sp>
        <p:nvSpPr>
          <p:cNvPr id="8" name="Arrow: Left-Right-Up 7">
            <a:extLst>
              <a:ext uri="{FF2B5EF4-FFF2-40B4-BE49-F238E27FC236}">
                <a16:creationId xmlns:a16="http://schemas.microsoft.com/office/drawing/2014/main" id="{25DC056E-EDAF-479E-B0BB-B3229B70EE24}"/>
              </a:ext>
            </a:extLst>
          </p:cNvPr>
          <p:cNvSpPr/>
          <p:nvPr/>
        </p:nvSpPr>
        <p:spPr>
          <a:xfrm rot="10800000">
            <a:off x="1899456" y="2601879"/>
            <a:ext cx="5041669" cy="2012376"/>
          </a:xfrm>
          <a:prstGeom prst="leftRightUpArrow">
            <a:avLst>
              <a:gd name="adj1" fmla="val 12608"/>
              <a:gd name="adj2" fmla="val 18638"/>
              <a:gd name="adj3" fmla="val 19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90D317B5-533C-4B2E-99B1-0ED56FF8729B}"/>
              </a:ext>
            </a:extLst>
          </p:cNvPr>
          <p:cNvSpPr/>
          <p:nvPr/>
        </p:nvSpPr>
        <p:spPr>
          <a:xfrm>
            <a:off x="838200" y="1961803"/>
            <a:ext cx="1458884" cy="17581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5B4901C4-B62A-4395-B42E-2FA55C356241}"/>
              </a:ext>
            </a:extLst>
          </p:cNvPr>
          <p:cNvSpPr/>
          <p:nvPr/>
        </p:nvSpPr>
        <p:spPr>
          <a:xfrm>
            <a:off x="6774873" y="2568632"/>
            <a:ext cx="1891145" cy="789709"/>
          </a:xfrm>
          <a:prstGeom prst="flowChartInputOutp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30DB164F-C77A-4D54-BEAB-052C259CD3D9}"/>
              </a:ext>
            </a:extLst>
          </p:cNvPr>
          <p:cNvSpPr/>
          <p:nvPr/>
        </p:nvSpPr>
        <p:spPr>
          <a:xfrm>
            <a:off x="3474717" y="4647503"/>
            <a:ext cx="1891145" cy="789709"/>
          </a:xfrm>
          <a:prstGeom prst="flowChartInputOutp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914CADE1-F501-47C2-ACB1-A65D17EC993A}"/>
              </a:ext>
            </a:extLst>
          </p:cNvPr>
          <p:cNvSpPr/>
          <p:nvPr/>
        </p:nvSpPr>
        <p:spPr>
          <a:xfrm>
            <a:off x="6826140" y="4684910"/>
            <a:ext cx="1562793" cy="71489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5ECACF-972A-4F05-B56F-05231866B37D}"/>
              </a:ext>
            </a:extLst>
          </p:cNvPr>
          <p:cNvSpPr txBox="1"/>
          <p:nvPr/>
        </p:nvSpPr>
        <p:spPr>
          <a:xfrm>
            <a:off x="3923607" y="2497978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5C54E0C-09E6-410C-ABD0-127760AAE914}"/>
              </a:ext>
            </a:extLst>
          </p:cNvPr>
          <p:cNvSpPr/>
          <p:nvPr/>
        </p:nvSpPr>
        <p:spPr>
          <a:xfrm>
            <a:off x="7294418" y="3358341"/>
            <a:ext cx="544484" cy="132656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EA42384F-A26B-47C4-9050-33A1646E1F24}"/>
              </a:ext>
            </a:extLst>
          </p:cNvPr>
          <p:cNvSpPr/>
          <p:nvPr/>
        </p:nvSpPr>
        <p:spPr>
          <a:xfrm>
            <a:off x="5191298" y="4813757"/>
            <a:ext cx="1634842" cy="4572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6E5FD9-5901-4E8E-86A3-DFCCAF84D08D}"/>
              </a:ext>
            </a:extLst>
          </p:cNvPr>
          <p:cNvSpPr txBox="1"/>
          <p:nvPr/>
        </p:nvSpPr>
        <p:spPr>
          <a:xfrm>
            <a:off x="8998527" y="2136371"/>
            <a:ext cx="2518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 is </a:t>
            </a:r>
            <a:r>
              <a:rPr lang="en-US" b="1" dirty="0"/>
              <a:t>unseen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model generalize to it?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49CB12-FDB4-4BCE-88EE-BDA64F06EF27}"/>
                  </a:ext>
                </a:extLst>
              </p14:cNvPr>
              <p14:cNvContentPartPr/>
              <p14:nvPr/>
            </p14:nvContentPartPr>
            <p14:xfrm>
              <a:off x="4432320" y="3226320"/>
              <a:ext cx="4387680" cy="2648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49CB12-FDB4-4BCE-88EE-BDA64F06EF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2960" y="3216960"/>
                <a:ext cx="4406400" cy="26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053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8D5842-655D-4AB2-85D2-0BD91743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to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A4B29-1D27-4541-B55B-DEF8A2979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model </a:t>
            </a:r>
            <a:r>
              <a:rPr lang="en-US" b="1" dirty="0"/>
              <a:t>structure:</a:t>
            </a:r>
            <a:endParaRPr lang="en-US" dirty="0"/>
          </a:p>
          <a:p>
            <a:r>
              <a:rPr lang="en-US" dirty="0"/>
              <a:t>Choice of model (linear, tree, etc.)</a:t>
            </a:r>
          </a:p>
          <a:p>
            <a:r>
              <a:rPr lang="en-US" dirty="0"/>
              <a:t>Selection &amp; transformation of features</a:t>
            </a:r>
          </a:p>
          <a:p>
            <a:r>
              <a:rPr lang="en-US" dirty="0"/>
              <a:t>Hyper-parameter values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model </a:t>
            </a:r>
            <a:r>
              <a:rPr lang="en-US" b="1" dirty="0"/>
              <a:t>parameters:</a:t>
            </a:r>
            <a:endParaRPr lang="en-US" dirty="0"/>
          </a:p>
          <a:p>
            <a:r>
              <a:rPr lang="en-US" dirty="0"/>
              <a:t>Coefficients learned from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Both can overfit</a:t>
            </a:r>
            <a:r>
              <a:rPr lang="en-US" dirty="0"/>
              <a:t>. Train-test addresses </a:t>
            </a:r>
            <a:r>
              <a:rPr lang="en-US" i="1" dirty="0"/>
              <a:t>parameters</a:t>
            </a:r>
            <a:r>
              <a:rPr lang="en-US" dirty="0"/>
              <a:t>.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AAD03B-38FF-4ECA-8553-768B793F9315}"/>
                  </a:ext>
                </a:extLst>
              </p14:cNvPr>
              <p14:cNvContentPartPr/>
              <p14:nvPr/>
            </p14:nvContentPartPr>
            <p14:xfrm>
              <a:off x="3562200" y="1797480"/>
              <a:ext cx="3543480" cy="3569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AAD03B-38FF-4ECA-8553-768B793F93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2840" y="1788120"/>
                <a:ext cx="3562200" cy="358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60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8D5842-655D-4AB2-85D2-0BD91743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723C95-54FC-4178-8AE4-D69B7765D7E6}"/>
              </a:ext>
            </a:extLst>
          </p:cNvPr>
          <p:cNvSpPr/>
          <p:nvPr/>
        </p:nvSpPr>
        <p:spPr>
          <a:xfrm>
            <a:off x="838200" y="1857895"/>
            <a:ext cx="10515600" cy="536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AA13EA-6BA9-497E-8A43-AE3E8EDB70B4}"/>
              </a:ext>
            </a:extLst>
          </p:cNvPr>
          <p:cNvSpPr/>
          <p:nvPr/>
        </p:nvSpPr>
        <p:spPr>
          <a:xfrm>
            <a:off x="838200" y="3078481"/>
            <a:ext cx="8866909" cy="536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EE3F46-380B-407D-811C-77ACC77C5778}"/>
              </a:ext>
            </a:extLst>
          </p:cNvPr>
          <p:cNvSpPr/>
          <p:nvPr/>
        </p:nvSpPr>
        <p:spPr>
          <a:xfrm>
            <a:off x="9705109" y="3078481"/>
            <a:ext cx="1648691" cy="5361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1F7677-39BA-44E9-BDCB-0DBF853CE0DD}"/>
              </a:ext>
            </a:extLst>
          </p:cNvPr>
          <p:cNvSpPr/>
          <p:nvPr/>
        </p:nvSpPr>
        <p:spPr>
          <a:xfrm>
            <a:off x="838201" y="4299067"/>
            <a:ext cx="7218218" cy="536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E17CC2-20C3-4BB3-8BED-134D1B945C50}"/>
              </a:ext>
            </a:extLst>
          </p:cNvPr>
          <p:cNvSpPr/>
          <p:nvPr/>
        </p:nvSpPr>
        <p:spPr>
          <a:xfrm>
            <a:off x="9705109" y="4299067"/>
            <a:ext cx="1648691" cy="5361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64CEA5-34C6-4026-A04C-15E22B1767F4}"/>
              </a:ext>
            </a:extLst>
          </p:cNvPr>
          <p:cNvSpPr/>
          <p:nvPr/>
        </p:nvSpPr>
        <p:spPr>
          <a:xfrm>
            <a:off x="8056419" y="4299067"/>
            <a:ext cx="1648691" cy="5361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37F119-413F-463B-B2BE-94158876C238}"/>
                  </a:ext>
                </a:extLst>
              </p14:cNvPr>
              <p14:cNvContentPartPr/>
              <p14:nvPr/>
            </p14:nvContentPartPr>
            <p14:xfrm>
              <a:off x="5029200" y="2476800"/>
              <a:ext cx="6330960" cy="4338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37F119-413F-463B-B2BE-94158876C2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9840" y="2467440"/>
                <a:ext cx="6349680" cy="435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16127</TotalTime>
  <Words>233</Words>
  <Application>Microsoft Office PowerPoint</Application>
  <PresentationFormat>Widescreen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Cambria Math</vt:lpstr>
      <vt:lpstr>Oswald</vt:lpstr>
      <vt:lpstr>Lato</vt:lpstr>
      <vt:lpstr>Calibri</vt:lpstr>
      <vt:lpstr>Arial</vt:lpstr>
      <vt:lpstr>Office Theme</vt:lpstr>
      <vt:lpstr>CS 533 INTRO TO DATA SCIENCE</vt:lpstr>
      <vt:lpstr>PREDICTION AND OVERFITTING</vt:lpstr>
      <vt:lpstr>Learning Outcomes</vt:lpstr>
      <vt:lpstr>Prediction Goals</vt:lpstr>
      <vt:lpstr>Overfitting</vt:lpstr>
      <vt:lpstr>Overfitting</vt:lpstr>
      <vt:lpstr>Train-Test</vt:lpstr>
      <vt:lpstr>Fitting to Data</vt:lpstr>
      <vt:lpstr>Tuning Data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593</cp:revision>
  <dcterms:created xsi:type="dcterms:W3CDTF">2020-03-17T14:53:53Z</dcterms:created>
  <dcterms:modified xsi:type="dcterms:W3CDTF">2020-10-17T00:42:01Z</dcterms:modified>
</cp:coreProperties>
</file>