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3" r:id="rId4"/>
    <p:sldId id="309" r:id="rId5"/>
    <p:sldId id="310" r:id="rId6"/>
    <p:sldId id="311" r:id="rId7"/>
    <p:sldId id="312" r:id="rId8"/>
    <p:sldId id="30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swald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  <pc:sldChg chg="modSp add">
        <pc:chgData name="" userId="495979f9a431ddb0" providerId="LiveId" clId="{3E26DC48-25C3-417A-B948-5A262A93F977}" dt="2020-10-10T18:55:19.135" v="987" actId="20577"/>
        <pc:sldMkLst>
          <pc:docMk/>
          <pc:sldMk cId="3890028324" sldId="309"/>
        </pc:sldMkLst>
        <pc:spChg chg="mod">
          <ac:chgData name="" userId="495979f9a431ddb0" providerId="LiveId" clId="{3E26DC48-25C3-417A-B948-5A262A93F977}" dt="2020-10-10T18:54:03.520" v="672" actId="20577"/>
          <ac:spMkLst>
            <pc:docMk/>
            <pc:sldMk cId="3890028324" sldId="309"/>
            <ac:spMk id="2" creationId="{7D2191F5-A76E-4AB2-BB2A-D924D0AC477D}"/>
          </ac:spMkLst>
        </pc:spChg>
        <pc:spChg chg="mod">
          <ac:chgData name="" userId="495979f9a431ddb0" providerId="LiveId" clId="{3E26DC48-25C3-417A-B948-5A262A93F977}" dt="2020-10-10T18:55:19.135" v="987" actId="20577"/>
          <ac:spMkLst>
            <pc:docMk/>
            <pc:sldMk cId="3890028324" sldId="309"/>
            <ac:spMk id="3" creationId="{5F67C36B-A0B2-4ABE-9346-329DB10DBEF5}"/>
          </ac:spMkLst>
        </pc:sp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  <pc:docChgLst>
    <pc:chgData userId="495979f9a431ddb0" providerId="LiveId" clId="{10A0F5F5-EA52-4D0C-9A1D-45E0C823B913}"/>
    <pc:docChg chg="undo custSel addSld delSld modSld">
      <pc:chgData name="" userId="495979f9a431ddb0" providerId="LiveId" clId="{10A0F5F5-EA52-4D0C-9A1D-45E0C823B913}" dt="2020-10-18T02:24:07.741" v="2025" actId="1076"/>
      <pc:docMkLst>
        <pc:docMk/>
      </pc:docMkLst>
      <pc:sldChg chg="modSp">
        <pc:chgData name="" userId="495979f9a431ddb0" providerId="LiveId" clId="{10A0F5F5-EA52-4D0C-9A1D-45E0C823B913}" dt="2020-10-17T22:25:34.888" v="44" actId="20577"/>
        <pc:sldMkLst>
          <pc:docMk/>
          <pc:sldMk cId="1753943686" sldId="298"/>
        </pc:sldMkLst>
        <pc:spChg chg="mod">
          <ac:chgData name="" userId="495979f9a431ddb0" providerId="LiveId" clId="{10A0F5F5-EA52-4D0C-9A1D-45E0C823B913}" dt="2020-10-17T22:25:34.888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0A0F5F5-EA52-4D0C-9A1D-45E0C823B913}" dt="2020-10-17T22:31:00.151" v="266" actId="20577"/>
        <pc:sldMkLst>
          <pc:docMk/>
          <pc:sldMk cId="3777021594" sldId="303"/>
        </pc:sldMkLst>
        <pc:spChg chg="mod">
          <ac:chgData name="" userId="495979f9a431ddb0" providerId="LiveId" clId="{10A0F5F5-EA52-4D0C-9A1D-45E0C823B913}" dt="2020-10-17T22:27:12.423" v="9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0A0F5F5-EA52-4D0C-9A1D-45E0C823B913}" dt="2020-10-17T22:31:00.151" v="266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0A0F5F5-EA52-4D0C-9A1D-45E0C823B913}" dt="2020-10-17T22:26:57.110" v="95" actId="478"/>
          <ac:picMkLst>
            <pc:docMk/>
            <pc:sldMk cId="3777021594" sldId="303"/>
            <ac:picMk id="3" creationId="{92B80D68-FB85-4704-BC4F-4A6B5679EADB}"/>
          </ac:picMkLst>
        </pc:picChg>
        <pc:picChg chg="add mod">
          <ac:chgData name="" userId="495979f9a431ddb0" providerId="LiveId" clId="{10A0F5F5-EA52-4D0C-9A1D-45E0C823B913}" dt="2020-10-17T22:27:05.652" v="97" actId="1076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10A0F5F5-EA52-4D0C-9A1D-45E0C823B913}" dt="2020-10-18T02:24:07.741" v="2025" actId="1076"/>
        <pc:sldMkLst>
          <pc:docMk/>
          <pc:sldMk cId="4232748695" sldId="307"/>
        </pc:sldMkLst>
        <pc:spChg chg="mod">
          <ac:chgData name="" userId="495979f9a431ddb0" providerId="LiveId" clId="{10A0F5F5-EA52-4D0C-9A1D-45E0C823B913}" dt="2020-10-17T23:16:17.738" v="197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0A0F5F5-EA52-4D0C-9A1D-45E0C823B913}" dt="2020-10-17T22:53:11.165" v="102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0A0F5F5-EA52-4D0C-9A1D-45E0C823B913}" dt="2020-10-17T22:52:25.355" v="1017" actId="478"/>
          <ac:picMkLst>
            <pc:docMk/>
            <pc:sldMk cId="4232748695" sldId="307"/>
            <ac:picMk id="5" creationId="{2D3989BE-2CB2-4A43-86F7-C0B6085CC8BA}"/>
          </ac:picMkLst>
        </pc:picChg>
        <pc:picChg chg="add mod">
          <ac:chgData name="" userId="495979f9a431ddb0" providerId="LiveId" clId="{10A0F5F5-EA52-4D0C-9A1D-45E0C823B913}" dt="2020-10-18T02:24:07.741" v="2025" actId="1076"/>
          <ac:picMkLst>
            <pc:docMk/>
            <pc:sldMk cId="4232748695" sldId="307"/>
            <ac:picMk id="7" creationId="{D3329BF7-53E6-4F8E-9141-689440C907B3}"/>
          </ac:picMkLst>
        </pc:picChg>
      </pc:sldChg>
      <pc:sldChg chg="modSp">
        <pc:chgData name="" userId="495979f9a431ddb0" providerId="LiveId" clId="{10A0F5F5-EA52-4D0C-9A1D-45E0C823B913}" dt="2020-10-17T22:37:21.397" v="520" actId="20577"/>
        <pc:sldMkLst>
          <pc:docMk/>
          <pc:sldMk cId="3890028324" sldId="309"/>
        </pc:sldMkLst>
        <pc:spChg chg="mod">
          <ac:chgData name="" userId="495979f9a431ddb0" providerId="LiveId" clId="{10A0F5F5-EA52-4D0C-9A1D-45E0C823B913}" dt="2020-10-17T22:33:29.674" v="413" actId="20577"/>
          <ac:spMkLst>
            <pc:docMk/>
            <pc:sldMk cId="3890028324" sldId="309"/>
            <ac:spMk id="2" creationId="{7D2191F5-A76E-4AB2-BB2A-D924D0AC477D}"/>
          </ac:spMkLst>
        </pc:spChg>
        <pc:spChg chg="mod">
          <ac:chgData name="" userId="495979f9a431ddb0" providerId="LiveId" clId="{10A0F5F5-EA52-4D0C-9A1D-45E0C823B913}" dt="2020-10-17T22:37:21.397" v="520" actId="20577"/>
          <ac:spMkLst>
            <pc:docMk/>
            <pc:sldMk cId="3890028324" sldId="309"/>
            <ac:spMk id="3" creationId="{5F67C36B-A0B2-4ABE-9346-329DB10DBEF5}"/>
          </ac:spMkLst>
        </pc:spChg>
      </pc:sldChg>
      <pc:sldChg chg="addSp delSp modSp add modAnim">
        <pc:chgData name="" userId="495979f9a431ddb0" providerId="LiveId" clId="{10A0F5F5-EA52-4D0C-9A1D-45E0C823B913}" dt="2020-10-18T02:23:53.080" v="2022"/>
        <pc:sldMkLst>
          <pc:docMk/>
          <pc:sldMk cId="75235614" sldId="310"/>
        </pc:sldMkLst>
        <pc:spChg chg="mod">
          <ac:chgData name="" userId="495979f9a431ddb0" providerId="LiveId" clId="{10A0F5F5-EA52-4D0C-9A1D-45E0C823B913}" dt="2020-10-17T22:55:47.211" v="1374" actId="20577"/>
          <ac:spMkLst>
            <pc:docMk/>
            <pc:sldMk cId="75235614" sldId="310"/>
            <ac:spMk id="2" creationId="{65895943-93A4-45AA-9660-AD1B127CA9C1}"/>
          </ac:spMkLst>
        </pc:spChg>
        <pc:spChg chg="add del mod">
          <ac:chgData name="" userId="495979f9a431ddb0" providerId="LiveId" clId="{10A0F5F5-EA52-4D0C-9A1D-45E0C823B913}" dt="2020-10-17T22:40:33.043" v="621"/>
          <ac:spMkLst>
            <pc:docMk/>
            <pc:sldMk cId="75235614" sldId="310"/>
            <ac:spMk id="3" creationId="{CE767F2F-2D32-4AFB-99B1-AC150C511CD2}"/>
          </ac:spMkLst>
        </pc:spChg>
        <pc:spChg chg="add del mod">
          <ac:chgData name="" userId="495979f9a431ddb0" providerId="LiveId" clId="{10A0F5F5-EA52-4D0C-9A1D-45E0C823B913}" dt="2020-10-17T22:41:48.295" v="646" actId="478"/>
          <ac:spMkLst>
            <pc:docMk/>
            <pc:sldMk cId="75235614" sldId="310"/>
            <ac:spMk id="4" creationId="{CB0EF6BE-A70D-41B0-8643-0A4B843B1EF4}"/>
          </ac:spMkLst>
        </pc:spChg>
        <pc:spChg chg="add mod">
          <ac:chgData name="" userId="495979f9a431ddb0" providerId="LiveId" clId="{10A0F5F5-EA52-4D0C-9A1D-45E0C823B913}" dt="2020-10-17T22:42:19.906" v="660" actId="1076"/>
          <ac:spMkLst>
            <pc:docMk/>
            <pc:sldMk cId="75235614" sldId="310"/>
            <ac:spMk id="5" creationId="{E635E05C-7E55-4B8F-A0EE-C24C30C2FA5A}"/>
          </ac:spMkLst>
        </pc:spChg>
        <pc:spChg chg="add del mod">
          <ac:chgData name="" userId="495979f9a431ddb0" providerId="LiveId" clId="{10A0F5F5-EA52-4D0C-9A1D-45E0C823B913}" dt="2020-10-17T22:43:08.820" v="688" actId="478"/>
          <ac:spMkLst>
            <pc:docMk/>
            <pc:sldMk cId="75235614" sldId="310"/>
            <ac:spMk id="6" creationId="{574539B5-CAA2-463A-9B0B-3F0C84973907}"/>
          </ac:spMkLst>
        </pc:spChg>
        <pc:spChg chg="add mod">
          <ac:chgData name="" userId="495979f9a431ddb0" providerId="LiveId" clId="{10A0F5F5-EA52-4D0C-9A1D-45E0C823B913}" dt="2020-10-17T22:46:50.493" v="840" actId="1036"/>
          <ac:spMkLst>
            <pc:docMk/>
            <pc:sldMk cId="75235614" sldId="310"/>
            <ac:spMk id="7" creationId="{E8E97340-4CEC-47A6-B998-93CBDB885A11}"/>
          </ac:spMkLst>
        </pc:spChg>
        <pc:spChg chg="add mod">
          <ac:chgData name="" userId="495979f9a431ddb0" providerId="LiveId" clId="{10A0F5F5-EA52-4D0C-9A1D-45E0C823B913}" dt="2020-10-17T22:46:50.493" v="840" actId="1036"/>
          <ac:spMkLst>
            <pc:docMk/>
            <pc:sldMk cId="75235614" sldId="310"/>
            <ac:spMk id="8" creationId="{49A5BAA4-2D52-4A41-AA8D-5AD604AB30B7}"/>
          </ac:spMkLst>
        </pc:spChg>
        <pc:spChg chg="add del mod">
          <ac:chgData name="" userId="495979f9a431ddb0" providerId="LiveId" clId="{10A0F5F5-EA52-4D0C-9A1D-45E0C823B913}" dt="2020-10-17T22:44:26.996" v="732" actId="478"/>
          <ac:spMkLst>
            <pc:docMk/>
            <pc:sldMk cId="75235614" sldId="310"/>
            <ac:spMk id="13" creationId="{2775CEE7-2912-44B9-94DD-C3598B5D46CB}"/>
          </ac:spMkLst>
        </pc:spChg>
        <pc:spChg chg="add mod">
          <ac:chgData name="" userId="495979f9a431ddb0" providerId="LiveId" clId="{10A0F5F5-EA52-4D0C-9A1D-45E0C823B913}" dt="2020-10-17T22:49:48.032" v="976" actId="14100"/>
          <ac:spMkLst>
            <pc:docMk/>
            <pc:sldMk cId="75235614" sldId="310"/>
            <ac:spMk id="14" creationId="{D9BD52CF-B475-4D1E-860F-B72C61F3C761}"/>
          </ac:spMkLst>
        </pc:spChg>
        <pc:spChg chg="add mod">
          <ac:chgData name="" userId="495979f9a431ddb0" providerId="LiveId" clId="{10A0F5F5-EA52-4D0C-9A1D-45E0C823B913}" dt="2020-10-17T22:49:58.311" v="984" actId="20577"/>
          <ac:spMkLst>
            <pc:docMk/>
            <pc:sldMk cId="75235614" sldId="310"/>
            <ac:spMk id="17" creationId="{E0C871F9-C50A-4207-A7E1-5AAD123FA9F5}"/>
          </ac:spMkLst>
        </pc:spChg>
        <pc:spChg chg="add mod">
          <ac:chgData name="" userId="495979f9a431ddb0" providerId="LiveId" clId="{10A0F5F5-EA52-4D0C-9A1D-45E0C823B913}" dt="2020-10-17T22:47:30.431" v="872" actId="1076"/>
          <ac:spMkLst>
            <pc:docMk/>
            <pc:sldMk cId="75235614" sldId="310"/>
            <ac:spMk id="21" creationId="{D3B851D5-9546-4316-8DF4-5F02582859EA}"/>
          </ac:spMkLst>
        </pc:spChg>
        <pc:spChg chg="add del mod">
          <ac:chgData name="" userId="495979f9a431ddb0" providerId="LiveId" clId="{10A0F5F5-EA52-4D0C-9A1D-45E0C823B913}" dt="2020-10-17T22:48:20.237" v="879" actId="11529"/>
          <ac:spMkLst>
            <pc:docMk/>
            <pc:sldMk cId="75235614" sldId="310"/>
            <ac:spMk id="26" creationId="{D248A185-D36B-46D8-B50C-49EC77DA073B}"/>
          </ac:spMkLst>
        </pc:spChg>
        <pc:spChg chg="add mod ord">
          <ac:chgData name="" userId="495979f9a431ddb0" providerId="LiveId" clId="{10A0F5F5-EA52-4D0C-9A1D-45E0C823B913}" dt="2020-10-17T23:07:38.139" v="1622" actId="20577"/>
          <ac:spMkLst>
            <pc:docMk/>
            <pc:sldMk cId="75235614" sldId="310"/>
            <ac:spMk id="27" creationId="{59F79F6B-E09C-46CC-8A3B-25619C40ECA3}"/>
          </ac:spMkLst>
        </pc:spChg>
        <pc:inkChg chg="add">
          <ac:chgData name="" userId="495979f9a431ddb0" providerId="LiveId" clId="{10A0F5F5-EA52-4D0C-9A1D-45E0C823B913}" dt="2020-10-18T02:23:53.080" v="2022"/>
          <ac:inkMkLst>
            <pc:docMk/>
            <pc:sldMk cId="75235614" sldId="310"/>
            <ac:inkMk id="3" creationId="{C43520A6-141B-40AB-9240-C6CEE696598A}"/>
          </ac:inkMkLst>
        </pc:inkChg>
        <pc:cxnChg chg="add mod">
          <ac:chgData name="" userId="495979f9a431ddb0" providerId="LiveId" clId="{10A0F5F5-EA52-4D0C-9A1D-45E0C823B913}" dt="2020-10-17T22:48:04.914" v="877" actId="1582"/>
          <ac:cxnSpMkLst>
            <pc:docMk/>
            <pc:sldMk cId="75235614" sldId="310"/>
            <ac:cxnSpMk id="10" creationId="{E8D0FB9B-A4D8-4FF2-AC53-D6C7027D8C1F}"/>
          </ac:cxnSpMkLst>
        </pc:cxnChg>
        <pc:cxnChg chg="add mod">
          <ac:chgData name="" userId="495979f9a431ddb0" providerId="LiveId" clId="{10A0F5F5-EA52-4D0C-9A1D-45E0C823B913}" dt="2020-10-17T22:48:04.914" v="877" actId="1582"/>
          <ac:cxnSpMkLst>
            <pc:docMk/>
            <pc:sldMk cId="75235614" sldId="310"/>
            <ac:cxnSpMk id="12" creationId="{C3C39533-78D5-44CB-B38F-AD0EB5F3DF23}"/>
          </ac:cxnSpMkLst>
        </pc:cxnChg>
        <pc:cxnChg chg="add mod">
          <ac:chgData name="" userId="495979f9a431ddb0" providerId="LiveId" clId="{10A0F5F5-EA52-4D0C-9A1D-45E0C823B913}" dt="2020-10-17T22:49:48.032" v="976" actId="14100"/>
          <ac:cxnSpMkLst>
            <pc:docMk/>
            <pc:sldMk cId="75235614" sldId="310"/>
            <ac:cxnSpMk id="16" creationId="{0D60DC6F-55FD-4CAD-89CF-12DAB2B4511F}"/>
          </ac:cxnSpMkLst>
        </pc:cxnChg>
        <pc:cxnChg chg="add mod">
          <ac:chgData name="" userId="495979f9a431ddb0" providerId="LiveId" clId="{10A0F5F5-EA52-4D0C-9A1D-45E0C823B913}" dt="2020-10-17T22:49:54.805" v="977" actId="14100"/>
          <ac:cxnSpMkLst>
            <pc:docMk/>
            <pc:sldMk cId="75235614" sldId="310"/>
            <ac:cxnSpMk id="20" creationId="{621A0067-6D6A-410F-A950-025DFA8BA4F4}"/>
          </ac:cxnSpMkLst>
        </pc:cxnChg>
        <pc:cxnChg chg="add mod">
          <ac:chgData name="" userId="495979f9a431ddb0" providerId="LiveId" clId="{10A0F5F5-EA52-4D0C-9A1D-45E0C823B913}" dt="2020-10-17T22:49:48.032" v="976" actId="14100"/>
          <ac:cxnSpMkLst>
            <pc:docMk/>
            <pc:sldMk cId="75235614" sldId="310"/>
            <ac:cxnSpMk id="23" creationId="{7D5D79F2-8568-44EA-8CA0-0CED1A8D8556}"/>
          </ac:cxnSpMkLst>
        </pc:cxnChg>
        <pc:cxnChg chg="add mod">
          <ac:chgData name="" userId="495979f9a431ddb0" providerId="LiveId" clId="{10A0F5F5-EA52-4D0C-9A1D-45E0C823B913}" dt="2020-10-17T22:49:54.805" v="977" actId="14100"/>
          <ac:cxnSpMkLst>
            <pc:docMk/>
            <pc:sldMk cId="75235614" sldId="310"/>
            <ac:cxnSpMk id="25" creationId="{3DFDE166-5FCC-4A85-9DCE-3C7AD85A3F34}"/>
          </ac:cxnSpMkLst>
        </pc:cxnChg>
      </pc:sldChg>
      <pc:sldChg chg="addSp delSp modSp add delAnim modAnim">
        <pc:chgData name="" userId="495979f9a431ddb0" providerId="LiveId" clId="{10A0F5F5-EA52-4D0C-9A1D-45E0C823B913}" dt="2020-10-18T02:23:53.080" v="2022"/>
        <pc:sldMkLst>
          <pc:docMk/>
          <pc:sldMk cId="1488423912" sldId="311"/>
        </pc:sldMkLst>
        <pc:spChg chg="mod">
          <ac:chgData name="" userId="495979f9a431ddb0" providerId="LiveId" clId="{10A0F5F5-EA52-4D0C-9A1D-45E0C823B913}" dt="2020-10-17T22:56:45.802" v="1409" actId="20577"/>
          <ac:spMkLst>
            <pc:docMk/>
            <pc:sldMk cId="1488423912" sldId="311"/>
            <ac:spMk id="2" creationId="{65895943-93A4-45AA-9660-AD1B127CA9C1}"/>
          </ac:spMkLst>
        </pc:spChg>
        <pc:spChg chg="add mod ord">
          <ac:chgData name="" userId="495979f9a431ddb0" providerId="LiveId" clId="{10A0F5F5-EA52-4D0C-9A1D-45E0C823B913}" dt="2020-10-17T23:07:44.662" v="1624" actId="20577"/>
          <ac:spMkLst>
            <pc:docMk/>
            <pc:sldMk cId="1488423912" sldId="311"/>
            <ac:spMk id="3" creationId="{BAE60C1A-4C96-4C29-80C7-8395E6A40706}"/>
          </ac:spMkLst>
        </pc:spChg>
        <pc:spChg chg="mod">
          <ac:chgData name="" userId="495979f9a431ddb0" providerId="LiveId" clId="{10A0F5F5-EA52-4D0C-9A1D-45E0C823B913}" dt="2020-10-17T23:02:12.252" v="1502" actId="14100"/>
          <ac:spMkLst>
            <pc:docMk/>
            <pc:sldMk cId="1488423912" sldId="311"/>
            <ac:spMk id="17" creationId="{E0C871F9-C50A-4207-A7E1-5AAD123FA9F5}"/>
          </ac:spMkLst>
        </pc:spChg>
        <pc:spChg chg="add del mod">
          <ac:chgData name="" userId="495979f9a431ddb0" providerId="LiveId" clId="{10A0F5F5-EA52-4D0C-9A1D-45E0C823B913}" dt="2020-10-17T22:59:24.868" v="1415" actId="478"/>
          <ac:spMkLst>
            <pc:docMk/>
            <pc:sldMk cId="1488423912" sldId="311"/>
            <ac:spMk id="18" creationId="{885C0CE5-318C-4E3C-8C8B-0E96A6BA33BD}"/>
          </ac:spMkLst>
        </pc:spChg>
        <pc:spChg chg="del">
          <ac:chgData name="" userId="495979f9a431ddb0" providerId="LiveId" clId="{10A0F5F5-EA52-4D0C-9A1D-45E0C823B913}" dt="2020-10-17T22:59:24.868" v="1415" actId="478"/>
          <ac:spMkLst>
            <pc:docMk/>
            <pc:sldMk cId="1488423912" sldId="311"/>
            <ac:spMk id="27" creationId="{59F79F6B-E09C-46CC-8A3B-25619C40ECA3}"/>
          </ac:spMkLst>
        </pc:spChg>
        <pc:inkChg chg="add">
          <ac:chgData name="" userId="495979f9a431ddb0" providerId="LiveId" clId="{10A0F5F5-EA52-4D0C-9A1D-45E0C823B913}" dt="2020-10-18T02:23:53.080" v="2022"/>
          <ac:inkMkLst>
            <pc:docMk/>
            <pc:sldMk cId="1488423912" sldId="311"/>
            <ac:inkMk id="4" creationId="{C41684C1-6B48-4A54-86C6-92DD88D5AD5B}"/>
          </ac:inkMkLst>
        </pc:inkChg>
        <pc:cxnChg chg="mod">
          <ac:chgData name="" userId="495979f9a431ddb0" providerId="LiveId" clId="{10A0F5F5-EA52-4D0C-9A1D-45E0C823B913}" dt="2020-10-17T23:02:12.252" v="1502" actId="14100"/>
          <ac:cxnSpMkLst>
            <pc:docMk/>
            <pc:sldMk cId="1488423912" sldId="311"/>
            <ac:cxnSpMk id="20" creationId="{621A0067-6D6A-410F-A950-025DFA8BA4F4}"/>
          </ac:cxnSpMkLst>
        </pc:cxnChg>
        <pc:cxnChg chg="mod">
          <ac:chgData name="" userId="495979f9a431ddb0" providerId="LiveId" clId="{10A0F5F5-EA52-4D0C-9A1D-45E0C823B913}" dt="2020-10-17T23:02:12.252" v="1502" actId="14100"/>
          <ac:cxnSpMkLst>
            <pc:docMk/>
            <pc:sldMk cId="1488423912" sldId="311"/>
            <ac:cxnSpMk id="25" creationId="{3DFDE166-5FCC-4A85-9DCE-3C7AD85A3F34}"/>
          </ac:cxnSpMkLst>
        </pc:cxnChg>
      </pc:sldChg>
      <pc:sldChg chg="addSp delSp modSp add">
        <pc:chgData name="" userId="495979f9a431ddb0" providerId="LiveId" clId="{10A0F5F5-EA52-4D0C-9A1D-45E0C823B913}" dt="2020-10-18T02:23:53.080" v="2022"/>
        <pc:sldMkLst>
          <pc:docMk/>
          <pc:sldMk cId="837032565" sldId="312"/>
        </pc:sldMkLst>
        <pc:spChg chg="mod">
          <ac:chgData name="" userId="495979f9a431ddb0" providerId="LiveId" clId="{10A0F5F5-EA52-4D0C-9A1D-45E0C823B913}" dt="2020-10-17T23:05:39.718" v="1534" actId="20577"/>
          <ac:spMkLst>
            <pc:docMk/>
            <pc:sldMk cId="837032565" sldId="312"/>
            <ac:spMk id="2" creationId="{50BF0C62-E77B-4BCB-925D-CC699C9D7390}"/>
          </ac:spMkLst>
        </pc:spChg>
        <pc:spChg chg="add mod">
          <ac:chgData name="" userId="495979f9a431ddb0" providerId="LiveId" clId="{10A0F5F5-EA52-4D0C-9A1D-45E0C823B913}" dt="2020-10-17T23:16:58.758" v="2021" actId="20577"/>
          <ac:spMkLst>
            <pc:docMk/>
            <pc:sldMk cId="837032565" sldId="312"/>
            <ac:spMk id="3" creationId="{8BDE0738-C978-45D9-AD0E-63EB1EEF2D2B}"/>
          </ac:spMkLst>
        </pc:spChg>
        <pc:spChg chg="add del mod">
          <ac:chgData name="" userId="495979f9a431ddb0" providerId="LiveId" clId="{10A0F5F5-EA52-4D0C-9A1D-45E0C823B913}" dt="2020-10-17T23:12:01.916" v="1913" actId="478"/>
          <ac:spMkLst>
            <pc:docMk/>
            <pc:sldMk cId="837032565" sldId="312"/>
            <ac:spMk id="4" creationId="{8963E63B-8899-40E7-A0D2-477423ABB15E}"/>
          </ac:spMkLst>
        </pc:spChg>
        <pc:spChg chg="add mod">
          <ac:chgData name="" userId="495979f9a431ddb0" providerId="LiveId" clId="{10A0F5F5-EA52-4D0C-9A1D-45E0C823B913}" dt="2020-10-17T23:14:54.262" v="1971" actId="1582"/>
          <ac:spMkLst>
            <pc:docMk/>
            <pc:sldMk cId="837032565" sldId="312"/>
            <ac:spMk id="5" creationId="{214EC45B-E676-4B2B-A6C7-E444AAE74F3D}"/>
          </ac:spMkLst>
        </pc:spChg>
        <pc:spChg chg="add mod">
          <ac:chgData name="" userId="495979f9a431ddb0" providerId="LiveId" clId="{10A0F5F5-EA52-4D0C-9A1D-45E0C823B913}" dt="2020-10-17T23:14:54.262" v="1971" actId="1582"/>
          <ac:spMkLst>
            <pc:docMk/>
            <pc:sldMk cId="837032565" sldId="312"/>
            <ac:spMk id="6" creationId="{78E03E8D-3CF7-4B46-BD34-106F125F94B3}"/>
          </ac:spMkLst>
        </pc:spChg>
        <pc:spChg chg="add mod">
          <ac:chgData name="" userId="495979f9a431ddb0" providerId="LiveId" clId="{10A0F5F5-EA52-4D0C-9A1D-45E0C823B913}" dt="2020-10-17T23:14:54.262" v="1971" actId="1582"/>
          <ac:spMkLst>
            <pc:docMk/>
            <pc:sldMk cId="837032565" sldId="312"/>
            <ac:spMk id="7" creationId="{C2FEA53E-84B6-409B-BCCE-8D81133C50D3}"/>
          </ac:spMkLst>
        </pc:spChg>
        <pc:spChg chg="add mod">
          <ac:chgData name="" userId="495979f9a431ddb0" providerId="LiveId" clId="{10A0F5F5-EA52-4D0C-9A1D-45E0C823B913}" dt="2020-10-17T23:16:33.546" v="1985" actId="20577"/>
          <ac:spMkLst>
            <pc:docMk/>
            <pc:sldMk cId="837032565" sldId="312"/>
            <ac:spMk id="8" creationId="{A1586EB8-18DE-41D8-ADDD-045FEBDE35DC}"/>
          </ac:spMkLst>
        </pc:spChg>
        <pc:spChg chg="add mod">
          <ac:chgData name="" userId="495979f9a431ddb0" providerId="LiveId" clId="{10A0F5F5-EA52-4D0C-9A1D-45E0C823B913}" dt="2020-10-17T23:16:37.462" v="1990" actId="20577"/>
          <ac:spMkLst>
            <pc:docMk/>
            <pc:sldMk cId="837032565" sldId="312"/>
            <ac:spMk id="9" creationId="{6805D1AC-1EEA-4925-AAFC-6F9419FAE4E9}"/>
          </ac:spMkLst>
        </pc:spChg>
        <pc:spChg chg="add mod">
          <ac:chgData name="" userId="495979f9a431ddb0" providerId="LiveId" clId="{10A0F5F5-EA52-4D0C-9A1D-45E0C823B913}" dt="2020-10-17T23:14:29.648" v="1966" actId="207"/>
          <ac:spMkLst>
            <pc:docMk/>
            <pc:sldMk cId="837032565" sldId="312"/>
            <ac:spMk id="10" creationId="{46D9F4B3-8966-4792-904E-1A859806F1DC}"/>
          </ac:spMkLst>
        </pc:spChg>
        <pc:inkChg chg="add">
          <ac:chgData name="" userId="495979f9a431ddb0" providerId="LiveId" clId="{10A0F5F5-EA52-4D0C-9A1D-45E0C823B913}" dt="2020-10-18T02:23:53.080" v="2022"/>
          <ac:inkMkLst>
            <pc:docMk/>
            <pc:sldMk cId="837032565" sldId="312"/>
            <ac:inkMk id="4" creationId="{EC71D518-5862-4151-836F-0484433A664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8T02:16:00.1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3950 15278 128 0,'0'0'0'0,"-17"17"2"15,17-17 0-15,-17 19 0 16,17-19 0-16,0 17-1 0,0-17 0 0,0 0 1 16,0 0-1-16,0 0 4 0,0 0 1 0,0 0-1 15,0 0 0-15,0 0-2 0,0 0 0 0,0 0 0 16,0 0-1-16,17 0 11 0,0 0 0 0,2 0 0 16,16 0 0-16,0 0-9 0,1 0 0 0,-3 0 1 0,3 0-1 15,-18 0 4-15,18 18 0 0,-1-18 0 0,-18 0 0 16,19 0-5-16,-19 16 1 0,18-16 0 15,1 0-1-15,-1 0 0 0,1 18 0 0,-1-18 0 0,1 18 0 16,-2 0-1-16,2-18 0 0,-1 0 0 0,19 17 0 16,-20 1 0-16,2-18-1 0,15 0 1 0,-15 19 0 15,-1-19-1-15,1 0 1 0,-18 0-1 0,16 17 0 16,2-17 0-16,-1 0 0 0,1-17 0 0,-18 17 0 16,16 0 0-16,-15 0-1 0,16 0 1 0,1 0 0 0,-19 0 0 15,0-19 0-15,1 19 0 0,0 0 0 0,0 0 0 16,-1 0 0-16,-17 0 0 0,18 0 1 15,-18 0-1-15,0 0 0 0,0-18 1 0,0 18-1 16,0 0 0-16,0 0 0 0,0 0 0 0,-18 0 0 0,18 0 1 16,0 0 0-16,-35 0 0 0,-1 0-1 15,2-17 1-15,-2-1-1 0,1 18 1 0,-1 0 0 0,1 0 0 16,18-18 0-16,-19 18 1 0,1-18-2 0,-1 2 1 16,-17-2-1-16,18 18 1 0,-19-17 0 0,21 17 1 15,-21-19-1-15,20 19 1 0,-20 0-1 0,1 0-1 0,18 0 1 16,-18 0 0-16,18 0 0 0,-1 0 0 0,1 0 0 15,-1 0 1-15,1 19-2 0,-1-19 1 0,2 0-1 16,-1 17 1-16,16-17 1 0,-16 0 1 0,19 18-1 16,-4-18 1-16,4 16-2 0,16-16 0 0,0 0 0 15,-17 0 0-15,17 0 2 0,0 0 1 0,0 18-1 16,0-18 0-16,17 0-1 0,-17 0-1 0,16 0 1 16,20 0-1-16,-1 18 3 0,19-18 1 0,-1 18 0 15,-18-18-1-15,1 17-2 0,16-17 0 0,-16 0 0 0,16 18 0 16,19 1 2-16,-18-19 0 0,1 0 0 0,-2 17 0 15,0 0-3-15,1 0 1 0,0-17 0 0,0 19 0 16,0-19 1-16,1 0 0 0,-19 17 0 16,18-17 1-16,-18 18-3 0,18-18 1 0,0 17-1 0,0-17 1 15,-17 17-1-15,15 2 0 0</inkml:trace>
  <inkml:trace contextRef="#ctx0" brushRef="#br1" timeOffset="6670.352">6773 15314 84 0,'0'0'0'0,"0"0"1"16,0 0 0-16,17 35 0 0,-17-35 0 0,0 16 0 15,17-16 0-15,2 18 0 0,-2 0 6 0,1-18-1 16,-18 18 1-16,17-18-1 0,19 17-3 16,-19 1 0-16,1 1 0 0,0-19 1 0,0 17 0 0,17-17 0 15,-18 17 0-15,2-17 0 0,15 0-2 0,-16 17 1 0,0-17-1 16,17 0 0-16,-18 19 1 0,20-19 0 0,-3 0 0 15,-16 17 0-15,18-17-2 0,-3 0 1 16,-14 0 0-16,16 18 0 0,0-18 0 0,18 0-1 0,-17 0 1 16,-1 0 0-16,18 17-1 0,-18-17 0 0,1 0 0 15,-1 0 1-15,18 0-2 0,-18 0 1 16,1 0 0-16,-1 0 0 0,18 0 0 0,-19 0 0 0,2 0 0 16,17 0 0-16,-1 0-1 0,2 0 1 0,-1 0-1 15,-1 0 1-15,-16 0-1 0,16 0 1 0,-16-17-1 16,18 17 1-16,-2 0 0 0,1 0-1 0,0-18 1 15,-1 36-1-15,1-18 1 0,1-18-1 0,-2 18 1 16,1 0-1-16,1 0 1 0,-2 0 0 0,1 0 0 0,0 0 0 16,0 0 0-16,0 0 0 0,-1 0 0 0,2 0 0 15,-2 0 2-15,-16 0 1 0,16 0-1 0,1 0 1 16,1 0-2-16,-2 0 0 0,-16 0 1 0,35 0-1 16,-18 0 2-16,-1 0 1 0,2 0 0 0,-2 0-1 15,0 0-1-15,2 0-1 0,-1 0 1 0,-1 0 0 16,2 0 1-16,-20 0 1 0,37 0 0 0,-35 0-1 15,17 0-1-15,0 0 0 0,0 0-1 0,-19 0 1 0,19 18 1 16,-17-36-1-16,-1 18 1 0,18 0 0 0,-18 18-1 16,1-18-1-16,-1 0 0 0,-18 0 0 0,19 0 1 15,-1 0 1-15,-18 17-1 0,19-17 0 16,-1 0-1-16,-16 0 0 0,-2 0 0 0,18 0 1 0,-18 0-1 0,2 0 1 16,-2 0-1-16,1 0 1 0,-18 0-1 15,0 0 0-15,16 0-1 0</inkml:trace>
  <inkml:trace contextRef="#ctx0" brushRef="#br1" timeOffset="7020.355">10372 15331 279 0,'0'0'0'0,"-18"18"0"15,18-18 8-15,18 0-1 0,-18 16 1 16,17-16 0-16,-17 0-5 0,0 0 1 0,18 0-1 0,18 0 1 16,15 18 6-16,-15-18-1 0,17 0 1 0,-1 0 0 15,-16 0-6-15,16 0 0 0,-16 0 0 0,17 0 0 16,0 0 1-16,-17 0 0 0,16 18-1 0,-16-18 1 16,-1 18-2-16,1-18 0 0,-1 0-1 0,-19 17 1 15,3 1-1-15,-19 1-1 0,0-2 1 0,0 0 0 16,-19 19-1-16,3-19 1 0,-2 18-1 0,-18 1 0 0,2 16 1 15,-20-16-1-15,19-1 1 0,-35 18-1 16,16 1 0-16,2-20 1 0,-1 19-1 0,-18-18 0 0,0 18-1 16,18-18 1-16,-17 1 0 0,0-1 0 15,0-16-1-15,16-2 1 0,-16 0 0 0,16 1-1 0,2-1 1 0,16-17 0 16,1 19-1-16</inkml:trace>
  <inkml:trace contextRef="#ctx0" brushRef="#br1" timeOffset="29337.038">22965 6475 75 0,'0'0'0'0,"0"0"2"0,0 0 1 15,-35-18 0-15,18 0 0 0,17 18-1 0,0 0 0 0,-19 0-1 16,19 0 1-16,-17 0 7 0,17 0-1 0,-17 0 0 16,17-18 1-16,-18 18-5 0,1 18-1 0,17-18 1 15,-19 0 0-15,2 0 7 0,-1 0 0 0,1 18 1 16,-2 0-1-16,2-18-7 0,17 17 0 0,-17-17 1 16,-19 17-1-16,36 2-1 0,-18-19 0 0,18 17 0 15,-35 1 1-15,18-1-2 0,17-17 0 0,-19 19 0 16,2-2 0-16,17 1-1 0,-16-2 1 0,16 2 0 0,-36 18 0 15,36-19-1-15,-18 1 1 0,18 18-1 16,-17-19 1-16,0 18-1 0,17-17 0 0,0 0 0 0,-18 16 0 16,18 2 0-16,0-1 0 0,18 1 0 0,-18-18 0 15,0 16-1-15,17 2 1 0,0-19 0 0,1 19 0 16,0-18-1-16,16-1 1 0,-17 0 0 16,2 2-1-16,16-2 1 0,0-17 0 0,1 18-1 0,-2-18 1 15,-15-18-1-15,16 18 1 0,1-17-1 0,-19-2 1 16,18 2 0-16,1 0 1 0,-1-19 0 0,-18 1-1 15,19 17 0-15,-19-17 1 0,19 0-1 0,-18-1 0 0,17 1 1 16,-18-1 0-16,2 2 1 0,-2-2-1 16,-1-16-1-16,2 16 1 0,0 1-1 0,-18-1 1 0,18-16 0 0,-18 16 1 15,0 1-1-15,0-1 1 0,0 2-2 16,0-2 1-16,-18 18 0 0,0-16-1 0,18-2 2 0,-18 18 0 16,2-17-1-16,-20 17 1 0,1 0-1 15,0 18-1-15,-1 0 1 0,-17 0 0 0,1 18 0 0,-1 0 1 16,-1 17-1-16,-17 19 0 0,1-20 0 0,0 20 0 0,0-1-1 15,-18 18 1-15,17-2 1 0,1 2 0 0</inkml:trace>
  <inkml:trace contextRef="#ctx0" brushRef="#br1" timeOffset="30471.718">23301 7339 229 0,'0'0'0'16,"0"0"7"-16,0 0 0 0,0 0 0 0,0 0 0 15,0 0-4-15,0 0 0 0,0 0 1 0,0 0-1 0,0 0 1 0,0 0 0 16,0 0 0-16,0 0 0 0,0 0-2 15,0 0 1-15,17 17-1 0,-17-17 0 0,17 0-1 0,-17 0 0 16</inkml:trace>
  <inkml:trace contextRef="#ctx0" brushRef="#br1" timeOffset="32430.662">23618 6387 138 0,'0'0'0'0,"-36"0"0"15,36 0 2-15,-17 17 0 0,0-17 0 0,-1 0 1 0,0 17-2 16,18-17 1-16,-18 0-1 0,18 0 1 0,-17 18 13 0,-1-18-1 15,18 18 1-15,-17-18 0 0,-19 18-11 16,19-1 0-16,-1 0 1 0,0 19-1 16,0-18 3-16,1 18-1 0,0-19 1 0,-1 1 0 0,-1 16-4 15,2-16 0-15,0 17 0 0,-1 1 1 0,18-1 0 0,-18-18 0 16,18 19 0-16,-18-1 0 0,18 1-2 16,-16-1 0-16,32 18 0 0,-16-18 1 0,0 18-1 0,18-18 0 0,0 1 0 15,0 17 0-15,-1-18 0 0,0-1-1 16</inkml:trace>
  <inkml:trace contextRef="#ctx0" brushRef="#br1" timeOffset="104725.004">27851 16354 248 0,'0'0'0'0,"0"0"0"0,0 0 3 0,0 0 1 15,0 0 0-15,0 0 0 0,0 0-2 16,0 0 0-16,0 0 0 16,0 0 1-16,0 0 15 0,0 0 0 0,0 0 1 0,0 0-1 0,0 0-13 0,0 0-1 15,0 0 1-15,0 0-1 0,0 0 5 0,0 0 0 0,0 0-1 16,0 36 1-16,18-1-5 0,-18-1 0 0,0 2-1 15,0-1 1-15,0 18 2 0,0-17-1 0,17 16 0 16,-17-16 1-16,0-1-3 0,19 1 0 0,-19-1-1 16,-19-18 1-16,38 19 1 0,-19-19 1 0,0 18-2 15,0-16 2-15,0-2-3 0,0 0 0 0,0 1 1 16,-19 0-1-16,19-18-1 0,0 0 0 0,0 0 1 16,0 18-1-16,0-18 0 0,0 0 0 15,0-18 0-15,0 18 0 0,0 0 1 0,0 0-1 0,-17-36 1 16,17 19-1-16,-18-19 0 0,18 1 0 0,-17-1 0 15,17 2 1-15,0-1-1 0,0-19 1 0,0 1-1 16,0 19 0-16,0-20 1 0,0 1-1 0,0 1 0 16,0 16 0-16,17-16 0 0,1 16 0 0,-18 1 1 15,17-18-2-15,2 36 1 0,-19-19 0 0,17 1 0 0,1 18 0 16,-1-2 0-16,0-16 0 0,2 18 0 16,-2-2 0-16,1 19 0 0,-1 0 0 0,2 0 0 0,-2 19 1 15,0-19-1-15,1 17 1 0,0 18 0 16,0-16-1-16,17 15 0 0,-18 20 0 0,2-20 1 0,-2 19 0 0,-1 1 0 15,2-2 0-15,-18-16 0 0,18 16 0 0,-18-16-1 16,18-19 1-16,-18 19-1 0,0-18 2 0,0-1 0 16,0 0-1-16,0-17 1 0,0 0-1 0,0 0 0 15,0 0-1-15,0 0 1 0,0 0 1 0,0 0 0 16,0 0 0-16,0 0-1 0,0 0 0 0,0-17 0 16,0 17 0-16,0-17 0 0,-18-19 0 0,18 18 0 0,0-16 0 15,0-2 1-15,-18 18-2 0,18-18 0 0,0 19 1 16,0-18 0-16,0-1-1 0,0 1 0 0,18-1 1 15,-18 2-1-15,0-2 0 0,18 19 0 16,-1-18 0-16,-17-1 0 0,0 1 0 0,17 18 0 0,2-2 0 16,-1 2 0-16,-1-1 0 0,0 1 0 0,-17 0 0 15,18 17 0-15,0 0-1 0,0 0 1 0,-1 0 0 16,19 0 0-16,-19 17 0 0,18-17 0 0,-17 17-1 16,18 18 1-16,-2 1 0 0,-15-1 0 0,16 18-1 15,-18-18 1-15,2 18 0 0,-2-17-1 0,18 16 1 0,-18 2 0 16,2-1-1-16,-2-1 1 0,17-16-1 0,-15 17 1 15,-2-1-1-15,0-16 1 0,1-1-1 0,-18 1 1 16,18-1-1-16,-18-18 1 0,18-17 0 0</inkml:trace>
  <inkml:trace contextRef="#ctx0" brushRef="#br1" timeOffset="105281.32">29791 15666 357 0,'0'0'0'0,"0"0"0"0,0 0 7 0,0 0 0 0,18-35 0 16,-18 35 0-16,0-19-4 0,-18 19 1 0,18 0-1 16,0 0 0-16,-17 0 5 0,17 0 0 0,0 0 0 0,-36 19 0 15,1-2-4-15,-1 1-1 0,2-1 1 0,-1 19 0 16,-1-18 2-16,2-1 0 0,14 19 1 0,-13-1-1 15,15 1-3-15,0-19 0 0,-17 17 0 0,17-15 1 16,1 16-3-16,-2-18 0 0,19 2 1 0,-17 15-1 16,0-16 0-16,17-1 0 0,0 2 0 0,0-2 0 15,0 1 1-15,17-1 0 0,-17-17-1 0,0 19 1 16,17-2-1-16,2-17 1 0,-2 0-1 0,1 17 0 16,35 1 0-16,-18-1 0 0,1-17-1 0,-2 19 1 15,2-2 0-15,-1 0-1 0,-1-17 1 0,20 17 0 0,-1 2-1 16,-18-2 1-16,1 1 0 0,-1-1 0 0,1 2-1 15,-19-19 1-15,0 17 0 0,1 1-1 0,0-18 3 16,0 17-1-16,-18 0 1 0,0 2 0 0,0-2-2 16,-18 1 1-16,18-1 0 0,-18 2 0 0,-17 15 1 0,-1 2 0 15,1-1 0-15,0-1 0 0,-1-15-1 0,2 16 0 16,-20 1-1-16,1-1 1 0,18-18 2 16,-1 0-1-16,-15 2 0 0</inkml:trace>
  <inkml:trace contextRef="#ctx0" brushRef="#br1" timeOffset="106191.785">30727 15383 361 0,'0'0'0'0,"0"0"9"0,0 0 0 0,0 0 0 0,0 0 0 16,0 0-5-16,0 0 0 0,0 0-1 0,-18 18 1 0,1-18 7 0,-1 18 1 15,18-18-1-15,-36 35 1 0,19-16-8 0,0-19 0 16,-2 17 0-16,2 17 0 0,-1-34 2 0,1 19-1 16,-2-2 1-16,19 1-1 0,-17-1-2 0,17-17 0 15,0 17 0-15,-17-17 0 0,17 19-2 0,0-19 0 0,0 0 0 16,0 0 0-16,0 0 0 0,0 0 0 0,0 0 0 15,0 0 0-15,17 0-1 0,0 0 1 16,-17-19-1-16,19 2 0 0,-2 17 0 16,18-17 0-16,-16-1 1 0,15 1-1 0,-16-2 0 15,0 19 1-15,0-17-1 0,-1 17 0 0,1-17 1 16,-1 0-1-16,2 17 0 0,-2-19 0 0,-1 19 0 16,2-18 0-16,0 18 0 0,0-17 0 15,-1-1 0-15,0 18 0 0,-17-18 0 0,19 0 0 0,-1 18 0 16,-18-16 0-1,-18 16 0 17,-1 0 0-32,-15 16 0 0,-2-16 0 0,-15 36 0 15,15-18 0-15,-17-1 0 0,17 1 0 0,-17 1 0 16,18 15 0-16,-1-17 0 0,2 2 0 0,-1 16 0 16,-1-18 0-16,18 0 0 0,1 2 0 0,-19 16 0 0,19-18 0 15,-1 2 0-15,0-2 0 0,18 1 0 16,-18-18 0-16,18 17 0 0,-17 2 0 0,17-2 0 15,0-17 1 1,17 17-1-16,-17 1 0 0,18-1 0 0,0 2 1 16,-18-2-1-16,18 17 0 0,-18-15 0 15,0-2 0-15,17 18 1 0,-17 1-1 0,0-1 1 0,0-18 0 16,0 19 0-16,0-1 1 0,0 1-1 0,0-1-1 16,-17 1 1-16,34-2 0 0,-17 2 1 0,0-1 1 15,0 1-1-15,0-19 0 0,0 1-1 16,17 16 1-16,-17-15-1 0,19-2 0 0,-19 1 1 0,17-1 0 0,-17 2-1 15,35-19 1-15,-16 17 0 0,-2 0-1 16,1-17 0-16,-1 18 1 0,19-18-1 0,-1 0 0 0,1 0 1 16,-19 0-1-16,36 0 0 0,-18-18 0 0,-17 1 0 15,35 0 0-15,-19-2 0 0,-16 2 1 0,17-1-1 16,1 1 1-16,-1-2-1 0,-18-15 0 0,1 16-1 16,18 1 2-16,-19-19-2 0,-17 18 2 0,17 1-1 15,2-2 0-15,-19 2 0 0,0 0-1 0,0 0 1 16,0-19 0-16,0 18 0 0,0 1 0 0</inkml:trace>
  <inkml:trace contextRef="#ctx0" brushRef="#br1" timeOffset="106386.767">30267 16036 398 0,'0'0'0'0,"18"-17"0"0,35 0 0 0,0-2 8 16,1-16-1-16,15-1 0 0,-15 19 1 0,16-17-5 16,-16 15 0-16,17-16 1 0,-2 18-1 0,-17-19 4 0,2 19 1 15,17-18-1-15,-18 16 0 0,-1 2-3 0,2-18-1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8T02:18:21.5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14587 16901 24 0,'0'0'0'0,"0"0"-1"31,0 17 1-31,0-17 0 16,0 19 0-16,0-19 0 16,0 0 0-1,0 0 1 1,0 0 0-16,0 0 0 16,0 0 1-16,0 0-1 0,0 0 0 0,0 0 0 0,0 0 0 15,0 0 0-15,0 0 3 0,0 0-1 0,0 0 0 16,0 0 0-16,0 0-1 0,0 0 0 0,0 0 0 15,0 0 0-15,0 0-1 0,0 0 0 16,0 0 0-16,0 0 0 0,0 0 0 16,0 0 0-16,0 0 0 0,0 0 0 15,0 0 0-15,0 0 0 0,0 0 0 0,0 0 0 16,0 0 0-16,0 0 0 0,0 0 0 0,0 0 0 16,0 0 0-16,0 0 0 0,0 0 0 0,0 0 0 15,0 0 0-15,0 0 0 0,0 0 0 0,0 0 1 16,0 0-1-16,0 0 0 0,0 0 0 0,0 0 0 0,0 0 0 15,0 0 7-15,0 0 0 0,0 0 1 0,0 0-1 16,0 0-5-16,0 0 1 0,0 0-1 0,0 0 1 16,0 0 8-16,0 0-1 0,0 0 1 0,0 0-1 15,0 0-7-15,0 0 1 0,0 0-1 0,0 0 0 16,0 0 5-16,0 0 1 0,0 0-1 0,0 17 1 16,0-17-7-16,0 0 1 0,0 0 0 0,0 0 0 0,0 0 4 15,0 0 0-15,0 0 0 0,0 17-1 16,0-17-3-16,0 0-1 0,0 0 1 0,0 0-1 0,18 18 3 0,-18-18 0 15,0 0 0-15,0 0-1 0,0 18-2 16,0-18 0-16,0 0 0 0,0 0 0 0,17 0 2 16,-17 0 0-16,0 18 0 0,0-18 0 0,0 0-2 15,0 0-1-15,0 0 1 0,18 0 0 0,-18 0 2 0,0 17-1 16,17-17 1-16,-17 0-1 0,0 0-1 0,0 0-1 16,0 0 1-16,19 0-1 0,-19 0 2 0,17 18 0 15,-17-18 0-15,0 0 0 0,17 0-2 0,-17 0 1 16,18 0-1-16,-18 0 0 0,18-18 2 0,0 18-1 0,-18 0 0 15,0 0 1-15,17 0-2 0,0 0 0 0,-17 0 0 16,19 0 0-16,-19 0 0 0,18 0 1 0,-18 0 0 16,17 0-1-16,0-17-1 0,1 17 1 0,0 0 0 15,-18 0-1-15,18 0 2 0,-2 0 0 0,1 0-1 16,-17-18 1-16,19 18-2 0,-2 0 1 0,-17 0 0 16,18 0-1-16,-1-18 1 0,-17 18-1 0,18 0 1 15,0 0-1-15,0 0 0 0,-18 0 0 0,17 0 1 16,-17 0-1-16,17 0 0 0,2 0 0 0,-19 0 0 0,17 18 0 15,1-18-1-15,-1 0 1 0,2 18 0 0,-19-18 0 16,17 0-1-16,1 17 1 0,-1 1 0 16,0-18-1-16,-17 0 1 0,19 0-1 0,-19 16 0 15,17-16 1-15,1 0-1 0,-18 20 1 16,17-20-1-16,-17 0 1 0,19 16-1 16,-19-16 1-16,17 0-1 15,0 0 1-15,-17 18-1 16,18-18 0-16,0 0 0 15,0 0 0-15,-18 0 1 16,17 0-1-16,1 0 0 16,-1 0 0-16,2 0 0 15,-19 0 1-15,0-18-1 16,17 18 0-16,-1 0 0 16,-16-16 0-16,18 16 0 15,0 0 1-15,-18 0 0 16,18 0-1-1,-18-20 0-15,0 20 1 0,0 0 0 0,0 0 0 16,17 0-1-16,-17-16 1 0,0 16 0 0,0 0 0 16,0 0 0-16,0 0 0 0,0 0 0 15,0 0 1-15,0 0-1 0,0-18-1 0,0 18 1 16,0 0 0-16,0 0 0 0,0 0 0 0,0 0 0 16,0 0 0-16,0 0 0 0,0 0 0 0,0 0 0 15,0 0 0-15,0 0 0 0,0 0 0 16,0 0 0-16,0 0 0 0,0 0 0 15,0 0 0-15,0 0 0 0,0 0 0 0,0-17-1 16,0 17 1-16,0 0 0 0,0 0 0 16,0-18 0-16,0 18 0 15,0 0 0 1,-17 0 0-16,17-18-1 0,0 18 1 16,0 0 0-16,-18 0-1 15,18 0 1-15,0-18-1 0,-18 18 0 16,18 0 1-16,-18 0-1 0,18 0 1 15,-16 0-1-15,16 0 1 0,-17 0-1 0,17 0 1 0,0 0 0 16,-19 0-1-16,19 0 1 0,-17 0 0 0,17 0 0 16,-18 0 0-16,18 0 1 0,0 18-2 15,-17-18 1-15,17 0 0 0,-18 0 0 0,18 0 1 16,-18 0-2-16,18 0 2 0,-18 0-2 0,18 0 1 16,0 0 0-16,-17 0 0 0,17 0 0 0,-17 0 0 15,17 0 0-15,0 0 0 0,-19 0 0 16,2 0 0-16,17 0 0 0,-18 0 0 15,1 0 0-15,-2 0-1 0,2 0 1 0,17 0 0 16,-17 0-1-16,17 0 1 0,-18 0-1 0,18 0 1 16,-17 0 0-16,-2 0 0 0,19 0 0 15,-17 0-1-15,-1 0 1 0,18 0 0 16,-17 0 0-16,-2 0 0 16,2 0 0-16,0 0 0 0,17 0 0 0,-18 0 0 15,18 0 0-15,-18 0 0 0,18 0 0 16,-18 0-1-16,18 0 1 0,-17 0 0 0,17 0 0 0,0 0 0 15,-18 0 0-15,18 0 0 0,-17 0 0 16,-2 0 1-16,19 0-1 0,0 0 0 0,-17 0 0 16,17 0 0-16,0 0 0 0,-16 0 0 15,16 0 0-15,0 0 0 0,-18 0 0 0,18 0 0 16,-18 0 0-16,18 0 0 0,-18 0 0 16,18 0 0-16,0 0 0 15,-17 0-1-15,17 0 1 0,-17 0-1 0,17 0 1 16,0 0 0-16,-18 0-1 0,18 0 1 15,-19 0-1-15,19 0 1 0,-17 0-1 0,17 0 1 16,-17 0-1-16,-1 0 1 16,0 0 0-16,0 0-1 15,18 0 1-15,-17 0-1 16,0 0 0-16,17 0 1 0,-19 0-1 16,2 0 0-16,17 0 1 15,-18 0-1-15,18 0 1 16,-17 0-1-16,-1 0 0 15,18 18 1 1,-18-18-1-16,0 0 0 16,18 0 1-16,-17 0-1 15,17 0 1 1,0 0 0 46,0 18-1-46,17-18 0-16,1 0 0 16,0 17 0-1,0-17 0 1,-1 0 0-16,1 0 0 16,-1 0 0-16,2 0 0 0,-2 0 0 15,0 0 0-15,1 0 0 16,0 0 0-1,0 0 0-15,-1 0 0 16,0 18 0-16,2-18 0 0,-1 0 0 0,-1 0 0 16,0 0 0-1,1 0 0-15,0 0 0 0,0 0 0 16,-2 0 0-16,1 0 0 16,2 0 0-16,-2 0-1 0,-17 16 1 15,18-16 0-15,-1 0 0 0,1 0 0 16,0 0 0-16,0 0 0 0,-1 20 0 15,0-20 0-15,2 0 0 0,-2 0 0 16,1 0 0-16,-1 0 0 0,2 0 0 16,-2 0 0-16,1 0 0 15,-1 0 0-15,0 0 0 0,2 0 0 16,-2 0 0-16,1 0-1 16,-1 0 1-1,2 0 0-15,-2 0 0 16,0 0 0-1,1 0-1-15,0 0 1 16,0 0 0 0,-1 0 0-1,-17 0-1-15,18-20 1 16,-1 20-1 0,-17-16 1-1,0 16-1 1,19 0 1-16,-19-18 0 15,0 18-1 17,0-17 1-17,-19-1-1 1,2 18 1 15,-1 0 0-31,18-18 0 16,-17 18 0-1,-1 0 0-15,0 0 0 0,0 0 0 0,1 0 0 16,-19 18 0-16,19-18 0 0,-1 18 0 0,-18-1 0 16,36 1 0-16,-17-2 0 15,0 4 0-15,-1-4 0 0,18 2 0 0,-17 0 0 16</inkml:trace>
  <inkml:trace contextRef="#ctx0" brushRef="#br0" timeOffset="2043.522">23512 6457 219 0,'0'0'0'0,"-35"-18"0"16,0 18 0-16,16-18 4 0,-15 18 0 0,-2-17 1 16,1 0-1-16,18-1-2 0,-20 18 0 0,3-18 1 15,-2 0-1-15,2 18 9 0,-2 0 1 0,1 0-1 16,-18 0 0-16,18 0-7 0,-1 0 0 0,-16 18 0 16,-1 0 1-16,18 0 6 0,-1-1 1 0,1 18 0 0,-36 1 0 15,18-2-8-15,18 2 0 0,-17-1 0 0,-2 1 0 16,20 16 5-16,-3-16 0 15,-15 17 0-15,16-1 0 0,2-16-5 0,15 16 0 0,-16-16 0 0,18 18-1 16,-1-2-1-16,0-17 0 0,0 18 0 0,1 0 0 16,17 0-1-16,-17-1 1 0,34-16-1 0,-17 18 0 15,0-2 0-15,17 1 1 0,1 1-1 0,18-3 0 16,-19 3 0-16,18-19 0 0,1 18 0 0,-1 0 0 0,1-18 0 16,17 1-1-16,-18 16 1 0,18-16 0 0,-2-2-1 15,20 2 1-15,-17-18 0 0,-1 18-1 0,18-19 0 0,-19-17 1 16,19 0-1-16,-1 0 1 0,1 0-1 15,-17-17 0-15,15-2 1 0,20 2-1 0,-37-18 0 16,18-1 1-16,-16-17-1 0,17 18 1 0,-18-18-1 0,-1 18 0 16,2-18 0-16,16-18 1 0,-17 19-1 0,-1-1 0 15,-16-1 1-15,16-16-1 0,-16 18 0 0,-1-2 0 16,1-16 0-16,-2 16 1 0,-15-16-1 0,-1 17 0 16,-1 1 0-16,-17-2 1 0,17 2-1 0,-17 16 0 0,0-17 0 15,0 1 0-15,-17-19 0 0,17 35 1 0,-17-16-1 16,-1-1 0-16,-1-1 0 0,-15 20 0 0,-2-2 0 15,1-16 0-15,-1 16 0 0,1 1 1 0,0 17-1 16,-35-18 0-16,17 19 0 0,0 0 0 0,-18 17 0 16,0 0 1-16,1 0-1 0,-19 17 0 0,1 0 1 15,-17 19 0-15,18 17-1 0,-2 0 0 0,-17 0 1 16,-17 18-1-16,16 17 1 0,1-18 1 0,-17 36-1 16,0-1 0-16,17 2 0 0,0-2 0 0,-18 2 0 0,36 16 0 15,-17-18 3-15,34 2-1 0,-17-2 0 0</inkml:trace>
  <inkml:trace contextRef="#ctx0" brushRef="#br0" timeOffset="7340.467">2593 15331 122 0,'0'0'0'0,"0"0"0"0,0 0 2 0,0 0 1 16,-19 18-1-16,19-18 1 0,0 0-1 0,0 0 0 15,0 0-1-15,0 0 1 0,0 0 9 0,0 0 1 16,0 0-1-16,0-18 0 0,0 18-7 0,0 0 1 15,0 0-1-15,0 0 0 0,19-17 0 0,-19 17 1 0,0 0 0 16,17-19 0-16,1 19-3 0,-1 0 1 0,2-17-1 16,-2 17 1-16,18 0 6 0,1 0 0 0,-19 0-1 15,1 0 1-15,-1 17-5 0,2-17-1 0,-2 0 1 16,17 0 0-16,-16 0-1 0,17 0 1 0,1 0-1 16,-1 19 0-16,0-19-1 0,-17 0 0 0,17 0 0 15,1-19 0-15,-1 19-1 0,0 0 1 0,1-17 0 16,-2 17 0-16,20-18-1 0,-18 18 1 0,-1-17-1 15,-1 17 0-15,2-19 1 0,17 2-1 0,-19 17 0 16,2-17 1-16,17 17-1 0,-17-18 0 0,-2 18 0 16,2 0 0-16,-1-17 0 0,19 17-1 0,-20 0 1 15,2 0 0-15,-1 0 0 0,1 0-1 0,-1 0 1 0,18 0 0 16,-18 0 0-16,17 0 0 0,-17 0 0 0,19 0 0 16,-20 0 0-16,2 0 0 0,-1 0 0 0,18 0 0 15,-17 0 0-15,17 0 0 0,0 0 0 0,0-19 0 16,-1 19-1-16,-15 0 1 0,15 0 0 0,0 0-1 0,-16 0 1 15,16-17 0-15,-16 17-1 0,16 0 1 16,2 0 0-16,-18 0-1 0,16 0 1 0,-16 0-1 0,16 0 1 16,1 0-1-16,1 0 0 0,-2 0 0 15,-16 0 0-15,16 0 1 0,-17 0-1 0,19 0 0 0,-20 0 0 16,20 0 0-16,-20 0 0 0,20 0 1 0,-1 0-1 16,-18 0 0-16,18 17 0 0,1-17 0 0,-2 0 0 0,-16 0 1 15,15 19-1-15,-15-19 0 0,17 0 0 16,-18 17 0-16,19-17 0 0,-20 18 0 0,20-18 0 15,-1 0 1-15,-1 17-1 0,2-17 0 0,-1 17 0 0,-18-17 0 16,18 0 0-16,-18 19 1 0,17-19-1 0,2 0 0 0,-2 17 1 16,1-17-1-16,1 18 1 0,-2-18-1 15,1 17 0-15,1 2 1 0,-2-19-1 0,1 17 1 0,1-17 0 16,-2 18-1 0,0-2 1-1,-16 2 0-15,16 0-1 0,19 0 1 0,-18-18 0 0,1 17-1 0,15 1 1 0,-15 1 0 0,-1-2 0 0,0 0 0 0,0-17-1 16,0 17 1-16,-1 2 0 0,0-19 0 0,2 17 0 15,-1 1 0-15,-1-18-1 0,19 0 1 16,-17 17 0-16,-1 0 0 0,-1-17-1 0,2 0 1 0,-1 19 0 16,-2-19 0-16,2 0 0 0,1 17-1 0,-2-17 1 15,19 0-1-15,-18 18 1 0,1-18 0 0,-2 0 0 0,1 0 0 16,0 17 0-16,0-17 0 0,0 0-1 0,-1 19 1 16,2-19 0-16,-2 17 0 0,1-17 0 0,1 0 0 15,-2 18-1-15,1-18 1 0,-18 0 0 0,18 17-1 16,1-17 1-16,-1 0 0 0,-1 0 0 0,2 19-1 15,15-19 1-15,-16 0 0 0,-17 0-1 0,17 0 1 0,-1 0 0 16,2 0-1-16,-1 17 1 0,-1-17 0 16,-16 0-1-16,17 0 1 0,0 17-1 0,16-17 1 0,-15 0 0 15,-1 18-1-15,-18-18 1 0,18 17-1 16,-1-17 1-16,-16 0-1 0,17 19 1 0,0-19-1 0,0 17 1 16,-18-17-1-16,19 0 0 0,16 17 1 15,-36-17-1-15,19 0 1 0,1 0-1 0,-2 0 0 0,1 17 1 0,1-17-1 16,-1-17 0-16,-18 17 1 0,18 0-1 0,-1 0 1 15,-16-17-1-15,17 17 0 0,0-17 1 0,-1 17-1 16,-17-19 0-16,19 19 1 0,-1-17-1 0,-18-1 0 16,18 1 1-16,-18 17-1 0,18-17 0 0,1 17 1 0,-20-19-1 15,20 19 0-15,-1-17 0 0,-1 17 0 16,2-18 1-16,-21 1-1 0,21-2 0 0,-19 19 0 0,18-17 0 16,0-1 1-16,-18 18-1 0,19-17 0 0,-20-2 0 15,20 19 1-15,-1-17-1 0,0 17 0 0,-18-17 0 16,19 17 0-16,-3-18 0 0,2 1 1 0,-17 17-1 15,16 0 0-15,-16 0 0 0,16 0 0 0,2-19 0 16,-19 19 1-16,18 0-1 0,0-17 0 0,-18 17 0 16,19 0 0-16,-1-17 0 0,-18 17 0 0,17-17 1 15,-17 17-1-15,18 0 0 0,-18-19 0 0,1 1 0 16,35 1 1-16,-18-1-1 0,-18 0 0 0,18 0 1 16,-18 2-1-16,-18-2 0 0,19 1 1 0,-1-2-1 0,-17 2 1 15,18-1-1-15,-19 1 1 0,19-2-1 0,-2 2 1 16,-17 0-1-16,2-1 1 0,16 1-1 0,-18 17 1 15,0-19 0-15,2 2 0 0,-2 17 0 0,1-17 1 16,-1 17-1-16,-17 0 0 0,19-18 0 250,-2 18 0-250,0 0 0 0,-17 0 0 0,18 0 0 0,-18 0 0 0,18 0 0 0,-18 0 0 0,18 0 0 0,-1 0 0 16,-17 0 1-16,0 0-1 0,0 0 0 0,0 0 0 0,18 0 0 0,-18 0 0 0,0 0 0 0,0 0 1 0,0 0 0 0,0 0 0 0,0 0 0 0,0 0 0 0,0 0-1 0,0 0 1 0,0 18-1 0,-18-18 3 0,18 0-1 0,0 0 0 0,-53 34 1 0,18-34-2 0,-1 19 0 0,1-19 0 0,-1 17 0 0,2-17 2 0,16 0 0 0,-18 18 1 0,1-18-1 0,19 0-2 0,-20 0 1 0,19 17-1 0,-19-17 1 0,-17 0 1 15,17 0-1-15,2 0 1 0,-20 17 0 0,2-17-3 0,16 0 2 0,-17 0-1 0,1 0 0 0,16 19 1 0,-17-19 1 0,17 0-1 0,2 0 0 0,-1 0-1 0,-19 17 0 0,20-17 0 0,-20 0 1 0,19 0-1 0,-1 0 1 0,-16 0-1 0,16 18 1 0,-16-18-1 0,16 0 0 0,1 0-1 0,-1 0 1 0,2 0 0 0,-3 0 0 0,3 0 0 0,-2 0-1 0,18 0 1 0,-15 0-1 16,14 0 0-16,2 17 1 0,-18-17-1 0,17 0 0 0,0 0 0 0,0 0 1 0,18 0-1 0,-17 0 0 0,0 19 0 16,17-19 0-16,-19 0 0 0,19 17-1 0,-17-17 1 0,17 0 0 15,-18 18 0-15,18-18 0 0,0 16-1 16,0-16 1-16,0 18 0 0,0-18-1 0,0 18 1 0,0 0 0 15,0 17-1-15,18-16 1 0,-1-2-1 0,2 0 1 0,-2 0-1 16,0 2 0-16,19-2 1 0,-18 1-1 16,-1-18 0-16,18 17 0 0,-16-17 1 0,14 0-1 0,3 0 0 15,-18 0 0-15,16 0 1 0,3 0-1 16,-20 0 0-16,18-17 0 0,1 17 0 0,-2 0 1 0,2 0-1 16,-1-18 0-1,1 1 0-15,16 17 0 0,2-19 0 0,-18 19 0 0,16-17 0 0,-16 17 0 0,15 0-1 0,-15-17 1 16,-1 0 0-16,18 17 0 0,-18 0-1 15,18-19 1-15,-17 19 0 0,16 0-1 0,2-18 1 16,-1 18-1-16,-18 0 1 0,1-17-1 0,16 17 1 16,-16 0-1-16,-1 0 1 0,-19 0-1 0,20-18 1 0,-1 18-1 15,1 0 1-15,-1 0-1 0,18 0 1 0,-35 0-1 0,18 0 1 16,16 0-1-16,-16 0 1 0,-19 0-1 0,18 0 1 16,1 0-1-16,-1 0 1 0,-17 0-1 15,17 0 1-15,-18 0 0 0,2 0-1 0,16 0 1 0,-18 0-1 16,1 0 1-16,0 0-1 0,16 0 1 15,-17 0 0-15,2 0 0 0,-2 0-6 0,1 0 0 0,-1 0 0 16,1 18 1-16,18-18 1 0,-19 0 2 0,0 0-1 16,2 0 0-16,-2 17-1 0,1-17 0 0,-1 0 0 15,2 0 0-15,-2 0 2 0,-17 0 0 0,18 0 0 16,-18 18-1-16,0-18 0 0,17 0 0 0,0 0 0 0,-17 0 0 16,19 0 1-16,-19 0 0 0,0 0 0 0,17 0 1 15,-17 0-2-15,0 0 2 0,0 0-1 0,18 0 0 16,-18 0 0-16,0 0 1 0,0 0-1 0,0 0 1 15,0 0 0-15,0 0-1 0,0 0 1 0,0 0-1 16,0 0 1-16,0 0 0 0,-18-18 0 0,1 1 0 16,-19-1 0-16,19 0 0 0,-1 18 0 0,-18-18 1 15,1 2-1-15,-1-2 0 0,19 1 0 0,-18 17 1 16,-1-19-1-16,19 19 0 0,-18-17 1 0,-1 17-1 16,20-18 1-16,-20 18-1 0,18-17 0 0,-34-2 1 0,33 19 0 15,-15-17-1-15,-2 17 1 0,1-17 0 0,-1 17-1 16,1 0 1-16,0-18-1 0,-1 18 1 0,2-17 0 0,-2 17 0 15,1 0 0-15,-1 0 0 0,1 0 0 16,-1 0 0-16,1 0 0 0,19 0 0 0,-20 0 0 0,19 0 0 16,-19 0 0-16,18 0 0 0,-17 0 0 0,-1 0 0 15,19 17 0-15,-18-17 0 0,-1 0 0 0,2 18 0 16,16-18 1-16,-35 17-1 0,35-17 1 0,-18 17-1 0,2 2 0 16,15-19 1-16,-16 17-1 0,18-17 2 0,-19 18-2 15,18-1 2-15,1-17-2 0,0 19 1 0,-2-19 0 16,3 17 0-16,-2 1 0 0,1-18 0 0,-2 16 0 15,19-16 0-15,-17 18 0 0,0 0 0 16,17 0 0-16,0-18 0 0,-18 17 0 0,18 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8T02:18:59.63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3352 6827 3 0,'0'0'0'0,"-36"0"0"31,18 0 0-15,18 18 0-16,-17-18 0 15,-2 18 0 1,2-18 0-16,17 17 0 16,-17-17 0-16,-1 17 0 0,18 2 0 15,-18-2 0-15,18 1 0 0,-18-18 0 16,18 17 0-16,0 2 0 16,-17-19 0-16,17 17 0 0,0 1 0 15,-18-18 0-15,18 17 0 0,-17 0 0 16,17 1 0-16,-19 0 0 15,19-1 0-15,0 1 0 16,-17 0 0-16,17 0 0 0,-17-1 0 16,17 0 0-16,0 2 0 15,0-2 0-15,-18-17 0 0,18 18 0 16,0-1 0-16,0 0 1 16,0 2 0-16,0-2-1 0,0 1 1 15,0-1-1-15,0-17 5 0,0 19 0 0,0-19 0 0,0 17 0 16,-18 1-3-16,18-18 1 0,0 17 0 15,0 0 0-15,0 2 7 0,-18-19 0 0,18 17 0 0,0 0 1 16,0 1-7-16,-17 1 0 0,17-2 0 0,0 0 0 16,0 19 4-16,0-19 1 0,0 1-1 0,-17-1 1 15,17 1-6-15,0 0 1 0,0-1 0 16,0 1-1-16,0 18 4 0,0-19 0 0,0 1 0 0,0 18 0 16,0-19-4-16,0 0 0 0,0 1 1 0,0-1-1 0,0 19 2 15,17-36 1-15,-17 17 0 0,0 19-1 16,0-36-2-16,0 17 0 0,17 1 0 0,-17-1 0 0,0 2 1 0,0-2 1 15,18 1 0-15,-18-1 0 0,18 19-3 16,-18-19 1-16,0 1 0 0,18-1-1 0,-1-17 2 16,-17 19 0-16,17-2-1 0,-17-17 1 0,0 17-2 15,19 1 1-15,-19-18-1 0,17 17 0 0,-17 2 1 16,18-19 0-16,-18 17 0 0,17 0 0 0,1-17-2 16,-18 0 1-16,18 17 0 0,0 2 0 0,-1-19 0 0,0 0 0 15,-17 17 0-15,19-17 0 0,-2 0-1 0,1 18 0 0,-1-18 1 16,2 17-1-16,16-17 1 0,-18 0-1 15,0 19 0-15,19-19 1 0,-18 0-1 16,-2 0 0-16,3 18 0 0,-2-18 0 0,18 0 0 0,-17 0 1 0,0 17-1 16,-1-17 0-16,1 0 0 0,18 0 0 0,-36 0 0 15,17 0 0-15,0 0 0 0,1 0 0 0,0 0 0 16,0 0-1-16,16 0 1 0,-15 0 0 0,16-17-1 16,-18 17 1-16,19 0 0 0,-18 0-1 0,16 0 1 15,-15 0 0-15,16 0-1 0,-18 0 1 0,19 0-1 16,-1 0 1-16,-19 0-1 0,20-18 1 0,-18 18-1 15,18 0 0-15,-19 0 1 0,1 0-1 0,16 0 0 0,-15-19 1 16,16 19-1-16,-18 0 0 0,2 0 0 0,15-17 1 16,-16 17-1-16,0 0 0 0,17 0 0 0,-17 0 0 15,18 0 0-15,-2 0 1 0,-16-18-1 0,18 18 0 16,-19 0 0-16,19 0 0 0,-18 0 0 0,-1 0 1 16,18 0-1-16,-17-17 0 0,16 17 0 0,-17 0 0 15,2 0 0-15,-2 0 0 0,1 0 0 0,-1 0 1 16,19 0-1-16,-18 0 0 0,-1 0 0 0,0 0 0 15,2 0 0-15,-2 0 0 0,1 0 0 0,-1-19 0 0,19 19 0 0,-18 0 1 16,-1 0-1-16,0-17 0 0,19 17 0 16,-18 0 0-16,-1-17 0 0,2 17 0 0,15-17 0 0,-16 17 1 15,0-19-1-15,0 19 0 0,-1-17 0 0,1-1 0 16,-1 18 1-16,2-17-1 0,-2 0 0 16,-1 17 1-16,2-19-1 0,0 2 0 15,0-1 0-15,-1 1 1 0,0-2-1 0,2 2 0 0,-1 0 1 0,-1-1-1 16,0 1 0-16,1-2 0 0,0 2 0 0,17-18 1 0,-18 16-1 15,2 2 0-15,-2 0 1 0,1-19-1 0,-1 19 0 16,1-1 1-16,0-16-1 0,0 15 0 0,-1 2 1 16,-17-18-1-16,17 16 0 0,2-16 0 0,-19 0 1 15,17 17-1-15,-17-17 0 0,0 18 0 0,0-2 1 16,0-15-1-16,0-2 0 0,0 18 1 0,0 1-1 16,0-19 0-16,0 19 1 0,0-18-1 0,-17-1 0 15,17 1 1-15,0-1-1 0,-19 19 0 0,19-18 0 16,-17-1 1-16,17 2-1 0,-17 16 1 0,17-18-1 15,-18 19 0-15,0-19 1 0,18 19 0 0,-18-18 0 16,18 18 1-16,-17-19-2 0,-1 18 1 0,1-18 0 0,17 19 0 16,-19-18 0-16,2 17 0 0,0-17 0 0,-1 0 1 15,0 17-1-15,0-17-1 0,1-1 1 0,0 18 0 16,-1-16 0-16,-1 17 1 0,2-2-1 0,0-16 1 16,-1 18-1-16,0-2 0 0,0-15-1 0,-15 16 2 15,14-18-1-15,2 19 1 0,-1 0 0 0,-17-1 0 16,-1 0-1-16,19 0 0 0,-19 1 1 0,1-1-1 0,18 0 1 15,-19 18 0-15,1-18 0 0,18 1 0 16,-19 17-1-16,18 0 0 0,-18-17 1 0,19 17-1 0,-18-19 1 16,-1 19 1-16,19 0-1 0,-18-17 0 15,-1 17 0-15,2 0-1 0,-2 0 1 0,2 0-1 0,-3 0 1 16,3 0 0-16,-2 0 0 0,1 0 0 0,-1 0-1 16,1 0 0-16,0 0 1 0,-1 17-1 0,19-17 1 0,-19 0-1 15,1 0 0-15,-1 19 1 0,19-19-1 0,-18 0 0 16,-1 17 0-16,1-17 0 0,-1 0 0 0,3 0 1 0,-3 17-1 15,-17-17 1-15,36 18-2 0,-19-18 2 16,1 0-2-16,-1 18 2 0,19-18-1 0,-18 0 0 0,16 18 0 16,-15-18 0-16,16 17 0 0,0-17 0 0,-17 18 0 15,18-18-1-15,-2 18 1 0,2-18 0 0,-1 18 0 16,-17-18 0-16,17 17 0 0,-17-17-1 0,18 17 1 16,-18-17 0-16,17 18 0 0,1-18-1 0,-2 18 1 15,-15-18 0-15,16 18-1 0,1-18 1 0,-19 17-1 16,18 0 1-16,1 2-1 0,-2-2 1 0,-15 1 0 15,16-1-1-15,-18 2 1 0,19-2-1 0,-1 17 1 16,-35 20-1-16,18-1 1 0,-1-18 0 0,2 18-1 0</inkml:trace>
  <inkml:trace contextRef="#ctx0" brushRef="#br0" timeOffset="71083.618">12611 11097 310 0,'0'0'0'0,"0"0"8"0,0 0 1 0,0 0-1 16,0 0 1-16,0 0-6 0,0 0 1 0,0 0 0 15,0 0-1-15,0 0 18 0,0 0 0 0,18-36 0 0,-18 36 0 16,0 18-17-16,17-18 0 0,-17 0 1 0,0 18-1 15,19 0 4-15,16 17 0 0,-18 0 0 0,0 18 0 16,2-1-5-16,-2 2 1 0,1-1-1 0,-18 17 1 16,17-18 2-16,2 2 0 0,-19-1-1 0,0-1 1 15,0 2-3-15,17-18 0 0,-17-2 0 0,0 1 0 16,0 1 0-16,0-18 0 0,0-1 0 0,0-17 0 16,0 19-1-16,0-19 0 0,-17 0 0 0,17 0 0 0,0 0-1 15,0-19 0-15,0 19 0 0,-19-17 1 16,2-19-1-16,-1 0-1 0,1 2 1 0,-2-2 0 0,2-16 0 0,17 16 0 15,-17-16 0-15,-18-2 0 0,35 18 0 16,-19-16 0-16,2 16-1 0,17-15 1 0,0-3-1 0,-18 18 1 16,18-16 0-16,0 16-1 0,0-16 0 15,0 17 1-15,0 17 0 0,0-18-1 0,0 18 1 0,0 1-1 16,0 0 1-16,0-2-1 0,0 2 1 0,0 17 0 16,0 0 0-16,0 0 0 15,18 0-1-15,-18 0 1 0,0 17-1 16,36 2 1-16,-19 33 0 0,1-16-1 0,-1 17 1 15,0-18 0-15,-17-18-1 0,19 19 1 16,-19-18-1-16,17 16 1 0,-17-15 0 0,18-2 0 0,-18 1 0 16,0-18-1-16,0 0 1 0,0 0 0 0,0 17-1 15,0-17 1-15,0 0 0 0,0 0 0 0,0 0 0 16,17 0 0-16,-17-17 0 0,0 17 0 0,19-35 0 16,-19-1 0-16,17 1 0 0,-17-1 1 15,0 1-1-15,17 18 0 0,-17-18-1 0,0 17 1 0,18-18 0 16,0 18 0-16,-18 1 1 0,18 17-1 0,-1-17 1 15,1 17-1-15,-18-19 0 0,17 38 0 0,2-19 0 16,-2 17 0-16,-1 0 1 0,2 1-1 0,0 36 0 16,0-19 0-16,16 0 0 0,-15 0 1 0,-1 18-1 15,-1-17 0-15,0-1 1 0,1-18-1 0,0 19 0 16,0-19 0-16,-1 0 0 0,0 1 0 0,-17 0 0 16,19-18 0-16,-2 0 1 0,1 0-1 0,-1 0 1 15,1-18 0-15,0-17-1 16,0 1 1-16,-1-2-1 0</inkml:trace>
  <inkml:trace contextRef="#ctx0" brushRef="#br0" timeOffset="71688.657">14093 10197 380 0,'0'0'0'0,"0"0"8"0,0 0 1 0,0 36 0 16,0-36-1-16,0 17-4 0,0-17 0 0,0 0-1 16,0 0 1-16,0 17 6 0,0-17 0 0,0 0-1 15,0 0 1-15,0 0-6 0,0 0 0 16,0 0 0-16,0 18 0 0,0-18-1 0,0 0 0 0,0 0 0 16,0 0 0-16,0 0-2 0,0 0 1 0,0 0 0 15,0 0 0-15,-17 18-1 0,17 0-1 0,-18-18 0 16,18 17 1-16,0 0-1 0,-18-17 1 0,0 0-1 15,18 18 0-15,0-18 1 47,-17 0-1-47,0 0 0 16,17 18 0-16,-18-18 0 0,-18 18 0 16,1-1 0-16,17 19 0 0,0-2 0 0,-16-16 0 15,15 18 0-15,-16-1 0 0,35 1 0 0,-35 16 0 0,17-16 0 16,0-2 0-16,1 2 0 0,0-1 0 0,-18 19 0 15,35-20 0-15,-18 2 0 0,1 16 0 16,17-33 0-16,-19 15 0 0,19-16 0 0,0 18 0 0,19-18 0 16,-19-2 0-16,17 3 0 0,1-2 0 0,-2-17 0 15,3 18 0-15,15-18 0 0,2 0 0 16,-1 0 0-16,0 0 0 0,18 0 0 16,-17 0 0-16,-1-18 0 0,19 18 1 0,-20 0-1 0,2-17 0 15,-1 17 0-15,1 0 1 0,-1 0-1 0,0 0 1 16,-17 0-1-16,0 0 0 0,-1 0 1 0,-1 0 0 0,4 0 0 15,-20 0 0-15,0 0 0 0,0 0-1 0,0 17 1 16,0-17 0-16,0 0 1 0,0 18-1 0,0-18 0 16,0 17 1-16,-36 1-1 0,19 18 0 0,-1-2 0 15,-18 2 0-15,1-1 0 0,-1 1 1 0,2-2-1 16,-2 2 1-16,1 0-1 0,18-20 0 0,-20 20 0 16,3-1 0-16,-2-16 0 0,18 16 0 0,1-18 0 15</inkml:trace>
  <inkml:trace contextRef="#ctx0" brushRef="#br0" timeOffset="72405.54">14764 10285 257 0,'0'0'0'0,"0"0"6"0,0 0 0 16,0 0 0-16,0 0 0 15,0 0-3-15,0 0 0 0,0 0 0 0,17-18 0 0,0 1 1 0,-17 17 0 16,0-17 0-16,19-2 0 0,-19 2-2 15,18 17 1-15,-18-17-1 0,0 17 1 0,17-18-2 0,0 18 0 16,-17 0 0 0,18 0-3-16,-18 0 1 0,18 0 0 15,-18-18-1-15,18 18 1 0,-2 0 0 0,-16-18 0 16,17 18 0-16,2-18-5 0,-19 18 0 0,17-17 0 16,-17 17 0-16,18-17 3 0,-18 17 0 0,0-19 0 15,0 19 0-15,0-17 3 0,0 17-1 0,0 0 0 16,0 0 0-16,-18 0 0 0,18 0 0 0,-36 17 1 15,3-17-2-15,-3 36-1 0,18-19 1 16,-16 1 0-16,-3 0 0 0,3 18 1 0,-2-19 0 0,18 19-1 16,-16-19 1-16,-2 18 0 0,18-17-1 0,-17 17 1 15,17-18 0-15,0 19 0 0,-16-18 0 0,15 17 0 16,2-17 0-16,17 0 1 0,-18-2-1 0,1 20 0 16,17-18 0-16,-19 0 0 0,19-1 1 0,0 0-1 15,0 2 1-15,0-2 1 0,0 0-1 0,0 1 0 16,0 0 0-16,0 0 0 0,19-1 1 0,-19 0 1 15,17 19 1-15,-17-18 0 0,18-1 0 16,-18 1-2-16,17 18 1 0,2-20 0 16,-19 20 0-16,17-18 4 0,0 17-1 0,-17-18 1 0,18 19 1 0,0-1-5 15,0-17 1-15,-18 0 1 0,17 16-1 0,1-15 2 0,-1-2 1 16,2 1-1-16,-2-1 1 0,0-17-3 16,-17 0 0-16,18 18 0 0,0-18 0 0,0 0 1 0,16-18 0 15,-34 18 0-15,37-17 1 0,-20-1-3 0,0 1 0 16,19-2 1-16,-18 3-1 0,-2-2 2 0,1 0-1 15,19-18 0-15,-36 19 0 0,35-19-1 0,-17 19 0 16,-18 0 0-16,18-19 0 0,0 18 0 0,-1 0 0 0,0 2 1 16,-17-2-1-16,0 0-1 0,0 0 1 15,0 1-1-15,0-1 1 0,0 1 0 0,0-2-1 0</inkml:trace>
  <inkml:trace contextRef="#ctx0" brushRef="#br0" timeOffset="72619.531">14622 10743 336 0,'0'0'0'0,"54"-17"0"0,-20 0 4 0,2-1 1 0,-1-18-1 0,19 2 1 15,-20-2-3-15,2 1 1 0,-2-19-1 0,19 2 1 0,0 17 7 16,-17-19 0-16</inkml:trace>
  <inkml:trace contextRef="#ctx0" brushRef="#br0" timeOffset="79897.336">5732 16107 3 0,'0'0'0'0,"0"0"1"16,0 0 0-16,0 0 0 0,0 0 1 15,0 0 0-15,0 0 0 16,0 0 3-16,0 0 1 0,0 0 0 0,-18 0 0 16,18 0-3-16,-17 0 0 0,17 0 0 0,0 0 0 15,0 0 12-15,0 0 1 0,-18 0-1 0,18 0 1 16,0 0-12-16,0 0 1 0,0 0-1 0,0 0 1 0,0 0-1 15,0 0 0-15,0 0 0 0,0 0 0 16,0 18-2-16,0-18 1 0,0 17-1 0,0-17 1 0,0 19-1 0,0-2 1 16,0 0 0-16,0 1 0 15,0-1-1-15,0 2 0 0,0-2 0 0,0 0-1 0,0-17 1 16,0 17 0-16,0 2-1 0,18 16 1 0,-18-18-1 16,0 19 0-16,0-1 0 0,0-18 1 0,17 19-1 0,-17-1 0 15,18 1 0-15,-18-1 1 0,0 1-1 16,0-2 0-16,0 2 0 0,0-19 0 0,18 18 0 0,-18 2 1 15,0-3 0-15,0 2 0 0,0-19-1 0,0 18 1 16,0-16-1-16,0 15 1 0,0-16 1 16,18 18 0-16,-18-19 0 0,0 1 0 0,0-2-1 0,0 4 0 0,0-4 0 15,0 2 0-15,0 0 1 0,0 0 0 0,0-18 0 16,0 18 0-16,0-18-1 0,0 0 0 0,0 17 0 16,0-17 0-16,0 0 2 0,0 0 1 0,0 0-1 15,0 0 1-15,0 17-3 0,0-17 1 0,0 0-1 16,0 0 1-16,0 0 2 0,17 0-1 0,-17 0 1 15,0 0 0-15,17 19-3 0,-17-19 1 0,19 0 0 16,-2 17-1-16,1-17 4 0,-1 0-1 0,2 0 0 0,16 17 1 16,-18-17-3-16,0 0 0 0,2 18 0 15,16-18 0-15,-19 17 1 0,3-17 0 0,15 0 0 0,-16 19 0 16,18-19-2-16,-19 17 1 0,18-17-1 0,1 17 0 16,-1-17 2-16,-17 0-1 0,17 18 1 0,1-18-1 15,-18 18-1-15,16-18 1 0,2 18-1 0,-1-18 0 16,1 17 1-16,-19-17 1 0,18 0-1 0,1 18 1 15,-1-18-2-15,-19 18 0 0,20-18 0 0,-1 18 0 0,1-18 1 16,-18 0-1-16,16 0 1 0,2 16 0 16,-1-16-1-16,1 0 0 0,-1 18-1 0,1-18 1 15,-1 0 2-15,1 0 0 0,-2 18 0 16,2-18 1-16,-1 0-3 0,1 0 0 0,-18 0 1 16,16 0-1-16,2 0 1 0,-2 18 0 0,2-18 0 0,-19 0 0 0,18 0-1 15,1 0 0-15,-1 0 0 0,1 0 0 0,-1 18 0 0,-18-18 0 16,19 0 0-16,-1 0 0 0,-18 0-1 0,19 0 0 15,-1 0 0-15,-16 0 1 0,15 17-1 0,2-17 0 16,-1 0 0-16,-17 0 0 0,18 17 0 0,-19-17 0 0,17 0 0 16,2 0 0-16,-2 19-1 0,3-19 1 0,-3 0-1 15,2 0 1-15,-1 17-1 0,1-17 0 0,-1 0 1 16,0 17-1-16,1-17 0 0,-2 0 0 16,2 0 1-16,-1 18-1 0,1-18 0 0,-18 0 0 0,35 0 1 15,-18 0-1-15,0 0 0 0,-1 0 0 0,2 0 0 16,-1 0 0-16,19 0 0 0,-20 0 1 0,2 0-1 15,-1 0 0-15,1 0 0 0,-1 0 0 0,0 0 0 16,1 0 0-16,-2 0 0 0,2 0 0 0,-1 0 0 16,1 0 0-16,15 0 0 0,-15 0 0 0,-1 0 0 0,1 0 1 15,-1 17-1-15,1-17 0 0,-1 0 0 16,1 19 0-16,-2-19 0 0,2 0 0 0,-1 0 0 0,0 0 0 16,1 18 0-16,-1-18 0 0,1 0 0 15,-2 0 1-15,3 0-1 0,-3 0 0 0,2 0 1 0,-2 0 0 16,2 0-1-16,-1 16 0 0,0-16 1 0,1 0-1 15,-2 0 1-15,2 0-1 0,-1 0 1 0,1 0-1 16,-1 0 0-16,1 0 1 0,-1 0-1 0,1 18 1 16,-2-18 0-16,2 0 0 0,-1 0 0 0,19 0 1 15,-21 0-1-15,3 0-1 0,-1 0 1 0,1 0 0 0,-18-18 0 0,16 18 1 16,20 0-1-16,-37 0 0 0,19 0 0 16,-1 0 0-16,0 0 0 0,1 0 0 0,-2 0 0 0,2 0-1 15,-1 0 1-15,1 0 0 0,-1 0 0 16,1 0-1-16,-1-16 1 0,17 16 0 0,-17 0-1 0,1-18 1 15,-1 18 0-15,1 0 0 0,-2 0 0 0,2-19-1 16,-1 19 1-16,19 0 0 0,-20-17-1 0,2 17 1 16,16 0 0-16,-16-18 0 0,-1 18-1 0,1 0 1 15,15-17 0-15,-15 17 0 0,-1 0-1 0,1 0 1 0,-1-17-1 16,-18 17 1-16,19-19-1 0,-1 19 0 0,1 0 1 16,-1-17-1-16,1 17 1 0,-1-17-1 0,1 17 1 15,-2-18 0-15,2 18-1 0,-1 0 1 0,1-18 0 16,-1 18-1-16,0-18 0 0,1 18 1 0,-3 0-1 15,3-18 0-15,-1 18 0 0,-17-16 0 0,18 16 1 16,-2-18-1-16,2 18 0 0,-18-18 1 0,18 18-1 16,-1-18 0-16,-1 18 1 0,2-17-1 0,-1 17 0 15,1 0 1-15,-1-18-1 0,1 18 1 0,-1-18-1 0,1 18 1 16,-19 0-1-16,-1 0 0 0,20 0 0 0,-18 0 1 16,-1 0-1-16,19 0 1 0,-18 0-1 0,-1 0 0 15,18 0 1-15,-17 0-1 0,0 0 0 0,-1 0 0 16,19 0 0-16,-19 0 1 0,1 0-1 0,-1 0 0 15,1 18 0-15,0-18 1 0,17 0-1 0,-18 0 0 16,2 18 0-16,-2-18 0 0,18 0 0 0,-16 0 1 16,-2 17-1-16,1-17 0 0,-1 0 0 0,0 18 0 15,2-18 1-15,-2 0-1 16,1 0 0-16,-2 0 0 0,-16 18 0 16,19-18 0-16,-19 0 1 0,17 0-1 15,0 0 0 1,1 0 0-1,-18-18 0-15,0 18 1 0,18 0-1 0,-18-18 0 16,18 18 0-16,-1-17 0 0,-17-1 0 16,18 0 0-16,-18 0 0 0,17-16 0 0,-17 15 0 15,19 2 0-15,-19-18 1 0,0-1-1 0,17 19 0 0,-17-18 0 16,0-1 0-16,0 2 0 0,17 14 1 0,-17-14-1 16,0-1 1-16,0-1-1 0,0 19 1 0,0-19-1 15,0 1 1-15,0 18-1 0,0-19 1 0,0 2 0 16,18 16 0-16,-18-18-1 0,0 18 1 0,0 1-1 15,0-19 1-15,0 19 0 0,0 0 0 0,0-19 1 16,18 18-1-16,-18 1 0 0,0 0-1 0,0-2 1 16,0 2 0-16,0 17 0 0,0-18 1 0,0 1 0 15,0 17-1-15,0-19 1 0,0 19-1 0,0-17 0 16,0 17 0-16,0-17 0 0,0 17 1 0,0-18-1 0,0 18 0 16,18-17 0-16,-18 17 0 0,0 0 0 0,0-19 0 15,0 19 0-15,0 0 0 0,0 0 0 0,0 0 0 16,0-17 0-16,0 17 0 0,0 0 0 15,0 0 0-15,0 0 0 0,0 0 1 0,0 0-1 16,0-18 0-16,0 18 0 0,0 0 0 0,0 0 0 0,0 0 0 16,0 0 0-16,0 0 1 15,0 0-1-15</inkml:trace>
  <inkml:trace contextRef="#ctx0" brushRef="#br0" timeOffset="134756.602">15364 16036 3 0,'0'0'0'0,"-19"-17"0"0,2 0 0 15,17 17 13 1,0 0 1-16,0 0 0 0,0 0 0 16,-18 0-9-16,18 0-1 0,0 0 0 0,0 0 1 15,0 0 12-15,-17 0 0 0,17 17 0 0,0 0 0 16,0 1-13-16,-19-1 1 0,19 2-1 0,19 16 1 16,-19 18 6-16,0-18 0 0,0 18 0 0,17 0 1 15,-17-18-9-15,18 18 2 0,-18-1-1 0,17 2 0 16,-17-1 2-16,0 18 0 0,19-20 1 0,-19 3-1 15,17 0-3-15,-17-3 0 0,17 3 0 0,-17 16 1 16,0-16-2-16,18-3 0 0,-18 3 0 0,0 0 0 0,0-1-1 16,0-19 1-1,0 20-1-15,0-20 0 0,18 20 1 0,-18-19 0 0,0 1 0 0,0-2 0 0,0 2-1 16,18-1 0-16,-18-18 0 0,-18 19 1 0,36-19-1 0,-18 1 1 16,0-18 0-16,0 17 0 0,0 2-1 0,0-19 0 15,0 18 0-15,17-18 0 0,-17 0 0 0,0 0 0 16,0 16 0-16,0-16 0 0,0 0 0 0,0 0 0 15,0 0 0-15,18 0 0 0,-1 0 0 16,-17 0 0-16,19 0 0 0,-2 0 0 0,-1 0-1 16,-16 0 1-16,36-16-1 0,-1-2 1 0,-18 18 0 0,20-19-1 15,-20 19 1-15,18 0-1 0,-17-17 1 0,17 17-1 16,-18 0 0-16,19 0 1 0,-1 0-1 0,-17 0 0 16,18 0 1-16,-2 0-1 0,2 0 0 0,-1 0 1 15,1 0-1-15,-1 0 2 0,1 17-1 0,-1-17 0 16,0 19 1-16,-1-19-1 0,2 18 0 0,-1-18 0 15,0 16 0-15,1 2 1 0,-1-18 1 0,1 18-1 16,-2 0 1-16,3-18-1 0,-3 17-1 0,2 1 1 0,-1-18 0 16,1 18 0-16,-1 0 1 0,0-18 0 15,18 17 0-15,-37-17-2 0,20 17 1 0,-1-17 0 0,19 18 0 16,-20-18 0-16,2 18 1 0,-1-18-1 0,1 18 0 16,-1-18 0-16,1 17-1 0,-1-17 1 0,1 0 0 15,-2 17-1-15,2-17 2 0,-1 0-1 0,19 0 0 16,-20 19 0-16,2-19-1 0,-2 0 0 0,2 0 1 15,-1 0-1-15,0 0 1 0,1 0-1 0,17 0 0 16,-18 17 0-16,-18-17 0 0,37 0 0 0,-20 0 0 0,2 0 0 16,-1 0 0-16,1 0 0 0,-1 0 1 0,1 0-2 15,-1 0 1-15,18 0 0 0,-19 0 0 0,2 0 0 0,-2 0-1 16,20 0 1-16,-19 0 0 0,1 0-1 16,-2 0 1-16,2 0-1 0,-1-17 1 0,1 17-1 15,-1 0 1-15,1 0-1 0,-1 0 1 0,1 0-1 16,-1-19 1-16,-1 19-1 0,20 0 1 0,-19 0-1 0,-18 0 0 15,18 0 0-15,18 0 1 0,-18 0-1 0,1 0 1 16,-1 0-1-16,1 0 0 0,-2 0 0 0,3 0 0 16,15 0 0-16,-16 19 0 0,-2-19 0 0,20 0 0 0,-19 0 0 15,18 0 0 1,-1 17 0-16,-17-17 0 0,1 0 0 0,16 0 0 16,2 0 0-16,-1 0 0 0,0 0 0 0,-18 0 0 0,19 0 0 0,-20 0 0 0,20 0 0 15,-1 0 0-15,-1 0 0 0,-16 0 0 0,-2-17-1 16,19 17 1-16,-18 0-1 0,19 0 1 0,-20 0-1 15,2 0 1-15,18-19-1 0,-19 19 1 0,-1 0-1 16,20 0 1-16,-18-17-1 0,-2 17 0 0,2 0 1 16,17-17-1-16,-36 17 0 0,19 0 1 0,16 0-1 0,-17-18 1 15,1 0-1-15,-1 18 1 0,0-18-1 16,18 18 1-16,-17 0-1 0,-1-17 0 0,0 0 1 0,1 17 0 16,-2-18-1-16,2 18 0 0,-1-18 1 0,1 0 0 15,-1 18-1-15,1-17 1 0,-1 17-1 0,0-18 1 16,-1 18 0-16,2-18-1 0,-18 18 1 0,17-18 0 15,1 18 0-15,-19 0-1 0,18 0 1 0,1-16 0 16,-19 16-1-16,19 0 1 0,-18-18 0 0,16 18 0 16,-16 0 0-16,18 0 0 0,-19 0 0 0,0-19 0 0,19 19 0 15,-18 0 0-15,-1 0 0 0,1 0 0 16,0 0 0-16,0 0 0 0,-1 0 0 0,-1 0 0 0,20 0 0 16,-18 0 0-16,-1 0 0 0,2 0 0 15,-2 0 0-15,1-17 0 0,-1 17 0 0,0 0 0 16,-17 0 1-16,19-18-1 15,-19 18 1-15,0-17 0 16,17 17-1-16,-17 0 1 0,0-17-1 0,0 17 1 16,0-36-1-16,18 19 1 0,-18-19 0 0,0 18 1 15,-18-34-1-15,18-1-1 0,0 17 1 0,-17 1 0 16,17-18 0-16,-19 18 0 0,19-1 1 0,0 2 0 16,-17-2 0-16,17 18-1 0,0-16 1 0,-17-2-1 15,17 18 0-15,0-17 0 0,0 17 1 0,0 0 0 16,0 1-1-16,0 0 0 0,17-2 1 0,-17 2-1 15,0-1 0-15,0 1 0 0,0-2 0 0,17 19 0 16,-17-17 1-16,0 0-2 0,19 0 1 0,-19-1 0 16,0-1 0-16,17 19 1 0,-17-17 1 0,0-1-1 15,18 18 1-15,-18-17-2 0,0 17 1 0,0 0-1 0,17-19 1 16,-17 19 1-16,0-17-1 0,0 17 1 0,19-17 0 16,-19 17-1-16,17-17 0 0,-17 17 0 15,0-18 0-15,17 18 0 0,-17 0 2 0,0-18-2 0,18 18 1 16,-18 0-1-16,18-18 0 0,-18 18 0 0,0 0 0 15,18-17 1-15,-18 17-1 0,0 0 1 0,17 0-1 16,-17-17 0-16,0 17 0 0,0 0-1 0,0 0 1 16,18 0 0-16,-18 0-1 0</inkml:trace>
  <inkml:trace contextRef="#ctx0" brushRef="#br0" timeOffset="156217.08">23918 16230 59 0,'0'0'0'0,"0"0"17"0,0 0-1 0,0-17 1 0,0 17 0 0,0 0-13 0,-18-18 1 0,18 18-1 0,0 0 1 0,0 0 14 16,0 0 0-16,0 0 0 0,0 0 1 47,0 0-16-47,0 0 1 0,0 0-1 0,0 0 1 0,-18 0 7 0,18 0 0 0,0 0-1 0,0 0 2 0,0 0-9 0,0 0 0 0,0 0 0 0,-18 0 0 0,18 18 10 0,0-1-1 16,0-17 0-16,0 36 0 0,18-2-8 0,-18 20-1 15,0-1 0 16,18-18 0-31,-18 18 1 0,0 1-1 0,18-20 1 0,-18 20-1 0,0-3-1 0,17-15-1 0,-17 18 1 0,-17-19-1 0,17 18 0 0,0-18 1 16,0 18-1-16,0 0 1 31,0 0-2-31,-18-17 1 0,18 16 0 0,0-16-1 0,-18 17 1 0,18-19-1 16,-18 1 0-16,18 1 1 0,-17-1-1 0,17-17 0 0,0 0 0 0,-17-1 0 0,17 19 0 0,0-18 0 0,0-18 0 31,-19 16 0-31,19-16 0 0,0 18-1 0,0-18 1 0,0 0 0 0,0 18 0 0,-16-18-1 0,16 0 1 16,0 0 0-16,0 0 0 0,0 0 0 15,0 0 0 1,0 0 0-16,0 0 0 16,0 0 0-16,0 0 0 0,0 0 0 0,0 0 0 0,0 0 0 0,16 0 0 0,-16 0 0 0,19 0-1 15,-2 0 1-15,0 18 0 32,1-18-1-32,18 0 1 0,-1 0 0 0,-18 0 0 0,19 0 0 0,-19 18 1 0,19-18-2 0,-1 0 1 0,1 17 0 0,-18-17 0 15,34 17 0-15,-16-17 0 0,-2 19 0 31,2-19 1-31,17 17-2 0,-17-17 1 0,-3 17 0 0,21-17 0 0,-1 18 1 0,-1-18-1 0,-16 17 1 0,18-17-1 0,-2 19 0 16,-16-19 0-16,16 18 0 0,1-18 0 31,1 16 1-31,-1 2-1 16,-1 0 1-16,2-18-1 0,-2 18 0 0,-17-18 0 0,18 17 0 0,-18 1 0 0,18-18 1 0,-18 18-1 0,19 0 0 0,-20-18 0 0,20 17 0 0,-18-17 0 16,16 17 0-1,-16-17 0 1,16 18 1-16,-16-18 0 0,-2 0 0 0,19 18-1 0,-17-18 1 0,16 18-1 0,-16-18 0 0,16 0 1 0,-16 17 1 0,17-17-1 15,-17 0 1-15,-2 17 0 47,2-17-1-47,-1 0 0 0,19 19-1 0,-20-19 1 0,2 0 1 0,-2 0 1 0,2 17-1 0,-1-17 0 0,18 0-1 0,-18 17 0 0,1-17 0 0,17 0 0 0,-18 0 1 0,1 0 0 0,-1 0 0 16,18 0 0-16,-18 0-1 0,1 0 0 47,-1 0 0-47,0 0 0 0,18 0 0 0,-37-17 0 0,20 17-1 0,18 0 1 0,-19 0-1 0,-1 0 1 0,2-17-1 0,-1 17 1 0,1 0-1 15,-1 0 0-15,18 0 1 0,-18 0-1 0,18 0 0 0,-17 0 0 32,16-19 0-17,-15 19 0-15,15 0 0 0,-16 0 0 0,-3 0-1 0,3 19 1 0,-1-19 0 0,1 0 0 0,-1 0-1 0,1 0 1 0,-1 0-1 0,-18 0 1 0,19 0-1 0,-1 0 1 16,-18 0-1-16,19 0 1 0,-18 0-1 0,-1 0 0 16,2 0 0-16,-2 0 1 0,0-19-1 31,19 19 0-16,-18 0 0-15,-1-17 1 0,1 17-1 0,-1-17 0 0,2-1 0 0,-19 0 0 0,17 18 0 0,-1-18 0 0,-16 1 0 0,18 0 1 0,0-1-1 16,0 0 0-16,-1-17 0 47,-17 17 0-47,17 0 0 0,-17-16 0 0,19-3 0 0,-1 20 0 0,-18-18-1 0,17-1 1 0,0 2 0 0,-17-2 0 0,0 0 0 0,18 2 0 0,-18-2 0 0,18 1 0 0,-18-18 0 0,18 0 0 16,-18 18 0-16,0-35 0 0,17 16 0 15,-17 0 0-15,17 3 0 0,-17-3 0 47,19 1-1-47,-19 1 1 0,17-1 0 0,1-18 0 0,-1 17 0 0,1 20 0 0,-18-19 0 0,18 18 0 0,-18-18 0 0,18 35 0 0,-18-18 0 0,17 19 0 16,-17-18 0-16,0 18 0 0,17-2 0 0,-17 2 0 0,0-1 1 0,-17 18-1 47,34 0 1-47,-17 0 0 15,0 0 0-15,0 0 0 0,0 0 0 0,0 0 0 0,0 0 0 0,0 0 0 0,0 0 0 0,0 0 0 16,0 0 0 31,0 0 0-47,0 0 0 0,0 0 0 0,0 0 1 0,0 0-1 0,0 0 0 0,0 0 1 0,-17 0-1 0,17 0 0 0,0 0 0 0,0 0 0 0,0 18 1 0,0-18 0 0,0 0-1 0,0 0 1 15,-17 0-1-15,17 17 0 0,0-17 0 47,0 0 1-47,0 0-1 0,0 19 1 0,-18-19-1 0,18 0 1 0,0 0-1 0,0 0 0 0,0 0 0 16,0 17 0-16,0-17 1 0,0 0-1 0,0 0 1 0,0 0 0 0,0 0-1 0,0 0 0 0,0 0 0 0</inkml:trace>
  <inkml:trace contextRef="#ctx0" brushRef="#br0" timeOffset="158756.35">25029 13672 3 0,'0'0'0'0,"0"0"72"15,0 0 0-15,0 0 1 0,0 0-1 0,0-17-61 16,0 0 0-1,0 17 0-15,18-36 0 0,-18 18-7 0,18 1 0 16,0-1 0-16,-18-1 0 0,16 2 3 0,-16 0-1 16,0 17 1-16,17-17-1 0,-17-1-3 0,0 18 0 15,19-18 0-15,-19 18 1 0,0-18-2 0,0 18 0 16,0 0 1-16,17 0-1 0,-17 0 0 0,0-17-1 0,0 17 1 16,0 0 0-16,18 0-2 0,-18 0 1 15,0 0 0-15,0 0 0 16,0 0 0-16,0 0 0 15,0 0 0-15,0 0 0 16</inkml:trace>
  <inkml:trace contextRef="#ctx0" brushRef="#br0" timeOffset="164302.728">25982 12861 226 0,'0'0'0'0,"0"0"5"0,0 0 0 0,0 0 0 16,0 0 0-16,0 0-2 0,0 0-1 0,0 0 1 15,-19-36 0-15,19 36 0 0,0 0 0 0,19 0 1 16,-19 0-1-16,0-17-1 0,0 17 0 0,0 0 0 16,0 0 0-16,0 0-1 0,0 0 1 0,0 0-1 15,0 0 0-15,0 0 0 0,0 0 0 0,0 0 0 16,0 0 0-16,0 0 0 16,0 17 0-16,17-17-1 0,-17 19 0 15,18-19 0-15,-1 0 0 0,-17 17 0 0,18-17 1 16,-18 17-1-16,18-17 0 0,-18 18 0 0,0-18 0 15,18 17 0-15,-18 2 0 0,0-2 0 0,17 1 0 16,-17-1 0-16,0 2 0 0,17-2 0 0,-17 0 0 0,19 1 0 16,-2 0 0-16,-17 0 1 15,0-1-1-15,18 0 0 0,-1 0 0 16,2-17 0-16,-19 19 0 16,17-2 0-16,1 1 1 0,-18-18 0 15,17 0 0-15,-17 18 0 0,17 0 0 16,-17-18 0-16,0 18-1 0,0-18 2 0,0 16 0 15,0-16-1-15,0 18 1 0,0-18 0 0,0 17-1 16,0 2 0-16,0-19 1 0,0 17 0 0,0-17 1 16,0 18-1-16,0-18 1 0,0 0-1 15,0 17 0-15,0-17-1 0,0 0 1 0,-17 0 1 0,17 0 0 16,0 0 0-16,0 0 1 0,0 0-2 0,0 0 0 16,0 0 0-16,0 0 0 0,0 0 0 0,0 0 1 0,0 0 0 15,-17 0 0-15,17 0-2 0,0 0 1 0,0 0 0 16,-18-17 0-16,1 17 0 0,-2 0 0 0,19-18 0 15,-17 18 0-15,-1 0 0 0,1-17-1 0,17 17 1 16,-19 0-1-16,2-19 1 0,17 19 0 0,-17 0 0 16,17-17 0-16,-18 17 0 0,18-18-1 0,-18 18 1 15,0-16-1-15,18-2 0 0,-17 18 1 0,-1-18-1 16,1 18 1-16,17-18-1 0,-19 18 0 0,2-18 0 16,0 1 0-16,-1-2 0 0,18 19 1 0,-18-17-1 0,0 0 0 15,18 17 0-15,-17-17 0 0,17 17 0 0,-17-18 0 16,17 18 0-16,-18-18 1 0,18 18-1 0,-19-18 1 15,19 18-1-15,0-17 0 0,-17 17 0 0,17 0 0 16,0-17 2-16,0 17 0 0,0-19 0 0,-17 2 0 16,17 17-2-16,0-18 1 0,0 18 0 0,-18-17 0 15,18-2 1-15,0 19 0 0,0 0 0 0,-18-17 0 16,18 17-2-16,0 0 1 0,0 0 0 0,0 0 0 0,0 0 1 16,0 0-1-16</inkml:trace>
  <inkml:trace contextRef="#ctx0" brushRef="#br0" timeOffset="164652.349">24958 13530 323 0,'0'0'0'0,"19"-34"0"0,-19 17 7 0,0-1 0 0,18 0 1 0,-1-17-1 16,0 18-4-16,-17-2 1 0,18-16-1 0,0 18 0 15,0-19 4-15,-2 18 1 0,1-16-1 0,2-2 0 16,-2 18-4-16,1-18 1 0,17 2-1 0,-17-1 0 16,17 17 1-16,1-17-1 0,-19 18 1 0,18-37-1 15,1 18-1-15,-18 19 1 0,16-18-1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xaov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rad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itchel3uo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repeat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REPLICATION, BIAS, AND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Reason about repeated training on different samples</a:t>
            </a:r>
          </a:p>
          <a:p>
            <a:r>
              <a:rPr lang="en-US" dirty="0"/>
              <a:t>Introduce the </a:t>
            </a:r>
            <a:r>
              <a:rPr lang="en-US" i="1" dirty="0"/>
              <a:t>bias-variance tradeoff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Nick Reynolds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1713B-E6F4-4551-B6A5-BCA86BAFF4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417" y="0"/>
            <a:ext cx="4572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91F5-A76E-4AB2-BB2A-D924D0AC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C36B-A0B2-4ABE-9346-329DB10D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Remember </a:t>
            </a:r>
            <a:r>
              <a:rPr lang="en-US" b="1" dirty="0"/>
              <a:t>bootstrapping</a:t>
            </a:r>
            <a:r>
              <a:rPr lang="en-US" dirty="0"/>
              <a:t> and </a:t>
            </a:r>
            <a:r>
              <a:rPr lang="en-US" b="1" dirty="0"/>
              <a:t>simulation</a:t>
            </a:r>
            <a:r>
              <a:rPr lang="en-US" dirty="0"/>
              <a:t>?</a:t>
            </a:r>
          </a:p>
          <a:p>
            <a:r>
              <a:rPr lang="en-US" dirty="0"/>
              <a:t>Repeated samples</a:t>
            </a:r>
          </a:p>
          <a:p>
            <a:r>
              <a:rPr lang="en-US" dirty="0"/>
              <a:t>Compute expectation, variance, etc. of 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about prediction?</a:t>
            </a:r>
          </a:p>
        </p:txBody>
      </p:sp>
    </p:spTree>
    <p:extLst>
      <p:ext uri="{BB962C8B-B14F-4D97-AF65-F5344CB8AC3E}">
        <p14:creationId xmlns:p14="http://schemas.microsoft.com/office/powerpoint/2010/main" val="389002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59F79F6B-E09C-46CC-8A3B-25619C40ECA3}"/>
                  </a:ext>
                </a:extLst>
              </p:cNvPr>
              <p:cNvSpPr/>
              <p:nvPr/>
            </p:nvSpPr>
            <p:spPr>
              <a:xfrm>
                <a:off x="6910655" y="1529542"/>
                <a:ext cx="2901126" cy="4904507"/>
              </a:xfrm>
              <a:prstGeom prst="flowChart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Expected Test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59F79F6B-E09C-46CC-8A3B-25619C40E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55" y="1529542"/>
                <a:ext cx="2901126" cy="4904507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5895943-93A4-45AA-9660-AD1B127C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Error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635E05C-7E55-4B8F-A0EE-C24C30C2FA5A}"/>
              </a:ext>
            </a:extLst>
          </p:cNvPr>
          <p:cNvSpPr/>
          <p:nvPr/>
        </p:nvSpPr>
        <p:spPr>
          <a:xfrm>
            <a:off x="838200" y="1690688"/>
            <a:ext cx="2177934" cy="11388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Data 6">
                <a:extLst>
                  <a:ext uri="{FF2B5EF4-FFF2-40B4-BE49-F238E27FC236}">
                    <a16:creationId xmlns:a16="http://schemas.microsoft.com/office/drawing/2014/main" id="{E8E97340-4CEC-47A6-B998-93CBDB885A11}"/>
                  </a:ext>
                </a:extLst>
              </p:cNvPr>
              <p:cNvSpPr/>
              <p:nvPr/>
            </p:nvSpPr>
            <p:spPr>
              <a:xfrm>
                <a:off x="949036" y="4633070"/>
                <a:ext cx="1956262" cy="728633"/>
              </a:xfrm>
              <a:prstGeom prst="flowChartInputOutpu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Flowchart: Data 6">
                <a:extLst>
                  <a:ext uri="{FF2B5EF4-FFF2-40B4-BE49-F238E27FC236}">
                    <a16:creationId xmlns:a16="http://schemas.microsoft.com/office/drawing/2014/main" id="{E8E97340-4CEC-47A6-B998-93CBDB885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36" y="4633070"/>
                <a:ext cx="1956262" cy="728633"/>
              </a:xfrm>
              <a:prstGeom prst="flowChartInputOutput">
                <a:avLst/>
              </a:prstGeom>
              <a:blipFill>
                <a:blip r:embed="rId4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49A5BAA4-2D52-4A41-AA8D-5AD604AB30B7}"/>
                  </a:ext>
                </a:extLst>
              </p:cNvPr>
              <p:cNvSpPr/>
              <p:nvPr/>
            </p:nvSpPr>
            <p:spPr>
              <a:xfrm>
                <a:off x="4143894" y="4633070"/>
                <a:ext cx="1729047" cy="728633"/>
              </a:xfrm>
              <a:prstGeom prst="flowChart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49A5BAA4-2D52-4A41-AA8D-5AD604AB3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94" y="4633070"/>
                <a:ext cx="1729047" cy="72863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D0FB9B-A4D8-4FF2-AC53-D6C7027D8C1F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709672" y="4997387"/>
            <a:ext cx="143422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C39533-78D5-44CB-B38F-AD0EB5F3DF23}"/>
              </a:ext>
            </a:extLst>
          </p:cNvPr>
          <p:cNvCxnSpPr>
            <a:stCxn id="5" idx="1"/>
            <a:endCxn id="7" idx="1"/>
          </p:cNvCxnSpPr>
          <p:nvPr/>
        </p:nvCxnSpPr>
        <p:spPr>
          <a:xfrm>
            <a:off x="1927167" y="2828319"/>
            <a:ext cx="0" cy="18047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Flowchart: Data 13">
                <a:extLst>
                  <a:ext uri="{FF2B5EF4-FFF2-40B4-BE49-F238E27FC236}">
                    <a16:creationId xmlns:a16="http://schemas.microsoft.com/office/drawing/2014/main" id="{D9BD52CF-B475-4D1E-860F-B72C61F3C761}"/>
                  </a:ext>
                </a:extLst>
              </p:cNvPr>
              <p:cNvSpPr/>
              <p:nvPr/>
            </p:nvSpPr>
            <p:spPr>
              <a:xfrm>
                <a:off x="7324898" y="1893628"/>
                <a:ext cx="2072640" cy="728633"/>
              </a:xfrm>
              <a:prstGeom prst="flowChartInputOutpu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Flowchart: Data 13">
                <a:extLst>
                  <a:ext uri="{FF2B5EF4-FFF2-40B4-BE49-F238E27FC236}">
                    <a16:creationId xmlns:a16="http://schemas.microsoft.com/office/drawing/2014/main" id="{D9BD52CF-B475-4D1E-860F-B72C61F3C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898" y="1893628"/>
                <a:ext cx="2072640" cy="728633"/>
              </a:xfrm>
              <a:prstGeom prst="flowChartInputOutp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60DC6F-55FD-4CAD-89CF-12DAB2B4511F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V="1">
            <a:off x="3014319" y="2257945"/>
            <a:ext cx="4517843" cy="216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E0C871F9-C50A-4207-A7E1-5AAD123FA9F5}"/>
                  </a:ext>
                </a:extLst>
              </p:cNvPr>
              <p:cNvSpPr/>
              <p:nvPr/>
            </p:nvSpPr>
            <p:spPr>
              <a:xfrm>
                <a:off x="7324898" y="4633070"/>
                <a:ext cx="2072640" cy="728633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E0C871F9-C50A-4207-A7E1-5AAD123FA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898" y="4633070"/>
                <a:ext cx="2072640" cy="728633"/>
              </a:xfrm>
              <a:prstGeom prst="flowChartInputOutpu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1A0067-6D6A-410F-A950-025DFA8BA4F4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5872941" y="4997387"/>
            <a:ext cx="16592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D3B851D5-9546-4316-8DF4-5F02582859EA}"/>
                  </a:ext>
                </a:extLst>
              </p:cNvPr>
              <p:cNvSpPr/>
              <p:nvPr/>
            </p:nvSpPr>
            <p:spPr>
              <a:xfrm>
                <a:off x="7538259" y="3307625"/>
                <a:ext cx="1645918" cy="64008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D3B851D5-9546-4316-8DF4-5F0258285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59" y="3307625"/>
                <a:ext cx="1645918" cy="640080"/>
              </a:xfrm>
              <a:prstGeom prst="flowChartProcess">
                <a:avLst/>
              </a:prstGeom>
              <a:blipFill>
                <a:blip r:embed="rId8"/>
                <a:stretch>
                  <a:fillRect l="-1471" r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5D79F2-8568-44EA-8CA0-0CED1A8D8556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8361218" y="2622261"/>
            <a:ext cx="0" cy="685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FDE166-5FCC-4A85-9DCE-3C7AD85A3F34}"/>
              </a:ext>
            </a:extLst>
          </p:cNvPr>
          <p:cNvCxnSpPr>
            <a:cxnSpLocks/>
            <a:stCxn id="17" idx="1"/>
            <a:endCxn id="21" idx="2"/>
          </p:cNvCxnSpPr>
          <p:nvPr/>
        </p:nvCxnSpPr>
        <p:spPr>
          <a:xfrm flipV="1">
            <a:off x="8361218" y="3947705"/>
            <a:ext cx="0" cy="685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3520A6-141B-40AB-9240-C6CEE696598A}"/>
                  </a:ext>
                </a:extLst>
              </p14:cNvPr>
              <p14:cNvContentPartPr/>
              <p14:nvPr/>
            </p14:nvContentPartPr>
            <p14:xfrm>
              <a:off x="1409760" y="2254320"/>
              <a:ext cx="9811080" cy="387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3520A6-141B-40AB-9240-C6CEE69659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0400" y="2244960"/>
                <a:ext cx="9829800" cy="38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  <p:bldP spid="17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L-Shape 2">
                <a:extLst>
                  <a:ext uri="{FF2B5EF4-FFF2-40B4-BE49-F238E27FC236}">
                    <a16:creationId xmlns:a16="http://schemas.microsoft.com/office/drawing/2014/main" id="{BAE60C1A-4C96-4C29-80C7-8395E6A40706}"/>
                  </a:ext>
                </a:extLst>
              </p:cNvPr>
              <p:cNvSpPr/>
              <p:nvPr/>
            </p:nvSpPr>
            <p:spPr>
              <a:xfrm rot="16200000">
                <a:off x="2814971" y="-624560"/>
                <a:ext cx="4721623" cy="8963336"/>
              </a:xfrm>
              <a:prstGeom prst="corner">
                <a:avLst>
                  <a:gd name="adj1" fmla="val 54191"/>
                  <a:gd name="adj2" fmla="val 38790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vert" rtlCol="0" anchor="b"/>
              <a:lstStyle/>
              <a:p>
                <a:pPr algn="ctr"/>
                <a:r>
                  <a:rPr lang="en-US" dirty="0"/>
                  <a:t>Expected Test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L-Shape 2">
                <a:extLst>
                  <a:ext uri="{FF2B5EF4-FFF2-40B4-BE49-F238E27FC236}">
                    <a16:creationId xmlns:a16="http://schemas.microsoft.com/office/drawing/2014/main" id="{BAE60C1A-4C96-4C29-80C7-8395E6A40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14971" y="-624560"/>
                <a:ext cx="4721623" cy="8963336"/>
              </a:xfrm>
              <a:prstGeom prst="corner">
                <a:avLst>
                  <a:gd name="adj1" fmla="val 54191"/>
                  <a:gd name="adj2" fmla="val 3879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5895943-93A4-45AA-9660-AD1B127C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Error (Repeated Training)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635E05C-7E55-4B8F-A0EE-C24C30C2FA5A}"/>
              </a:ext>
            </a:extLst>
          </p:cNvPr>
          <p:cNvSpPr/>
          <p:nvPr/>
        </p:nvSpPr>
        <p:spPr>
          <a:xfrm>
            <a:off x="838200" y="1690688"/>
            <a:ext cx="2177934" cy="11388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Data 6">
                <a:extLst>
                  <a:ext uri="{FF2B5EF4-FFF2-40B4-BE49-F238E27FC236}">
                    <a16:creationId xmlns:a16="http://schemas.microsoft.com/office/drawing/2014/main" id="{E8E97340-4CEC-47A6-B998-93CBDB885A11}"/>
                  </a:ext>
                </a:extLst>
              </p:cNvPr>
              <p:cNvSpPr/>
              <p:nvPr/>
            </p:nvSpPr>
            <p:spPr>
              <a:xfrm>
                <a:off x="949036" y="4633070"/>
                <a:ext cx="1956262" cy="728633"/>
              </a:xfrm>
              <a:prstGeom prst="flowChartInputOutpu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Flowchart: Data 6">
                <a:extLst>
                  <a:ext uri="{FF2B5EF4-FFF2-40B4-BE49-F238E27FC236}">
                    <a16:creationId xmlns:a16="http://schemas.microsoft.com/office/drawing/2014/main" id="{E8E97340-4CEC-47A6-B998-93CBDB885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36" y="4633070"/>
                <a:ext cx="1956262" cy="728633"/>
              </a:xfrm>
              <a:prstGeom prst="flowChartInputOutput">
                <a:avLst/>
              </a:prstGeom>
              <a:blipFill>
                <a:blip r:embed="rId4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49A5BAA4-2D52-4A41-AA8D-5AD604AB30B7}"/>
                  </a:ext>
                </a:extLst>
              </p:cNvPr>
              <p:cNvSpPr/>
              <p:nvPr/>
            </p:nvSpPr>
            <p:spPr>
              <a:xfrm>
                <a:off x="4143894" y="4633070"/>
                <a:ext cx="1729047" cy="728633"/>
              </a:xfrm>
              <a:prstGeom prst="flowChart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49A5BAA4-2D52-4A41-AA8D-5AD604AB3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94" y="4633070"/>
                <a:ext cx="1729047" cy="72863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D0FB9B-A4D8-4FF2-AC53-D6C7027D8C1F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709672" y="4997387"/>
            <a:ext cx="143422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C39533-78D5-44CB-B38F-AD0EB5F3DF23}"/>
              </a:ext>
            </a:extLst>
          </p:cNvPr>
          <p:cNvCxnSpPr>
            <a:stCxn id="5" idx="1"/>
            <a:endCxn id="7" idx="1"/>
          </p:cNvCxnSpPr>
          <p:nvPr/>
        </p:nvCxnSpPr>
        <p:spPr>
          <a:xfrm>
            <a:off x="1927167" y="2828319"/>
            <a:ext cx="0" cy="18047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Flowchart: Data 13">
                <a:extLst>
                  <a:ext uri="{FF2B5EF4-FFF2-40B4-BE49-F238E27FC236}">
                    <a16:creationId xmlns:a16="http://schemas.microsoft.com/office/drawing/2014/main" id="{D9BD52CF-B475-4D1E-860F-B72C61F3C761}"/>
                  </a:ext>
                </a:extLst>
              </p:cNvPr>
              <p:cNvSpPr/>
              <p:nvPr/>
            </p:nvSpPr>
            <p:spPr>
              <a:xfrm>
                <a:off x="7324898" y="1893628"/>
                <a:ext cx="2072640" cy="728633"/>
              </a:xfrm>
              <a:prstGeom prst="flowChartInputOutpu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Flowchart: Data 13">
                <a:extLst>
                  <a:ext uri="{FF2B5EF4-FFF2-40B4-BE49-F238E27FC236}">
                    <a16:creationId xmlns:a16="http://schemas.microsoft.com/office/drawing/2014/main" id="{D9BD52CF-B475-4D1E-860F-B72C61F3C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898" y="1893628"/>
                <a:ext cx="2072640" cy="728633"/>
              </a:xfrm>
              <a:prstGeom prst="flowChartInputOutp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60DC6F-55FD-4CAD-89CF-12DAB2B4511F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V="1">
            <a:off x="3014319" y="2257945"/>
            <a:ext cx="4517843" cy="216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E0C871F9-C50A-4207-A7E1-5AAD123FA9F5}"/>
                  </a:ext>
                </a:extLst>
              </p:cNvPr>
              <p:cNvSpPr/>
              <p:nvPr/>
            </p:nvSpPr>
            <p:spPr>
              <a:xfrm>
                <a:off x="7275022" y="4633070"/>
                <a:ext cx="2172392" cy="728633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E0C871F9-C50A-4207-A7E1-5AAD123FA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22" y="4633070"/>
                <a:ext cx="2172392" cy="728633"/>
              </a:xfrm>
              <a:prstGeom prst="flowChartInputOutpu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1A0067-6D6A-410F-A950-025DFA8BA4F4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5872941" y="4997387"/>
            <a:ext cx="1619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D3B851D5-9546-4316-8DF4-5F02582859EA}"/>
                  </a:ext>
                </a:extLst>
              </p:cNvPr>
              <p:cNvSpPr/>
              <p:nvPr/>
            </p:nvSpPr>
            <p:spPr>
              <a:xfrm>
                <a:off x="7538259" y="3307625"/>
                <a:ext cx="1645918" cy="640080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D3B851D5-9546-4316-8DF4-5F0258285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59" y="3307625"/>
                <a:ext cx="1645918" cy="640080"/>
              </a:xfrm>
              <a:prstGeom prst="flowChartProcess">
                <a:avLst/>
              </a:prstGeom>
              <a:blipFill>
                <a:blip r:embed="rId8"/>
                <a:stretch>
                  <a:fillRect l="-1471" r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5D79F2-8568-44EA-8CA0-0CED1A8D8556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8361218" y="2622261"/>
            <a:ext cx="0" cy="685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FDE166-5FCC-4A85-9DCE-3C7AD85A3F34}"/>
              </a:ext>
            </a:extLst>
          </p:cNvPr>
          <p:cNvCxnSpPr>
            <a:cxnSpLocks/>
            <a:stCxn id="17" idx="1"/>
            <a:endCxn id="21" idx="2"/>
          </p:cNvCxnSpPr>
          <p:nvPr/>
        </p:nvCxnSpPr>
        <p:spPr>
          <a:xfrm flipV="1">
            <a:off x="8361218" y="3947705"/>
            <a:ext cx="0" cy="685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1684C1-6B48-4A54-86C6-92DD88D5AD5B}"/>
                  </a:ext>
                </a:extLst>
              </p14:cNvPr>
              <p14:cNvContentPartPr/>
              <p14:nvPr/>
            </p14:nvContentPartPr>
            <p14:xfrm>
              <a:off x="926640" y="2242080"/>
              <a:ext cx="7779240" cy="393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1684C1-6B48-4A54-86C6-92DD88D5AD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7280" y="2232720"/>
                <a:ext cx="7797960" cy="39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42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0C62-E77B-4BCB-925D-CC699C9D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E0738-C978-45D9-AD0E-63EB1EEF2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7313"/>
                <a:ext cx="10515600" cy="4351338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dirty="0"/>
                  <a:t>If we have: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— average prediction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(taken over training data sets)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 average outcome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E0738-C978-45D9-AD0E-63EB1EEF2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7313"/>
                <a:ext cx="10515600" cy="4351338"/>
              </a:xfrm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14EC45B-E676-4B2B-A6C7-E444AAE74F3D}"/>
              </a:ext>
            </a:extLst>
          </p:cNvPr>
          <p:cNvSpPr/>
          <p:nvPr/>
        </p:nvSpPr>
        <p:spPr>
          <a:xfrm rot="5400000">
            <a:off x="3470563" y="4004800"/>
            <a:ext cx="299258" cy="3075709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8E03E8D-3CF7-4B46-BD34-106F125F94B3}"/>
              </a:ext>
            </a:extLst>
          </p:cNvPr>
          <p:cNvSpPr/>
          <p:nvPr/>
        </p:nvSpPr>
        <p:spPr>
          <a:xfrm rot="5400000">
            <a:off x="6672349" y="4288818"/>
            <a:ext cx="299258" cy="2507673"/>
          </a:xfrm>
          <a:prstGeom prst="rightBrac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2FEA53E-84B6-409B-BCCE-8D81133C50D3}"/>
              </a:ext>
            </a:extLst>
          </p:cNvPr>
          <p:cNvSpPr/>
          <p:nvPr/>
        </p:nvSpPr>
        <p:spPr>
          <a:xfrm rot="5400000">
            <a:off x="9315796" y="4536266"/>
            <a:ext cx="299258" cy="2008909"/>
          </a:xfrm>
          <a:prstGeom prst="rightBrac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86EB8-18DE-41D8-ADDD-045FEBDE35DC}"/>
              </a:ext>
            </a:extLst>
          </p:cNvPr>
          <p:cNvSpPr txBox="1"/>
          <p:nvPr/>
        </p:nvSpPr>
        <p:spPr>
          <a:xfrm>
            <a:off x="2639290" y="5745801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5D1AC-1EEA-4925-AAFC-6F9419FAE4E9}"/>
              </a:ext>
            </a:extLst>
          </p:cNvPr>
          <p:cNvSpPr txBox="1"/>
          <p:nvPr/>
        </p:nvSpPr>
        <p:spPr>
          <a:xfrm>
            <a:off x="5841076" y="5744834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Bias</a:t>
            </a:r>
            <a:r>
              <a:rPr lang="en-US" baseline="30000" dirty="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9F4B3-8966-4792-904E-1A859806F1DC}"/>
              </a:ext>
            </a:extLst>
          </p:cNvPr>
          <p:cNvSpPr txBox="1"/>
          <p:nvPr/>
        </p:nvSpPr>
        <p:spPr>
          <a:xfrm>
            <a:off x="8484523" y="5744834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Noise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71D518-5862-4151-836F-0484433A6643}"/>
                  </a:ext>
                </a:extLst>
              </p14:cNvPr>
              <p14:cNvContentPartPr/>
              <p14:nvPr/>
            </p14:nvContentPartPr>
            <p14:xfrm>
              <a:off x="1073160" y="2229120"/>
              <a:ext cx="9245520" cy="426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71D518-5862-4151-836F-0484433A66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800" y="2219760"/>
                <a:ext cx="9264240" cy="42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03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730" y="365125"/>
            <a:ext cx="633706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30" y="1825625"/>
            <a:ext cx="6337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Expected test error is the error we expect from predicting new, unobserved data points.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training from samples, expected error can be decomposed into model bias, model variance, and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Mitchell Luo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29BF7-53E6-4F8E-9141-689440C907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441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15857</TotalTime>
  <Words>210</Words>
  <Application>Microsoft Office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Cambria Math</vt:lpstr>
      <vt:lpstr>Oswald</vt:lpstr>
      <vt:lpstr>Office Theme</vt:lpstr>
      <vt:lpstr>CS 533 INTRO TO DATA SCIENCE</vt:lpstr>
      <vt:lpstr>REPLICATION, BIAS, AND VARIANCE</vt:lpstr>
      <vt:lpstr>Learning Outcomes</vt:lpstr>
      <vt:lpstr>Replication</vt:lpstr>
      <vt:lpstr>Test Error</vt:lpstr>
      <vt:lpstr>Test Error (Repeated Training)</vt:lpstr>
      <vt:lpstr>Bias-Variance Tradeoff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2020-10-21T17:48:07Z</dcterms:modified>
</cp:coreProperties>
</file>