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notesSlides/notesSlide5.xml" ContentType="application/vnd.openxmlformats-officedocument.presentationml.notesSlide+xml"/>
  <Override PartName="/ppt/ink/ink2.xml" ContentType="application/inkml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ink/ink3.xml" ContentType="application/inkml+xml"/>
  <Override PartName="/ppt/notesSlides/notesSlide8.xml" ContentType="application/vnd.openxmlformats-officedocument.presentationml.notesSlide+xml"/>
  <Override PartName="/ppt/ink/ink4.xml" ContentType="application/inkml+xml"/>
  <Override PartName="/ppt/notesSlides/notesSlide9.xml" ContentType="application/vnd.openxmlformats-officedocument.presentationml.notesSlide+xml"/>
  <Override PartName="/ppt/ink/ink5.xml" ContentType="application/inkml+xml"/>
  <Override PartName="/ppt/notesSlides/notesSlide10.xml" ContentType="application/vnd.openxmlformats-officedocument.presentationml.notesSlide+xml"/>
  <Override PartName="/ppt/ink/ink6.xml" ContentType="application/inkml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5"/>
  </p:notesMasterIdLst>
  <p:sldIdLst>
    <p:sldId id="256" r:id="rId2"/>
    <p:sldId id="298" r:id="rId3"/>
    <p:sldId id="303" r:id="rId4"/>
    <p:sldId id="309" r:id="rId5"/>
    <p:sldId id="310" r:id="rId6"/>
    <p:sldId id="311" r:id="rId7"/>
    <p:sldId id="312" r:id="rId8"/>
    <p:sldId id="313" r:id="rId9"/>
    <p:sldId id="314" r:id="rId10"/>
    <p:sldId id="315" r:id="rId11"/>
    <p:sldId id="316" r:id="rId12"/>
    <p:sldId id="317" r:id="rId13"/>
    <p:sldId id="307" r:id="rId14"/>
  </p:sldIdLst>
  <p:sldSz cx="12192000" cy="6858000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Cambria Math" panose="02040503050406030204" pitchFamily="18" charset="0"/>
      <p:regular r:id="rId20"/>
    </p:embeddedFont>
    <p:embeddedFont>
      <p:font typeface="Consolas" panose="020B0609020204030204" pitchFamily="49" charset="0"/>
      <p:regular r:id="rId21"/>
      <p:bold r:id="rId22"/>
      <p:italic r:id="rId23"/>
      <p:boldItalic r:id="rId24"/>
    </p:embeddedFont>
    <p:embeddedFont>
      <p:font typeface="Lato" panose="020F0502020204030203" pitchFamily="34" charset="0"/>
      <p:regular r:id="rId25"/>
      <p:bold r:id="rId26"/>
      <p:italic r:id="rId27"/>
      <p:boldItalic r:id="rId28"/>
    </p:embeddedFont>
    <p:embeddedFont>
      <p:font typeface="Oswald" pitchFamily="2" charset="0"/>
      <p:regular r:id="rId29"/>
      <p:bold r:id="rId3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58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font" Target="fonts/font15.fntdata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495979f9a431ddb0" providerId="LiveId" clId="{3E26DC48-25C3-417A-B948-5A262A93F977}"/>
  </pc:docChgLst>
  <pc:docChgLst>
    <pc:chgData userId="495979f9a431ddb0" providerId="LiveId" clId="{51C22EE9-D629-4494-99F1-CBC7298AAFD3}"/>
  </pc:docChgLst>
  <pc:docChgLst>
    <pc:chgData userId="495979f9a431ddb0" providerId="LiveId" clId="{A55A7CA3-261C-4296-9348-6341F7728D4F}"/>
  </pc:docChgLst>
  <pc:docChgLst>
    <pc:chgData userId="495979f9a431ddb0" providerId="LiveId" clId="{A2EA528B-39AC-4221-91C0-8295C6886C94}"/>
    <pc:docChg chg="undo custSel modSld">
      <pc:chgData name="" userId="495979f9a431ddb0" providerId="LiveId" clId="{A2EA528B-39AC-4221-91C0-8295C6886C94}" dt="2021-10-15T21:10:41.468" v="92"/>
      <pc:docMkLst>
        <pc:docMk/>
      </pc:docMkLst>
      <pc:sldChg chg="addSp delSp">
        <pc:chgData name="" userId="495979f9a431ddb0" providerId="LiveId" clId="{A2EA528B-39AC-4221-91C0-8295C6886C94}" dt="2021-10-15T21:10:41.468" v="92"/>
        <pc:sldMkLst>
          <pc:docMk/>
          <pc:sldMk cId="3890028324" sldId="309"/>
        </pc:sldMkLst>
        <pc:inkChg chg="del">
          <ac:chgData name="" userId="495979f9a431ddb0" providerId="LiveId" clId="{A2EA528B-39AC-4221-91C0-8295C6886C94}" dt="2021-10-15T16:43:52.684" v="0" actId="478"/>
          <ac:inkMkLst>
            <pc:docMk/>
            <pc:sldMk cId="3890028324" sldId="309"/>
            <ac:inkMk id="4" creationId="{15BCAAC1-7B6C-40F1-A545-4EAD25A57329}"/>
          </ac:inkMkLst>
        </pc:inkChg>
        <pc:inkChg chg="add">
          <ac:chgData name="" userId="495979f9a431ddb0" providerId="LiveId" clId="{A2EA528B-39AC-4221-91C0-8295C6886C94}" dt="2021-10-15T21:10:41.468" v="92"/>
          <ac:inkMkLst>
            <pc:docMk/>
            <pc:sldMk cId="3890028324" sldId="309"/>
            <ac:inkMk id="4" creationId="{B3A84BDE-B04C-4DC5-AFDC-D56341D5316E}"/>
          </ac:inkMkLst>
        </pc:inkChg>
      </pc:sldChg>
      <pc:sldChg chg="addSp delSp">
        <pc:chgData name="" userId="495979f9a431ddb0" providerId="LiveId" clId="{A2EA528B-39AC-4221-91C0-8295C6886C94}" dt="2021-10-15T21:10:41.468" v="92"/>
        <pc:sldMkLst>
          <pc:docMk/>
          <pc:sldMk cId="2847586429" sldId="310"/>
        </pc:sldMkLst>
        <pc:inkChg chg="add">
          <ac:chgData name="" userId="495979f9a431ddb0" providerId="LiveId" clId="{A2EA528B-39AC-4221-91C0-8295C6886C94}" dt="2021-10-15T21:10:41.468" v="92"/>
          <ac:inkMkLst>
            <pc:docMk/>
            <pc:sldMk cId="2847586429" sldId="310"/>
            <ac:inkMk id="4" creationId="{4BA5B124-9CE9-489C-836D-F84C42202292}"/>
          </ac:inkMkLst>
        </pc:inkChg>
        <pc:inkChg chg="del">
          <ac:chgData name="" userId="495979f9a431ddb0" providerId="LiveId" clId="{A2EA528B-39AC-4221-91C0-8295C6886C94}" dt="2021-10-15T16:44:16.951" v="1" actId="478"/>
          <ac:inkMkLst>
            <pc:docMk/>
            <pc:sldMk cId="2847586429" sldId="310"/>
            <ac:inkMk id="4" creationId="{B16B6DFC-1BEC-455F-85D0-DE70FD4FF16E}"/>
          </ac:inkMkLst>
        </pc:inkChg>
      </pc:sldChg>
      <pc:sldChg chg="addSp delSp modSp">
        <pc:chgData name="" userId="495979f9a431ddb0" providerId="LiveId" clId="{A2EA528B-39AC-4221-91C0-8295C6886C94}" dt="2021-10-15T21:10:41.468" v="92"/>
        <pc:sldMkLst>
          <pc:docMk/>
          <pc:sldMk cId="2496888355" sldId="312"/>
        </pc:sldMkLst>
        <pc:spChg chg="mod">
          <ac:chgData name="" userId="495979f9a431ddb0" providerId="LiveId" clId="{A2EA528B-39AC-4221-91C0-8295C6886C94}" dt="2021-10-15T16:45:18.182" v="23" actId="20577"/>
          <ac:spMkLst>
            <pc:docMk/>
            <pc:sldMk cId="2496888355" sldId="312"/>
            <ac:spMk id="3" creationId="{05F4CD40-E40D-4E7A-B33F-70A68D43D6CE}"/>
          </ac:spMkLst>
        </pc:spChg>
        <pc:inkChg chg="add">
          <ac:chgData name="" userId="495979f9a431ddb0" providerId="LiveId" clId="{A2EA528B-39AC-4221-91C0-8295C6886C94}" dt="2021-10-15T21:10:41.468" v="92"/>
          <ac:inkMkLst>
            <pc:docMk/>
            <pc:sldMk cId="2496888355" sldId="312"/>
            <ac:inkMk id="4" creationId="{AAFD51B6-CCD4-4EF2-8EA9-5EA3A7238F01}"/>
          </ac:inkMkLst>
        </pc:inkChg>
        <pc:inkChg chg="del">
          <ac:chgData name="" userId="495979f9a431ddb0" providerId="LiveId" clId="{A2EA528B-39AC-4221-91C0-8295C6886C94}" dt="2021-10-15T16:44:21.198" v="2" actId="478"/>
          <ac:inkMkLst>
            <pc:docMk/>
            <pc:sldMk cId="2496888355" sldId="312"/>
            <ac:inkMk id="4" creationId="{BE406BD2-9A36-45CA-BE77-245941C8068E}"/>
          </ac:inkMkLst>
        </pc:inkChg>
      </pc:sldChg>
      <pc:sldChg chg="addSp delSp modSp">
        <pc:chgData name="" userId="495979f9a431ddb0" providerId="LiveId" clId="{A2EA528B-39AC-4221-91C0-8295C6886C94}" dt="2021-10-15T21:10:41.468" v="92"/>
        <pc:sldMkLst>
          <pc:docMk/>
          <pc:sldMk cId="2087167341" sldId="313"/>
        </pc:sldMkLst>
        <pc:spChg chg="mod">
          <ac:chgData name="" userId="495979f9a431ddb0" providerId="LiveId" clId="{A2EA528B-39AC-4221-91C0-8295C6886C94}" dt="2021-10-15T16:46:30.408" v="91" actId="6549"/>
          <ac:spMkLst>
            <pc:docMk/>
            <pc:sldMk cId="2087167341" sldId="313"/>
            <ac:spMk id="3" creationId="{485F2764-674F-4382-8065-83F56F4D4FAA}"/>
          </ac:spMkLst>
        </pc:spChg>
        <pc:inkChg chg="add">
          <ac:chgData name="" userId="495979f9a431ddb0" providerId="LiveId" clId="{A2EA528B-39AC-4221-91C0-8295C6886C94}" dt="2021-10-15T21:10:41.468" v="92"/>
          <ac:inkMkLst>
            <pc:docMk/>
            <pc:sldMk cId="2087167341" sldId="313"/>
            <ac:inkMk id="4" creationId="{24CF1D22-E968-4C9D-8D42-4C190F36A994}"/>
          </ac:inkMkLst>
        </pc:inkChg>
        <pc:inkChg chg="del">
          <ac:chgData name="" userId="495979f9a431ddb0" providerId="LiveId" clId="{A2EA528B-39AC-4221-91C0-8295C6886C94}" dt="2021-10-15T16:44:24.421" v="3" actId="478"/>
          <ac:inkMkLst>
            <pc:docMk/>
            <pc:sldMk cId="2087167341" sldId="313"/>
            <ac:inkMk id="4" creationId="{85C3CA14-6D97-4FAE-ADDB-3643C3289059}"/>
          </ac:inkMkLst>
        </pc:inkChg>
      </pc:sldChg>
      <pc:sldChg chg="addSp delSp">
        <pc:chgData name="" userId="495979f9a431ddb0" providerId="LiveId" clId="{A2EA528B-39AC-4221-91C0-8295C6886C94}" dt="2021-10-15T21:10:41.468" v="92"/>
        <pc:sldMkLst>
          <pc:docMk/>
          <pc:sldMk cId="2906657299" sldId="314"/>
        </pc:sldMkLst>
        <pc:inkChg chg="del">
          <ac:chgData name="" userId="495979f9a431ddb0" providerId="LiveId" clId="{A2EA528B-39AC-4221-91C0-8295C6886C94}" dt="2021-10-15T16:44:27.481" v="4" actId="478"/>
          <ac:inkMkLst>
            <pc:docMk/>
            <pc:sldMk cId="2906657299" sldId="314"/>
            <ac:inkMk id="3" creationId="{2122B885-07F7-42F2-94F6-00C2DE888718}"/>
          </ac:inkMkLst>
        </pc:inkChg>
        <pc:inkChg chg="add">
          <ac:chgData name="" userId="495979f9a431ddb0" providerId="LiveId" clId="{A2EA528B-39AC-4221-91C0-8295C6886C94}" dt="2021-10-15T21:10:41.468" v="92"/>
          <ac:inkMkLst>
            <pc:docMk/>
            <pc:sldMk cId="2906657299" sldId="314"/>
            <ac:inkMk id="3" creationId="{F05A99D0-7AE9-48E9-8DAC-D420D3DCF2A9}"/>
          </ac:inkMkLst>
        </pc:inkChg>
      </pc:sldChg>
      <pc:sldChg chg="addSp delSp">
        <pc:chgData name="" userId="495979f9a431ddb0" providerId="LiveId" clId="{A2EA528B-39AC-4221-91C0-8295C6886C94}" dt="2021-10-15T21:10:41.468" v="92"/>
        <pc:sldMkLst>
          <pc:docMk/>
          <pc:sldMk cId="3777284414" sldId="315"/>
        </pc:sldMkLst>
        <pc:inkChg chg="add">
          <ac:chgData name="" userId="495979f9a431ddb0" providerId="LiveId" clId="{A2EA528B-39AC-4221-91C0-8295C6886C94}" dt="2021-10-15T21:10:41.468" v="92"/>
          <ac:inkMkLst>
            <pc:docMk/>
            <pc:sldMk cId="3777284414" sldId="315"/>
            <ac:inkMk id="4" creationId="{AE80C0D4-93D3-4693-A6A6-28296C8442F2}"/>
          </ac:inkMkLst>
        </pc:inkChg>
        <pc:inkChg chg="add del">
          <ac:chgData name="" userId="495979f9a431ddb0" providerId="LiveId" clId="{A2EA528B-39AC-4221-91C0-8295C6886C94}" dt="2021-10-15T16:44:35.117" v="7" actId="478"/>
          <ac:inkMkLst>
            <pc:docMk/>
            <pc:sldMk cId="3777284414" sldId="315"/>
            <ac:inkMk id="4" creationId="{E9C36A20-934A-49CD-9A6D-CA0D065AFF23}"/>
          </ac:inkMkLst>
        </pc:inkChg>
      </pc:sldChg>
    </pc:docChg>
  </pc:docChgLst>
  <pc:docChgLst>
    <pc:chgData userId="495979f9a431ddb0" providerId="LiveId" clId="{F1D6DB5E-62BE-4A48-994A-E441472368C5}"/>
  </pc:docChgLst>
  <pc:docChgLst>
    <pc:chgData userId="495979f9a431ddb0" providerId="LiveId" clId="{10A0F5F5-EA52-4D0C-9A1D-45E0C823B913}"/>
  </pc:docChgLst>
  <pc:docChgLst>
    <pc:chgData userId="495979f9a431ddb0" providerId="LiveId" clId="{6B41455F-ED0D-4224-8868-6AB1574267AA}"/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0" units="cm"/>
          <inkml:channel name="Y" type="integer" max="320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1259.84253" units="1/cm"/>
          <inkml:channelProperty channel="Y" name="resolution" value="1890.1358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0-15T20:55:22.95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13193 8680 24 0,'0'0'0'0,"0"0"2"16,0 0-1-16,0 0 0 0,0 0 0 0,0 0 0 16,0 0 0-16,0 0 0 0,0 0 0 15,0 0 3-15,0 0 1 0,0 0 0 0,0 0-1 16,0 0-1-16,0 0-1 0,0 0 1 0,0 0 0 0,0 0 7 0,18 18 1 16,-18-18 0-16,-18 17 0 0,0 1-7 15,18-2 0-15,-17 4 0 0,17 14 0 0,-17-16 3 0,17 0 1 16,0 0-1-16,-18-1 1 0,18-17-5 0,-19 17 1 15,19 0-1-15,0 2 1 0,0-19 0 0,0 0 0 16,0 17 0-16,0-17 1 0,0 18-3 16,0-18 1-16,0 0-1 0,-17 0 1 0,17 17-2 0,0-17 1 0,0 0 0 15,0 0 0 1,0 19-1-16,0-19 0 0,0 0 1 0,0 0-1 16,0 0 0-16,0 0 1 0,0 0-1 0,0 0 1 0,0 17-2 15,0-17 2-15,0 0-1 0,0 0 0 0,0 0 1 0,0 0 0 16,0 0 0-16,0 0 1 0,17 0-2 0,2 0 0 15,-19 0 1-15,18 0-1 0,16 0 3 0,-16 0-1 0,18 0 1 16,-19 0-1-16,0 0-1 0,2 0 0 0,-2 17 0 16,18-17 0-16,-17 0 2 15,0 0 0-15,0 0 1 16,16 0-1-16,-15 0-2 0,-2 0 1 0,1 0-1 0,18 0 1 0,-19 0 2 0,18 0 0 0,-18 0 1 16,2 0-1-16,-2 0-2 0,17-17 0 0,-15 17-1 15,-2 0 1-15,0 0 1 0,-17 0 1 0,18-17-1 0,0 17 1 16,0 0-3-16,-1 0 1 0,1-19-1 0,-1 19 1 15,2 0 3-15,-19 0 0 0,17 0 0 0,0-17 0 16,1 17-3-16,-18-18 0 0,18 18 0 0,0-17 0 16,-18 17 2-16,17-19 0 0,-17 19-1 0,17-17 1 15,-17 0-2-15,19 17-1 0,-19-17 1 0,18 17 0 0,-18-18 0 16,0 18 1-16,0 0 0 0,0 0 0 0,17-18-2 16,-17 18 0-16,0 0 1 0,0 0-1 15,0 0 1-15,0 0 0 0,0-18 1 0,0 18-1 0,0 0-1 16,0 0 0-16,0 0 0 0,0 0 0 0,0 0 0 15,-17 0 0-15,17 0-1 0,0 0 1 0,0-18 0 16,0 18-1-16,0 0 0 0,0 0 1 0,0 0-1 0,0 0 1 16,0 0-1-16,0 0 1 0,0 0-1 15,0 0 0-15,0-16 0 0,0 16 0 16,0 0 1-16,0 0-1 0,-18 0 0 0,18 0 0 0,0 0 0 0,0 0 0 0,0 0 0 16,0 0 0-16,0 0 0 0,0 0 0 15,0 0 0-15,0 0 0 0,0 0 0 16,0 0 0-16,0 0 0 0,0 0 0 0,-19 0-1 0,19 0 1 15,0 0 0-15,0 0 0 0,0 0 0 16,0 0 0-16,0 0 0 0,0 0 0 16,-17 16 0-16</inkml:trace>
  <inkml:trace contextRef="#ctx0" brushRef="#br0" timeOffset="5131.681">15240 8998 34 0,'0'0'0'0,"-18"0"0"0,1 0 1 16,-2 0 0-16,19 0 0 0,0-19 0 15,0 19 0-15,-17 0-1 0,17 0 6 16,0 0 0-16,0 0 1 0,0 0-1 16,0 0-3-1,0 0 0-15,0 0 0 0,0 0 0 0,0 0 9 0,0 0 1 0,0 0-1 16,0 0 1-16,0-17-9 0,0 17 0 0,17 0 1 0,2 0-1 0,16-18 3 15,-1 18-1-15,2-17 0 0,-1 17 1 16,1-19-4-16,-1 19 0 0,1 0 0 0,16-17 1 0,-16 17-2 0,-2-17 1 0,2 17 1 16,17-17-1-16,-18 17-2 15,0-18 1-15,1 18 0 0,-2-18 0 0,2 0 0 0,-1 18 0 16,-17-18-1-16,18 2 1 0,-19 16-1 0,-17 0 1 0,17 0-1 16,2-20 0-1,-19 20 0-15,0 0 1 0,0 0-1 0,0 0 0 0,0 0 0 0,0 0 0 16,-19 0 0-16,-33 20 0 0,16 14 0 0,-16-16 0 15,-1 0 1-15,17-18-2 0,-16 18 1 0,15-1 0 16,3-17 0-16,-20 17 1 0,21-17 0 0,-3 17 1 16,1-17-1-16,-1 19-1 0,18-19 1 0,-16 0-1 15,-2 17 1-15,18 1 1 0,1-18 0 0,-2 0 0 16,2 0 0-16,0 0-2 0,17 0 1 0,-18 0 0 0,18 0 0 16,0 0 1-16,0 0 0 0,0 0 0 0,0 0 0 46,0 0-2-46,0 0 1 0,18 0 0 0,-1 0 0 0,19-18 2 0,-1 18 0 0,1-17 0 0,-2 17 0 0,2-19-2 0,-18 19 0 0,17 0 1 0,1 0-1 0,-3-17 4 0,3 34-1 16,-1-17 0-16,-18 0 1 16,20 0-4-16,-3 19 1 0</inkml:trace>
  <inkml:trace contextRef="#ctx0" brushRef="#br0" timeOffset="7735.553">19014 7534 53 0,'0'0'0'0,"0"0"0"16,-17 17 2 0,-1-17 1-16,18 0-1 0,0 0 0 0,-18 0 0 15,18 0-1-15,0-17 1 0,0 17 0 0,0-19 18 0,0 1 0 0,0-16 1 16,18-19-1-16,0-18-15 0,-1 17-1 0,0-15 1 0,2-20-1 16,16 18 14-16,-18 19 0 0,19-19 1 0,-1 1-1 15,1 16-14-15,-1-16 1 0,-18 17-1 0,19 17 1 16,-18-15 5-16,15 32-1 0,-13-16 1 15,-4 18 0-15,2-2-6 0,-1 19 0 0,2 0 0 0</inkml:trace>
  <inkml:trace contextRef="#ctx0" brushRef="#br0" timeOffset="8565.939">19209 5152 84 0,'0'0'0'0,"0"0"5"0,0 0 0 0,-36 0 0 15,36-18 0-15,0 18-3 0,0 0 1 16,0 0-1-16,-17 18 1 0,17-18 4 0,0 0 1 0,0 0-1 0,-18 17 0 15,0 0-4-15,0 19 1 0,1-19-1 0,0 19 0 16,-1 0 2-16,-1-2 1 0,19 19-1 16,-17-18 0-16,0 18-2 0,17 1-1 0,0 16 1 15,0-17 0-15,0-17 2 0,0 17 1 0,0-19 0 0,17 1-1 16,0 1-2-16,2-19 0 0,-1 19 0 0,16-18 0 16,2-1 2-16,-1-17 0 0,1 18 0 0,-1-18 0 15,-18 0-3-15,19 0 1 0,-1 0 0 0</inkml:trace>
  <inkml:trace contextRef="#ctx0" brushRef="#br0" timeOffset="9038.676">19526 5203 113 0,'0'0'0'0,"0"0"16"15,0 0 0-15,0 0 0 0,0 36 1 16,-19-18-13-16,19-18 1 0,0 18-1 15,0 0 1-15,0 17 8 0,0-1 1 0,0 2 0 0,0-1 0 16,0 1-10-16,0-1 0 0,19 1 0 0,-19-2 1 16,17 2 0-16,1-18 1 0,-1 17-1 0,2-17 0 15,-2-18-2-15,0 18 0 0,1-18 0 0,0 0 0 16,0 0-2-16,-18 0 0 0,17-18 1 0,1 18-1 16,-1-18 0-16,2 0 0 0,-19-17 1 0,17-1-1 15,-17 2-1-15,17-2 0 0,-17 1 0 0,18-18 1 16,-18 18-1-16,0-1 1 0,0 2-1 0,-18-20 0 0,18 19 0 15,0-1 1-15,-17 2-1 0,0-2 1 16,-2 1-1-16,2 18 0 0,-1-19 1 0,-17 36-1 0,17-18 0 0,-17 1 1 16,-1 17-1-16,19 0 0 0,-18 0 0 15,16 17 0-15,2 1 1 0,-18-18-1 0,18 36 0 16,-2-19 0-16,19 0 0 0,-17 1 0 0,17 0 0 0,0 0 1 16</inkml:trace>
  <inkml:trace contextRef="#ctx0" brushRef="#br0" timeOffset="9429.173">20003 5257 197 0,'0'0'0'0,"0"0"6"15,0 0 0-15,0 0-1 16,0 0 1-16,0 0-3 0,0 0-1 0,0 0 1 15,0 0 0-15,0 0 4 0,0-18 0 0,16 1 0 0,1-2 0 16,2-15-4-16,16 17 0 0,-18-1 1 16,1 0-1-16,-18-17 1 0,18 35 0 0,-18-17 0 0,0-2 0 15,18 2-1-15,-18-1-1 0,0 1 0 0,0-2 1 16,0 2-1-16,0-1 0 0,0 2 0 0,0-20 1 16,0 18-2-1,-18 0 1-15,18 1-1 0,-18 17 1 0,18-19-2 0,-18 2 1 0,1 17 0 16,-1-17-1-16,1 17 1 0,17 0 0 0,-19 17-1 15,2 0 1-15,1 2-1 0,-2-2 1 0,0 19 0 16,-17 16-1-16,18 2 0 0,-1-19 1 0,18 18 0 16,-19 0-1-16,2-1 0 0,17 1 1 0,0 1-1 31,17-2 1-31,-17 1-1 0,19-18 0 0,-1 18 1 0,-1-17-1 16,0-1 0-16,19-1 1 0,-2 3 0 0,37 16-1 15,-36-35 0-15</inkml:trace>
  <inkml:trace contextRef="#ctx0" brushRef="#br0" timeOffset="9691.536">20514 5362 150 0,'0'0'0'15,"35"19"7"1,-35-2 1-16,18-17-1 16,-1 18 1-16,-17-1-5 0,19-17 0 0,-2 19 1 0,-17-19-1 0,16 0 8 0,-16 0 0 15,0 0-1-15,18-19 1 0,-18 2-7 0,0 17 0 0,18-18 0 16,-18-35 1-16,0-17-2 0,0 17 1 15,0-17-1-15,-18 16 1 0,18-16-2 0,0-1 1 0,0 1-1 16,-18-2 0-16,18 2-1 0,0 1 0 0,-16-2-1 16,16-19 1-16,0 21-1 0,0-1 1 15,16-18 0-15,-16 34-1 0,0-17 0 0,0 35 0 0,18 2 0 16,-18-20 0-16,18 20 0 0,0 17 0 0,-18-2 0 16,17 2 0-16,-17-1 0 0,17 18 0 0,2 18 0 15,16-18 1-15,-18 36-1 0,19-2 0 0,-1 19 0 0</inkml:trace>
  <inkml:trace contextRef="#ctx0" brushRef="#br0" timeOffset="9883.928">20813 5293 131 0,'0'0'0'0,"0"-18"0"0,-18-18 0 0,1 0 1 15,0 19 0-15,17-17 0 0,0-2 1 0,-18 18-2 16,36-16 1-16,-18-2 0 0,0 18 0 0,0-18-1 0,17 19 2 0,0-17-1 16,1-2 0-16,0 0 0 0,0 19 0 0</inkml:trace>
  <inkml:trace contextRef="#ctx0" brushRef="#br0" timeOffset="10303.247">21324 5345 122 0,'0'0'0'0,"0"-34"0"0,-17 16 0 16,17-18 1-16,0 1 0 0,0-18-1 0,0 18 1 15,0-1-1-15,-17-34 1 0,17 16-1 0,0 3 1 0,0-21 1 0,0 2-1 16,0-1 1-16,0 1-2 0,0 16 2 15,0-17-2-15,0-17 2 0,0 18 0 0,0 1-1 0,17-2 1 16,-17 17 1-16,17-16-2 0,1 35 1 0,-18-18-1 16,36 17 0-16,-19 1 0 0,1-1 1 0,-1 2-1 15,19 16 1-15,-19 1-2 0,1 17 2 16,0 0-2-16,0 0 2 0,-1 17-1 16,0 1 0-16,2-2 0 0,-1 20 1 0,-18 17-1 0,0-17 0 0</inkml:trace>
  <inkml:trace contextRef="#ctx0" brushRef="#br0" timeOffset="10457.612">20902 4815 229 0,'0'0'0'0,"0"0"1"0,0 0 0 0,0 0 0 16,35-34 0-16,0 17-1 0,1-2 1 0,-2 2 0 0,2-18 0 15,18 18 0-15,-2-2 1 0,1 2 0 0,0-18 0 16,-1 16-1-16,19 2 1 0,-18-18-1 0</inkml:trace>
  <inkml:trace contextRef="#ctx0" brushRef="#br0" timeOffset="12112.195">20514 7956 3 0,'0'0'0'0,"0"0"1"16,0 0 0-16,0 0 0 15,0 0 1-15,0 0 0 0,0-17-2 0,18 0 2 0,-18-2 13 16,17 2 1-16,1 17 0 0,-1-35 0 16,2 18-12-16,14-2 1 0,-15 2-1 0,0-1 1 15,0 1 16-15,16-2 0 0,-15 19 0 0,16-17 0 16,-18-1-17-16,19 1 1 0,-1 17-1 0,1-18 1 15,-1 18 2-15,-18 0 0 0,37-18 0 0,-20 1 0 16,2 17-4-16,-1-18 0 0</inkml:trace>
  <inkml:trace contextRef="#ctx0" brushRef="#br0" timeOffset="13339.003">21678 7763 3 0,'0'0'0'0,"0"0"7"0,0 0 0 0,0 0 0 0,0 0 1 15,0 0-5-15,0 0 0 0,18-19 1 0,-18 2-1 0,0-1 8 16,0 1 0-16,0-1 0 0,0-17 1 15,-18 0-9-15,18-1 2 0,0 2-1 0,-18-3 0 32,18 3 9-32,0-2 1 0,-18-16 0 0,18 16 0 0,0-18-10 0,-17 2 0 0,0-1 0 0,17 0 1 0,0-18 3 0,-18 37 1 15,18-20-1-15,0 2 1 0,0-1-5 16,18 17-1-16,-18 1 1 0,17 0-1 0,-17-1 3 16,17 19 0-16,-17-19-1 0,36 18 1 0,-18 2-3 15,-18-2 0-15,17 1 0 0,19-2 0 0,-19 19-2 0,1 0 1 0,-1 0-1 16,1 0 1-16,0 19-1 0,0-2 0 0,-1 1 0 15</inkml:trace>
  <inkml:trace contextRef="#ctx0" brushRef="#br0" timeOffset="13503.054">21184 7339 254 0,'0'0'0'0,"-17"-35"4"16,17 35 0-16,17-19 1 0,0 2-1 15,2-18-2-15,-2 18 1 0,1-2-1 0,34 2 1 16,-17 0 5-16,18-1 1 0,-18 0-1 0,18 0 1 16,1 1-6-16,-1 17 1 0</inkml:trace>
  <inkml:trace contextRef="#ctx0" brushRef="#br0" timeOffset="13873.223">22083 7022 244 0,'0'0'0'0,"0"0"5"0,-17 17 1 15,17 0-1-15,0-17 0 16,0 0-2-16,0 0 0 0,0 0 0 0,17 0 0 0,-17 18 5 0,18-18-1 16,-1 0 1-16,2 0 0 0,15 0-5 0,2 0 1 0,-1-18-1 15,-17 18 1-15,18 0 1 0,-19 0 0 0,0-17 0 16,1 17 0-16,-18-17-2 15,18-1 0-15,0 1-1 0,-18-2 1 0,17 2 0 0,-17-1-1 0,17 1 0 16,-17-2 1-16,0 2-2 0,0 0 1 16,0 17-1-16,-17-18 1 0,17 0-2 0,0 18 1 0,-17 0 0 15,17 0 0-15,-18-18-1 0,18 18 1 0,-18 0-1 16,18 0 1-16,-18 0-1 0,1 18 1 0,0-18-1 16,-2 18 1-16,-16 17-1 0,18 1 1 0,-1-19-1 15,0 18 1-15,0 1-1 0,1-18 1 0,0 16-1 0,17 2 0 16,-19-1 0-16,19 1 0 0,0-2 1 15,0 2-1-15,0-1 0 0,0-18 0 0,0 19 0 0,19-18 0 16,-2 18 0-16,0-19 1 0,1-17-1 16,0 18 0-16,0-1 0 0,17 0 0 0</inkml:trace>
  <inkml:trace contextRef="#ctx0" brushRef="#br0" timeOffset="14253.092">22612 6916 226 0,'0'0'0'16,"-36"-19"0"0,36 19 4-16,0 0 1 0,-17 0 0 0,1 0-1 15,16 0-1-15,0 0-1 0,-18 0 1 0,18 19 0 0,-18-2 4 16,18 1 0-16,0-1 0 0,-18 19 1 0,1-1-5 0,17 0 0 16,0 0 1-16,0-17-1 0,17 0 2 0,-17 0 1 15,18-1-1-15,-18 0 0 0,0 2-3 0,18-19 1 0,0 0 0 16,-18 0 0-16,16 0-2 0,-16 0 1 15,17-19-1-15,2 19 0 0,16-17 0 0,-18-18 0 0,1 17 1 16,0-17-1-16,0 17-1 0,-1-17 0 16,-17 18 0-16,17-18 1 0,-17-1-1 0,19 18 0 0,-19-18 0 15,17 19 0-15,-17-18 1 0,0 17-1 0,18 0 1 16,-18 1-1-16,0 0 1 0,17-1-1 0,-17 18 1 16,0-18-1-16,19 36 0 15,-19 0 0-15,0-1 0 0,0 0 0 16,17 1 1-16,1 35-1 0,-18-17 0 0,17-1 0 15,0 1 0-15,2-1 0 0,-2-18 0 0,1 0 0 0,-1 1 0 16,2 0 0-16,-2-1 0 0,0 1 0 16,1 0 0-16,0 0 0 0,17-18 0 0</inkml:trace>
  <inkml:trace contextRef="#ctx0" brushRef="#br0" timeOffset="14548.632">22735 6775 203 0,'0'0'0'0,"-17"34"0"0,17-16 4 0,0 18 1 15,0-19-1-15,-17 0 0 0,34 2-2 16,-17-2 1-16,17 1-1 0,2-1 1 0,-2 2 3 0,-17-19 1 16,18 17-1-16,-1 1 1 15,2-18-4-15,-19 0 0 0,17 0 0 0,1 0 1 0,-1 0 0 0,-17 0 1 16,17 0 0-16,-17 0 0 0,19 0-3 15,-19-18 1-15,0 18-1 0,17 0 1 16,-17-17 0-16,18 17-1 0,-18 0 0 0,0-19 1 0,0 19-2 0,17 0 1 0,-17-17-1 16,0 17 1-1,19 0-1-15,-19-18-1 0,0 18 1 0,17-17 0 0,0-2-1 16,-17 19 1-16,18 0-1 16,0 0 1-16,0-17-1 0,-18 17 1 0</inkml:trace>
  <inkml:trace contextRef="#ctx0" brushRef="#br0" timeOffset="15134.749">23036 6351 185 0,'0'0'0'0,"0"0"1"0,0 0 0 0,0 0 1 15,-18 36-2-15,18-36 1 0,0 0 0 0,0 34 0 16,18 20 1-16,-18-20 1 0,0 20 0 0,0-1 0 16,18 17-1-16,0-17 0 0,-18 17 0 0,17-16 0 15,1-1 0-15,-1-1 0 0,2 2 0 0,-2-2 0 16,-1-17 0-16,2 1-1 0,0-1 0 0,17 1 1 0,-18-1-1 15,2-1 0-15,-1-34 0 0,-1 19-1 0,0-2 1 16,1-17 0-16,0-17 0 16,0 17 0-16,-18 0-1 0,0-19 0 0</inkml:trace>
  <inkml:trace contextRef="#ctx0" brushRef="#br0" timeOffset="15287.222">22877 6809 223 0,'0'0'0'0,"-35"0"0"0,35 0 2 16,-17-17 1-16,17 17-1 0,0 0 1 0,0 0-2 16,0 0 1-16,0 0 0 0,17 0-1 0,1 0 4 0,-1-17 0 0,0 17 1 15,37-18-1-15,-1 0-3 0,-18 0 1 0,18 1 0 16,1 17 0-16,-21-18-1 0,21 0 1 0</inkml:trace>
  <inkml:trace contextRef="#ctx0" brushRef="#br0" timeOffset="15682.984">23760 6209 175 0,'0'0'0'0,"0"0"1"0,0 0 0 15,0 0 0-15,0 0 1 0,0 0-1 16,0 0 0-16,0 19 0 0,0-2 0 0,0-17 1 0,0 17 0 0,-19 19 0 15,19 35-1-15,0-19 1 0,19 2-1 0,-19-1 0 0,0-1 1 0,0-16-1 16,0 16 1-16,17-16 0 16,-17-1-1-16,0 1 0 0,18-2 0 0,-2-16 1 0,-16 18-2 15,19-36 2-15,-19 17-2 16,17 0 1-16,0-17 0 0,-17-17 0 16,0 17 0-16,18 0 0 0,-18 0 1 0,0-17 0 0,18 17 1 0,-18-36-1 15,18 1-1-15,-18 0 1 0,17-1 0 0,-17 1 0 0,0-1-2 0,0 2 0 16,0-2 0-16,0 1 1 15,0-1-1-15,0 2 0 0,0-20 0 0,0 20 1 0,0-2 0 0,0 18 0 16,0 1 0-16,18-1 1 0,-18 0-1 16,0 18 0-16,0 0 0 0,0 0 0 0,17 0 1 0,-17 0 1 15,0 0-1-15,0 0 0 16,19 0 0-16,-19 18-1 0,17-18 1 0,0 35-1 0,19 1 4 0,-18 16-1 0,16-34 0 16,3 18 1-16,-20-19-3 0,18 0 0 15,-17 2 1-15</inkml:trace>
  <inkml:trace contextRef="#ctx0" brushRef="#br0" timeOffset="16144.089">24623 6439 213 0,'0'0'0'16,"0"0"6"0,0 0-1-16,18 18 1 0,-18 0-1 0,0-1-2 0,17-17 0 0,-17 17 0 0,0 2 0 15,19 16 3-15,-19-18-1 0,17 2 1 0,-17-19 0 16,0 0-4-16,0 17 2 0,0-17-2 0,0 0 1 0,0 0 1 15,0 0 1-15,0 0-1 0,0-17 0 16,0 17-2-16,0 0 1 0,0-19-1 0,-17-16 1 16,17-1-1-16,0-16 0 0,-19 16 1 0,2 2-1 15,17-2-1-15,0 1 1 0,0 17 0 0,0-18-1 16,0 2 0-16,0-2 1 0,17 18-1 0,-17 1 0 16,19 0 0-16,-2-2 0 0,-17 2 0 15,17 17 0-15,1-17 0 16,0 17-1-16,0 0 1 0,-1 17 0 0,1-17-1 0,18 0 1 0,-19 17-1 0,36-17 1 15,-18 19 0-15,1-19-1 0,-1 0 1 0,-18 0-1 0,19 0 1 0,-18 0-1 16,15 0 1-16,-14-19-1 0,16 19 0 0,-18-17 1 16,1 17-1-16,0 0 1 0,-18-17-1 0,18 17 0 15,-18-18 1-15,17 0 0 0,-17 0 0 16,0 18 0-16,-17 0-1 16,17-17 0-16,-18 17 1 0,18-17 0 0,-18 17-1 15,-17 0 1-15,0 0-1 0,-1 17 0 16,2 0 1-16,-2 1 0 0,19 18 0 15,-18-19 0-15,16 19 0 0,2-2 0 16,0-16 0-16,-1 18 0 0,18-2 0 0,0 2-1 0,0-1 1 0,18-17 0 0,-1 18 0 16,19-19 0-16,16 0-1 0,-16-17 1 0,34 0 0 0,0 0 0 15,0-17 0-15,20 0 0 0</inkml:trace>
  <inkml:trace contextRef="#ctx0" brushRef="#br0" timeOffset="31957.696">15839 11697 3 0,'0'0'0'0,"-17"0"0"16,-2 0 0-1,2 17 1 17,17-17 0-17,0 18-1-15,0-18 1 0,0 17-1 0,0 2 1 16,0-2 4-16,0 0-1 0,0 0 1 0,-17 1 0 16,17 18-3-16,0-18 1 0,0-1 0 0,0 19 0 0,-18-19 0 15,18 0 1-15,0 2-1 0,-18-2 1 0,18 1-2 16,0 16 0-16,-18-15 1 0,18-2-1 15,-17 18 0-15,17-16-1 0,-17-2 1 0,17 0 0 0,-18 19-1 0,18-19 0 16,-19 1 0-16,19 17 1 0,-17-16-1 0,17 15 1 16,-17-17-1-16,17 19 1 0,-18-18-1 15,0-1 0-15,18 19 0 0,-18-19 1 0,18 1 0 0,0-1 0 16,0 2 0-16,-16 16 1 0,-1-19-2 16,17 4 1-16,0-3-1 0,0 18 1 0,0-18 4 15,-19 2 0-15,38-2 0 0,-38-17 1 0,19 17-4 16,0 0 0-16,0 2 0 0,0-2 0 0,0 1 4 0,19-18 0 15,-19 17 1-15,0 2-1 0,0-2-4 0,0 0 1 16,0-17-1-16,0 18 0 0,0-1 4 0,0 2 0 16,0-2 0-16,0 1 0 0,17-18-4 0,-17 17 0 15,0 2 0-15,0-2 1 0,16-17 2 0,-16 17 1 16,18 1-1-16,0 0 1 0,0 0-4 0,-1-1 0 0,0 0 0 16,2 0 0-16,-1 2 3 0,-1-2-1 0,18-17 1 15,-17 18 0-15,0-18-3 16,-1 18 0-16,19-18 0 0,-1 0 0 0,-18 18 1 0,1-18 0 0,18 0 0 15,-2 0 0 1,2 0-1-16,-18 0-1 0,18 0 0 0,-1 0 1 0,-1 0 0 0,2 0 0 0,-2 0 0 16,2 0 0-16,-19 0-1 0,19 0 0 0,-18 0 0 15,17 0 0-15,-18 0 1 0,19 0-1 0,-19 0 0 0,19-18 1 16,-18 18-2-16,-1-18 1 0,0 0-1 16,20 18 1-16,-20-17-1 0,0-2 1 0,19 2 0 15,-18 0 0-15,16 0-1 0,-15-1 1 16,-2 0-1-16,1 0 0 0,-1 1 1 0,1 0-1 0,-18 17 1 15,18-36 0-15,0 36-1 0,-1-18 0 0,-1 1 0 0,-16-2 0 0,20 2 1 16,-4-1-1-16,-16-16 1 16,18 15 0-16,-18 2-1 0,17-1 0 0,-17-18 0 15,0 19 0-15,0-17 1 0,0 15 0 16,19-16-1-16,-19 1 1 0,0-2-1 0,-19 18 0 0,19-18 0 0,0-16 0 16,-17 16 1-16,17 1 0 0,0 18 0 0,-18-36 0 0,2 17-1 15,-4 19 0-15,20-19 1 0,-16 0-1 0,-1 2 1 16,-1 17-1-1,0-19 1-15,0 18 0 0,1 1-1 0,-1-19 1 0,1 19-1 0,-2-18 0 0,-15 16 1 0,16 2 0 16,0-17-1-16,18 15 1 0,-35 2 0 16,18-1-1-16,-1 0 0 0,-1 0 0 0,-15 0 1 0,16 1-1 0,0 0 0 15,-17 0 0-15,18-2 0 0,-2 2 0 16,-16-1 0-16,0 1 0 0,-1-2 0 16,19 2 0-16,-19 0-1 0,2-1 1 0,-2 1 0 0,19 17-1 0,-18-19 1 15,-1 2 0-15,19 17-1 0,-1 0 1 0,1 0-1 16,-19 0 1-16,19 0-1 0,-1 0 1 0,0 0-1 15,-17 0 1-15,17 0-1 0,-18 0 1 0,19 0-1 16,-18 0 1-16,17 17-1 0,-17-17 0 0,18 0 1 16,-20 0-1-16,3 19 1 0,-2-19 1 0,2 0-1 0,-2 0 1 15,19 0-1-15,-18 0 0 0,17 0 0 0,-18 0 0 16,19 0 1-16,0 17 0 0,-2-17 1 0,2 0-1 16,-1 18-1-16,18-18 1 0,-17 0-1 0,17 17 1 15,0-17 0-15,-19 17 1 0,38-17-1 0,-19 19 0 16,0-19 0-16,17 0-1 0,-17 17 1 0</inkml:trace>
  <inkml:trace contextRef="#ctx0" brushRef="#br0" timeOffset="58615.224">17567 15631 3 0,'0'0'0'0,"36"-19"0"109,-36 19 1-109,18 0-1 16,-18 0 1-16,17 0-1 0,-17-17 0 15,0 17 1-15,17 0-1 0,2 0 1 0,-2 0-1 16,1 0 0 0,-1 0 0-16,2 0 0 0,-2 0 0 0,1-17 0 0,-1 17 0 15,19 0 1-15,-19 0-1 0,1 0 0 16,18 0 0-16,-19 0 0 0,0 0 0 0,-17 0 1 0,18 0-1 16,0 0 0-16,-18 0 1 0,18 0-1 0,-1 0 0 15,-17 0 1 1,18 0 2-16,-18 0-1 0,0 0 0 15,0 0 1-15,0 0-2 0,0 0 1 0,0 0 0 0,0 0-1 16,-18 0 3-16,18 0 0 0,0 0 0 0,-17 17 0 16,-1-17-2-16,0 17 0 0,-17-17 1 0,18 0-1 0,-19 19 6 15,18-19-1-15,1 0 1 0,-2 0-1 16,2 0-3-16,0 17-1 0,-1-17 0 0,1 0 1 0,-2 0 3 16,2 0 1-16,-1 0-1 0,1 18 0 15,-2-18-3-15,-15 0-1 0,34 0 0 0,-18 0 1 0,0 17 1 16,0-17 1-16,1 0 0 0,-1 0 0 15,18 0-4-15,-17 19 2 0,17-19-1 0,-19 0 0 16,19 0 2-16,0 0 0 0,0 0 0 0,0 0 0 16,0 0-3-16,0 0 1 0,0 0 0 0,0 0 0 0,19 0 2 15,-2-19 0-15,1 19 0 0,17 0 0 16,18-17-2-16,-17-1-1 0,-1 18 1 0,1-17 0 0,16 17 3 0,-16 0 0 16,-1-19-1-16,1 19 1 0,-2-17-3 0,2 17 0 15,-1 0 0-15,-17 0 0 0,18 0 2 0,-3 0-1 16,-15 0 0-16,18 0 0 0,-19 17-2 0,0-17 1 0,-17 0-1 15,19 19 1-15,-1-19 1 0,-18 17 0 0,0-17 0 16,0 18-1-16,0-18 0 0,17 17-1 16</inkml:trace>
  <inkml:trace contextRef="#ctx0" brushRef="#br0" timeOffset="59713.867">19597 15737 153 0,'0'0'0'0,"0"0"3"31,0 0 1-31,34 0-1 0,-34-18 0 16,18 18-1-16,-18 0 0 0,0 0 0 0,18-17 1 0,17 17 2 0,-17 0 0 0,18-19 0 15,-2 19 0 1,2-17-2-16,-1 17 0 0,-18 0 0 0,20-18 0 0,-20 18 0 0,18 0 1 0,-17-17-1 0,0 17 1 15,15 0-1-15,-14 0-1 0,-2 0 0 0,1 0 0 16,-18 0 0-16,17 0-1 0,1 0 0 0,-18-19 1 16,0 19-1-16,18 0 0 0,-18 0 0 0,0 0 0 15,0 0 1-15,-18 0 0 16,0 0-1-16,18 0 0 0,-35 19 0 16,-1-19-1-16,-15 17 1 0,15-17-1 0,2 18 1 15,-3-18-1-15,20 17 1 0,-18-17 0 0,-1 19-1 0,2-19 1 16,15 0-1-16,2 0 1 0,-18 0-1 15,17 0 1-15,-18 17-1 0,19-17 1 0,0 0-1 0,-2 0 2 16,2 0 0-16,17 0 0 0,-18 0 0 16,18 0-1-16,-17 0 0 0,17 0 1 0,0 0-1 15,0 0 2-15,0 0 0 0,0 0 0 0,0 0 0 16,0 0-1-16,0 0 0 0,0 0 0 0,0 0 0 0,17 0 1 16,18 0 1-16,-16 0 0 0,15 0 0 0,20-17-2 15,-19 17 0-15,1 0 1 0,-2-19-1 0,2 19 1 0,-1-17 0 16,1 17 1-16,-1 0-1 15,0 0-1-15,-17 0 1 0,16 17-1 0</inkml:trace>
  <inkml:trace contextRef="#ctx0" brushRef="#br0" timeOffset="67365.086">13422 14308 75 0,'0'0'0'16,"-17"0"0"-16,0 0 2 0,-1 0 1 0,18 0-1 16,-36 0 1-16,36 0-2 0,-17 0 1 15,-1 0 0-15,1 0 0 0,-19 0 13 0,19 0 1 0,-1-18-1 16,-35 18 1-16,36 18-11 0,-20-18-1 16,3 0 1-16,-2 0-1 0,-15 17 11 0,15-17 0 15,-17 18 0-15,0-18 0 0,17 0-10 0,-16 17-1 0,-1 1 1 16,-1-18-1-16,19 18 4 0,-18 0 0 0,18-1 0 15,-18 0 1-15,-1 19-6 0,21-19 1 0,-21 20 0 16,20-3-1-16,-20-17 1 0,19 19 1 0,-1-1-1 16,2 1 0-16,-2-1-1 0,1 0-1 0,17 1 1 0,-18-2-1 15,19 2 0-15,0-1 0 0,-2 1 0 0,2-2 0 16,-1-16-1-16,18 18 0 0,-17-1 1 16,17 1-1-16,-19-2 0 0,38 2 1 0,-19-1-1 15,0 1 0-15,0-19 0 0,17 18 0 0,1-16 0 0,-1 16 0 16,2-1 0-16,15 2 1 0,-16-1-1 0,18 1 0 15,-1-2 0-15,1-15 0 0,-2 16 0 0,20-1 0 0,-1 2 1 16,-18-18 0-16,18 18 0 0,17-1 0 16,-18-18-1-16,2 19 1 0,16-19-1 0,1 18 1 0,0-16 0 15,0-2 0-15,17 17 0 32,-17-15 0-32,-2-19 0 0,2 17-1 0,17 1 0 0,-17-18 1 0,-1 0 1 0,19 0 1 0,-18 0 0 0,-2 0-1 15,20-18 0-15,-19 18-1 0,-17-17 0 0,35-2 0 0,-18 2 2 0,1 0 0 16,0 0-1-16,0-2 1 0,0 2-2 0,-18-1 0 15,17 1 1-15,-1 0-1 0,2-2 2 0,0 2-1 0,-18-1 1 16,18 1-1-16,0-2-1 0,-37 2 1 16,20-18-1-16,-1 16 0 0,-2 2 1 0,-15 0 0 0,17-1 0 15,-17 1 0 1,-2-19-1-16,2 19 0 0,-1-19 0 0,1 18 0 0,-18 1 0 0,16-1 0 0,-15 0 0 16,16 0 0-1,-18 2 0-15,2-2 0 0,-2 1-1 0,0-2 1 0,-17 19-1 0,18-17 0 0,0-1 1 16,0 1-1-16,-18-2 0 0,17-15 0 15,1 16 0-15,-18 1 0 0,0-2 0 0,17 19 0 16,-17-17 0-16,0 0 0 0,0-1 0 16,0 0 0-16,0 18 0 0,0-18-1 0,0 18 1 0,0 0 0 0,0 0 0 15,0-17 0-15,-17-1-1 0,17 18 1 0,0-18 0 16,-18-17 0-16,18 18-1 0,-17-19 1 0,-1 19-1 16,0-1 1-16,0 1-1 0,1-19 1 0,0 19 0 0,-2-1-1 15,2-18 1-15,-18 19 0 0,16 0 0 0,-15-1 0 16,16 0-1-16,1 0 1 0,-19 1 0 15,1-1 0-15,16 0-1 0,-15 0 2 0,-2-16-2 0,1 17 2 16,0-20-2-16,-1 20 1 0,20 0 0 0,-20-19 0 16,1 19 0-16,0-19 1 0,16 18 0 0,-15 1 0 15,-2-18-1-15,1 17 0 0,-1 0 1 0,1 1-1 16,0-1 1-16,-1 0 0 0,-17 18 1 0,18-18-1 16,-18 1-1-16,18 17 1 0,-18 0-1 0,-17 0 1 15,17 17 0-15,-17 1-1 0,-1 18 1 0,1-1 0 0,-19-17-1 16,19 17 0-16,-19 0 0 0,0 1 1 0,2-2-1 0,-1 19 0 15,0-16 0-15,-18-3 0 0,35 19 0 0,-17-18 0 16,17 19 0-16,-17-2-1 0,18-16 1 0,0 17 0 16</inkml:trace>
  <inkml:trace contextRef="#ctx0" brushRef="#br0" timeOffset="72025.201">13635 16619 31 0,'0'0'0'0,"0"0"1"0,0 0 1 0,0-18 0 15,0 18 0-15,16-18-1 0,-16 18 0 0,0-17 0 16,0 17 0-16,0 0 8 0,19-17-1 0,-19 17 1 16,17 0-1-16,0 0-4 31,1-19 0-31,0 19-1 0,17-17 1 0,0 17 22 0,18 0 0 0,-17 0 0 0,-1 0 0 0,1 0-22 0,-1 0 0 15,0 0 0-15,18 0 1 0,-17 0 4 0,-1 0 1 0,0 0 0 16,1-18 0-16,-3 18-6 0,-13 0 0 0,14 0 0 16,-17 0 0-16,19 0 0 0,-18 0 0 15,-1 0 0-15,0 0 0 0,-17 0-2 0,0 0 1 0,19 0-1 16,-38-17 1-16,19 17-1 0,0 0 0 0,0 0 1 16,-17 0-1-1,0 0 0-15,-1 17-1 0,-18-17 1 0,-15 18-1 0,15-1 1 16,1-17-1-16,-1 19 1 0,1-19 0 0,-1 17-1 0,2-17 0 0,-2 17 0 0,1-17 1 15,-19 0 0-15,37 0 0 0,-18 18 0 0,-1-18 1 16,2 0-2-16,15 0 1 0,-16 18-1 0,18-36 1 16,-1 36 1-16,0-18 0 0,0 0 0 15,1 0 1-15,0 0-2 0,17 0 0 0,-19 0 0 16,19 0 0-16,-16 0 1 16,16 0 0-16,0 0 1 0,0 0-1 0,0 0-1 0,0 0 0 0,0 0 0 15,0 0 0-15,0 0 1 0,0 0 1 0,0 0-1 0,16-18 0 0,3 18-1 16,15 0 0-16,2 0 0 0,17 0 0 15,0 0 0-15,-18 0 1 0,18 18 0 0,1-36 0 0,-20 18-1 16,20 0-1-16,-20-18 1 0,2 18 0 0,-1-17 0 0,1 17-1 16,-1 0 1-16,1-17 0 0,-2 17-1 15,-17-19 1-15,2 19-1 0,-2-17 0 0,1 17 1 0,-18 0-1 0,17 0 0 32,-17 0 0-32,0-18 0 0,0 18 0 0,-17 0 1 0,-1 0-1 0,1 0 0 15,-19-17 0-15,2 17-1 0,-19 0 1 0,17 17-1 16,1-17 1-16,-19 0 0 0,20 0-1 0,-2 18 1 15,1-18 0-15,-19 17-1 0,37-17 1 0,-18 19-1 16,-1-19 1-16,2 0 0 0,15 17-1 0,2 0 1 16,-1-17 0-16,1 18 0 0,17 0-1 0,0-18 1 0,-18 18-1 15,18-18 2-15,0 0-1 0,18 0 1 16,-18 17-1-16,0-17 0 0,17 0 0 0,-17 0 1 0,35 0-1 16,18 0 2-16,1 0 0 0,-1-17 0 0,-1-1 0 15,2 0-1-15,-20 0 0 0,2 1 0 16,17 0 0-16,-17-2 0 0,-3 2 0 0,21 17 0 0,-18-18 0 15,-19 1 0-15,18-2-1 0,-18 2 1 0,2 17-1 0,-2-17 0 16,1 17 0-16,-18-18 1 0,0 18-1 16,0 0 0-16,0 0 0 0,-18 0 0 0,18-17 0 0,-17 17 0 15,-2 0 0-15,19 0 0 0,-52 0 0 16,16 17-1-16,-15 1 1 0,15-18 0 0,1 0 0 16,-1 17-1-16,1-17 1 0,-1 17-1 0,2 2 1 15,-2-19-1-15,1 0 1 0,0 17-1 0,-1-17 1 16,1 18-1-16,17-18 1 0,0 17-1 0,1-17 1 0,0 19-1 15,17-19 1-15,0 17-1 0,0-17 1 0,0 0 0 0,0 0 0 16,17 0 0-16,0 0-1 0,-17 0 1 16,54 0-1-16,17 0 1 0,-1-17 0 0,-18 17-1 15,2-19 1-15,-19 2 0 0,18 17-1 16,-1 0 1-16</inkml:trace>
  <inkml:trace contextRef="#ctx0" brushRef="#br0" timeOffset="84961.764">13810 16530 90 0,'0'0'0'0,"0"0"1"31,0 0 0-31,0 0 0 0,-17-17 1 0,-1-1-1 0,18 18 0 0,0 0 0 16,0 0 5-16,0 0 0 0,0 0 0 0,0 0 1 15,0 0-4-15,0 0 0 0,0 0 0 0,18 0 1 16,-18 0-1-16,17 0 0 0,2 0 0 16,-2 0 1-16,18 18-2 0,1-18 0 0,-2 17 0 0,3-17 0 15,-20 0 3-15,18 0 0 0,-17 0 1 0,0-17-1 16,16 17-2-16,-34 0 0 0,36 0-1 0,-18 0 1 16,-1-18-1-16,1 18 0 0,0 0 0 0,-18 0 0 15,18 0 0-15,-18 0-1 0,17 0 0 0,-17 0 1 0,16 0-1 16,-16 0 0-16,0 0 1 0,0 0-1 0,0 0 0 15,0 0 0-15,0 0 1 16,0 0-1-16,0 0 0 0,0 0 0 0,0 0 0 16,-16 0 0-16,-1 0-1 0,-1 18 1 0,-35 18-1 15,18-19 1-15,-1-17-1 0,19 17 1 16,-19-17-1-16,1 18 1 0,0-18-1 0,16 0 0 0,2 18 1 0,-18-18-1 16,17 0 0-16,0 0 0 15,1 18 1-15,0-18-1 0,-2 0 0 0,2 0 0 0,17 17 1 16,0-17 0-1,17-17-1 1,2 17 0 0,-2 0 0-16,36-18 1 0,-18 0-1 0,19 18 0 15,-20-18 0-15,2 1 0 0,-18 17 0 0,16-17 1 0,-15 17-1 16,16-19 0-16,-18 2 0 0,19 17 1 0,-18-18-1 16,15 1 0-16,-13 17 0 0,-4-19 0 0,2 19 1 15,-1-17-1-15,2 0 1 0,-19-1 0 16,0 18 0-1,-19 0 0-15,2 0-1 16,-17 0 1-16,14 0-1 0,4 0 1 16,-19 0-1-16,17 18 1 15,-17-18 0-15,17 0 0 0,1 0-1 0,-2 17 1 0,2-17-1 16,0 0 1-16,17 0 0 0,-18 17 0 0,18-17 1 16,0 19-1-16,0-19 0 0,0 0 0 0,0 0 0 0,0 0 0 15,0 17 2-15,0-17 0 0,0 0 0 0,0 0 0 0,0 18-1 16,0-18 0-16,18 0 0 0,-18 0 0 15,17 17 1-15,0-17 1 0</inkml:trace>
  <inkml:trace contextRef="#ctx0" brushRef="#br0" timeOffset="90684.261">16087 16371 3 0,'0'0'0'0</inkml:trace>
  <inkml:trace contextRef="#ctx0" brushRef="#br0" timeOffset="91541.902">15962 16371 3 0,'0'0'0'0,"-17"0"0"0,0-17 0 47,17 17 19-31,0 0 0-16,0 0 0 15,0 36 0-15,0-1-14 16,-18 18-1-16,0 18 1 0,18-19-1 0,-18 18 3 0,18-17 0 15,0 1-1-15,0-2 1 0,-17 19-4 16,17-18 1-16,0 0-1 0,-18-18 1 0,18 19 9 0,18-20 0 0,-18 20 0 16,0-20 1-16,0 19-10 0,0-35 0 0,17 18 0 15,-17-2 1-15,18 2-5 0,-18-18 1 0,18-1-1 16,-18 1 1-16,18 0-1 0,-18 0 0 16,0-18 1-16,0 16 3 0,0-16 0 0,0 0 0 15,17 0 1-15,-17 18-3 0,0-18 0 0,0 0 1 16,0 0-1-16,0 0 5 0,0 0 0 0,0 0-1 15,0 0 1-15,17-18-4 0,-17 18 1 0,0 0-1 16,19-16 1-16,16-2 3 0,1 0 0 16,-1 0 0-16,-1 1 0 0,2 17-3 0,-18 0-1 0,17-18 1 15,-1 18-1-15,2 0 4 0,-1-18 0 16,0 18 0-16,1 0 0 0,-1-18-4 0,1 18 1 0,-2 0-1 0,20 0 0 0,-19 0 2 16,18 0 1-16,0 0-1 0,0 18 0 15,0-18-3-15,-1 0 1 0,-17 0 0 0,19 0 0 0,-1 0 0 16,-1 0-1-16,-16 0 1 0,17 18 0 15,0-18-1-15,0 18 0 0,0-18 0 0,-1 0 0 0,2 17 2 16,17-17-1-16,-19 18 1 0,0-18 0 16,2 18-2-16,16-18 0 0,-16 18 1 0,-2-18-1 0,19 16 1 15,-1-16 1-15,-16 18 0 16,17-18 0-16,-20 18-2 0,19-18 1 0,-16 0-1 0,-1 0 0 0,-1 0 1 0,19 18 0 16,-17-18 0-16,16 18-1 15,-16-18 0-15,-2 0 0 0,1 0-1 16,0 0 1-16,-19 17 1 0,20-17 0 0,-2 17 0 0,-16-17-1 0,17 0 0 0,-1 0 0 15,-15 19-1-15,15-19 1 0,-16 0 0 0,-2 17-1 0,20-17 1 16,-19 0 0-16,1 17-1 0,-3-17 0 0,3 0 0 16,-1 18 0-16,1-18 1 0,-1 0-1 0,1 17 1 15,16-17-1-15,-16 19 0 16,-1-19 0-16,1 18 0 0,-1-18 0 0,1 0 0 0,-2 0 0 0,-16 0 0 16,18 0 1-16,-2 0-2 0,3 0 1 0,-20 0 0 15,18 0 0-15,-17 0 0 0,16 0 0 0,2 0 0 0,-19 0 0 31,1 0-1-31,17-18 1 0,-17 18 0 0,17 0 0 0,-18-19 0 16,19 19 0-16,-18-17 0 0,-1-1 0 16,2 1-1-16,16 17 1 0,-18-36 0 0,0 19 0 0,-17-18 0 0,19 17 0 0,-2-18 0 0,1 2 0 15,-1-2-1-15,2 1 1 0,-2-1 0 16,0-17-1-16,1 1 1 0,0-18 0 0,-18 16 0 0,18-16 0 0,-18 17-1 16,17-17 1-16,1-1-1 0,-18 1 1 15,17-2 0-15,-17 2 0 0,19-1 0 0,-19 1 0 16,17 16 0-16,-17 2-1 0,16-1 1 0,-16-1 0 15,18 20 0-15,-18-2-1 0,18 1 1 0,-18-18 0 0,0 36 0 16,0-18 0-16,0 16-1 0,0 2 1 0,0-1 0 16,0 1 0-16,0 0 0 0,-18 17 0 15,18 0 0-15,0-19 0 0,0 19 0 0,0 0 0 0,0 0 0 16,0 0 1-16,0 0-1 0,0 0 0 16,18 19 0-16,-18-19 0 0</inkml:trace>
  <inkml:trace contextRef="#ctx0" brushRef="#br0" timeOffset="92271.762">20636 17060 298 0,'0'0'0'0,"-16"-18"10"0,16 1 0 0,-17 17 0 0,17-18 0 15,0 18-6-15,0-18 0 0,0 18 0 0,0-18 0 0,0 18 8 16,0-17 0-16,0 17-1 0,17-17 1 15,17 17-8-15,-16-19 0 0,17 19 1 0,1-17-1 0,16 17 3 16,2 0 0-16,-1 0-1 0,-1 0 1 0,2 0-4 16,-1-18 1-16,-1 18-1 0,19 0 0 0,0 0-1 0,-2 0 0 15,20 0 0-15</inkml:trace>
  <inkml:trace contextRef="#ctx0" brushRef="#br0" timeOffset="92801.149">22701 16336 219 0,'0'0'0'0,"-36"-17"1"31,36 34 1-31,-18-17-1 0,1 0 0 0,17 18 0 0,-18-18 0 0,1 17 0 0,-2 19 0 16,-14-1 1-16,15 1 1 0,0-1 0 0,-17 1 0 0,18-2-2 15,17 20 1-15,-18-20 0 0,-1 19 0 0,19-18 0 0,0 2 1 16,19-3 0-16,-19 2 0 0,18-19-1 16,16 18 0-16,-16 1 0 0,18-1 0 0,-3 1-1 0,21-19 1 15,-19 17 0-15,18 2 0 0,0-18-1 0,-18 18 0 0,19-18 0 16,-20 16 1-16,2 2 1 0,-1-19 0 15,1 1 0-15,-1 18 0 0,-17-19-1 0,-18 0 0 0,0 1 0 16,-18 0 0-16,18 0-2 0,-35-1 1 0,18 1-1 16,-37 18 1-16,1-20-1 0,1 20 0 0,-19-18 1 15,0 0-1-15,0 16 2 0,2-15-1 0,-2-2 1 16,-17-17-1-16,34 17 1 0,-16 1-1 0,17-18 0 16,0 0 0-16,17 0 2 0,1 17 1 0</inkml:trace>
  <inkml:trace contextRef="#ctx0" brushRef="#br0" timeOffset="93802.254">23618 16866 235 0,'0'0'0'0,"18"-19"0"16,-18 2 9-1,0 0 0-15,-18 17-1 0,18 0 1 0,0-17-5 0,0 17 0 0,-17 0-1 0,17 0 1 16,0 0 8-16,-19 0 0 0,19 0-1 0,-17 34 2 16,-36 2-9-16,35 16 0 0,-17-16 0 0,-1 17 0 15,19 16 0-15,-18-15 0 0,17 0 0 0,-17 16-1 16,18-18 0-16,-1 1-1 0,-1 1 0 15,19-19 0-15,0 17 0 0,0-16-1 0,19-18 0 0,-19 17 1 0,35-18-1 16,-18 2 0-16,1-19 0 0,18 0 0 16,-19-19 0-16,0 19-1 0,19-34 1 0,-18 16 0 15,17-18 0-15,-17 2-1 0,17-2 1 0,-18-17 0 0,2 17-1 16,-2 2 1-16,18-20-1 0,-35 1 1 0,19 1-1 16,-19 16 1-16,0-18 0 0,0 20-1 0,0-19 0 15,0 18 1-15,0-1-1 0,0 1 1 0,0-1-1 0,0 2 0 16,0 17 1-16,-19-20-1 0,19 20 1 0,0-1 0 15,-17 18-1-15,17-17 1 0,0 17 0 16,0 0 0-16,-18 0 0 0,18 0 0 0,0 0 0 16,0 17 0-16,-17 18 0 0,17 19 0 15,-19 16 0-15,19-16 0 0,-17 16 0 0,17-17 0 0,-17 17 0 16,17 1 0-16,0-1 0 0,-18 1-1 16,18 0 1-16,0-18 0 0,0 17 0 0,0-17 0 0,0 0-1 0,0-18 1 15,0 19 0-15,0-20 0 0,0 2-1 16,0-1 1-16,0-17 0 0,18 17-1 0,-18-18 1 0,0 1 0 15,0 18-1-15,0-19 1 0,0 0 0 16,17 2 0-16,-17-19 0 0,0 0 0 0,17 17 1 16,-17-17-1-16,0 0 0 0,19 0 0 0,-19 0 0 15,0 0 0-15,17 0 1 0,-17 0-1 0,18 0 1 16,-18-17-1-16,0 17 0 0,17 0 0 0,-17 0 0 16,19-19 0-16,-19-15 1 0,0-2-1 0,0 18 0 15,0-16 1-15,0-2-1 0,0 1 0 0,-19-19 0 16,2 20 0-16,17-2 0 0,-18 1 0 0,1-1 0 0,-2 2 1 15,2-20-1-15,0 36 0 0,17 2-1 0,-18-2 1 16,0 0 1-16,18 18 0 0,-18-18-1 0,18 18 1 16,0 0-1-16,-17 0 0 0,17 0 0 0,0 18 1 0,0-18 0 15,0 0 0-15,0 18 0 0,0-18 0 16,0 18-1-16,0-18 1 0,0 16-1 0,17 2 0 0,19 0 1 16,-18 0 0-16,16 0 0 0</inkml:trace>
  <inkml:trace contextRef="#ctx0" brushRef="#br0" timeOffset="93977.717">24077 17413 266 0,'0'0'0'0,"0"0"8"16,0 0-1-16,0 0 0 15,0 0 1-15,0 0-5 0,0 0 0 16,0 0 1-16,0 0-1 0,0 0 8 0,0 0-1 0,0 0 1 15,0 0-1-15,0 0-6 0,0 0 0 0,0 0 0 0</inkml:trace>
  <inkml:trace contextRef="#ctx0" brushRef="#br0" timeOffset="94620.088">25664 16601 185 0,'0'0'0'0,"19"-35"0"0,-19 18 0 0,17-2 9 0,-17 2 1 0,16-1 0 0,-16 1-1 16,0-2-5-16,-16 19 0 0,16-17 0 16,0 0 0-16,-17 17 6 0,17-18-1 0,-19 18 1 0,2-17-1 15,-1 17-5-15,-17 0 0 0,17 0 0 0,-17 0 0 16,-1 0 9-16,1 0 0 0,-1 17 0 0,-16-17 1 16,16 18-10-16,1-1 0 0,-1-17 0 15,2 17 1-15,-2 2 2 0,1-2 0 0,0 18 1 0,16-16-1 16,-14 15-3-16,15 2-1 0,-18-18 0 0,2 16 1 15,16 19 0-15,-18-18 1 0,19 2 0 0,-1-3 0 16,0 19-3-16,0 1 1 0,1-2-1 0,0-16 1 16,-2 35-2-16,2-19 1 0,17 1-1 0,0 0 1 15,0-18-1-15,17 18 0 0,-17 0 0 0,19-18 0 16,-2 1 1-16,0-2-1 0,19-16 1 0,-1 18 0 16,1-18-1-16,-1-1 0 0,0-17 0 0,17 0 1 0,-16 17-1 15,16-34 1-15,2 17 0 0,-20-35 0 0,20 17-1 0,-1 0 0 16,-1 0 0-16,-16-16 0 0,18-2 1 15,-20 19-1-15,2-1 1 0,-1-18-1 0,-17 2 0 0,-1 15 0 16,2 2 1-16,-2-18-1 0,-17 18 0 0,16-19 0 16,-16 19 0-16</inkml:trace>
  <inkml:trace contextRef="#ctx0" brushRef="#br0" timeOffset="94823.296">24888 17237 260 0,'0'0'0'0,"0"0"7"0,0 0-1 0,36 0 1 31,-19-19 0-31,19 2-4 0,-18 17 0 0,16-17 0 0,2-1 0 0,-2 0 6 0,19 0 0 0,-18 18 0 16,19-18 0-16,-1 2-5 0,-18-4 0 0,18 4-1 15,-1-2 1-15,2 18-1 0,-1-17 0 0,-18 17 0 16</inkml:trace>
  <inkml:trace contextRef="#ctx0" brushRef="#br0" timeOffset="95162.576">26141 17342 138 0,'0'0'0'0,"0"35"3"15,0-35 1-15,0 0 0 0,0 0 0 16,0 0-2-16,0 0 1 0,0 0-1 0,0 0 0 0,0 0 5 0,0 0-1 16,0 0 1-16,0-18-1 0,17-16-3 15,-17-2 0-15,0 1 0 0,18-18 1 0,-18 18 2 0,17-1-1 16,2 2 1-16,-19-2 0 0,17 1-3 0,-17-19 0 0,18 20 0 15,-1-20 0-15,-17 18 2 0,17 19 0 0,2-17 0 16,-2-3 1-16,17 2-4 0,-15-1 1 0,-2 19 0 16,0 0 0-16,1 0 2 0,-18-1 0 0,18 18 1 0,0-18-1 15,-1 18-2-15,-17 0 0 0,18 0-1 16,-1 18 1-16,-17-18-2 0,19 18 0 16,-2-1 0-16</inkml:trace>
  <inkml:trace contextRef="#ctx0" brushRef="#br0" timeOffset="95396.923">26810 17201 263 0,'0'0'0'0,"0"-35"4"16,0 17 0-16,0 0 1 0,19 0-1 0,-19 2-2 16,0-4 1-16,0 4-1 0,17-2 0 0,-17-17 6 15,18 17-1-15,-1 0 1 0,1-16-1 0,0 15-3 16,0-16-1-16,-1 18 0 0,19-19 1 0,-2 19 2 0,-17 0 0 15,19-1-1-15,-1-18 1 0,1 18-3 16,-1 1 0-16,18-19 0 0,-18 19 0 0,1 0-1 0,-1-1 1 16,18 18-1-16,-18-18 1 0,1 18-1 0,-2 0-1 15,-15 0 1-15,16 0 0 0,0 0-1 0,-17 18 1 0</inkml:trace>
  <inkml:trace contextRef="#ctx0" brushRef="#br0" timeOffset="-144367.537">24236 13620 3 0,'0'0'0'0,"0"0"0"0,0 0 14 78,0 0 1-78,0 0 0 0,0 0 0 0,0 0-11 16,0 0 0-16,0 0 1 0,0 0-1 0,0 0 10 15,0 0 0-15,0 0-1 0,0 0 1 0,0 0-10 16,0 0 1-16,0 0-1 0,0 0 0 0,0 0 5 0,0 0-1 16,0 0 1-16,0 0 0 0,0 0-6 0,0 0 1 15,0 0 0 1,0 0-1-16,0 0 0 0,0 0-1 0,0 0 0 0,0 0 1 0,0 0-2 16,0 0 1-16,0 0-1 0,0 0 1 0,0 0 0 0,0 0 1 0,0 0 0 15,0 0 0-15,17 18-2 0,0-18 1 0,2 0 0 16,-19 0 0-16,17 0 1 0,1 0 0 0,-1 0 0 15,1 0 0-15,0 0-1 0,-18 0 0 0,18 0 0 16,-18 0 0-16,17 0 1 0,-17 0-1 0,16 0 1 16,4-18 0-16,-20 18-2 0,16 0 1 0,2 0 0 15,-1 0-1-15,-17 0 3 0,19 0 0 0,-19 0-1 16,17 0 1-16,1 0-2 0,-18 0 1 0,17 0-1 0,-17 0 0 16,17 0 2-16,-17 0 1 0,0 0-1 0,19 0 1 15,-19 0-3-15,17 0 1 0,-17 0-1 0,0-18 1 16,0 18 0-16,18 0 1 0,-18 0-1 0,0 0 1 15,0 0-2-15,0 0 0 0,0 0 0 0,0 0 1 0,17-18 0 16,-17 18 0-16,0 0-1 0,0 0 1 16,19-17-1-16,-19 17 0 0,0 0 0 0,0-18 0 15,17 18 1-15,-17-19-1 0,0 19 1 0,0-17-1 16,0 0 0-16,0 17 0 0,0-17-1 0,0 17 1 16,0-18 0-16,0 0-1 0,0 0 1 0,0 18 0 15,0-17-1-15,0 17 0 0,0-17 0 0,0 17 0 0,0-19 1 16,0 2-1-16,0 17 0 0,-17 0 1 15,17-18-1-15,0 18 0 0,0-17 0 0,0 17 0 0,0 0 0 0,0-19 0 16,0 19 0-16,-19 0 0 0,19 0 0 16,0-17 0-16,0 17 0 0,0 0 0 0,-17-18 0 0,17 18 0 15,0 0 0-15,0 0 0 0,0 0 0 16,0-16 0-16,0 16 0 0,0 0 0 16,0 0 0-16,0 0 0 0,0 16 0 0,0-16 0 0,0 0 0 0,0 0 0 15,-18 18 0-15,1-1 1 0,-2 2 0 16,2-2-2-1,17-17 1-15,0 18 0 0,0-18 0 0,-17 17-1 0,17-17 1 0,0 0 0 16,0 19 0-16,0-19 0 0,0 0 0 16,0 17-1-16,-18-17 1 0,18 17 0 15,0-17 0 1,0 18-1-16,0-18 1 0,0 18-1 0,0-18 1 16,-17 18-1-16,17-18 1 15,0 17-1-15,0 0 0 0,0-17 1 0,0 17-1 16,0-17 1-16,0 19-1 15,0-19 1-15,0 18-1 0,0-18 1 0,0 17-1 16,0 1 0-16,0-18 1 16,0 18-1-16,0 0 1 0,17-18-1 15,-17 17 0-15,0-17 1 0,18 17-1 16,-18 1 0-16,0 0 0 16,0-18 1-16,0 17-1 15,0 1 0 1,0-1 1-16,0 2-1 31,0-2 0-15,0-17 1 15,0 17-1-31,0 1 0 16,0-18 1-16,0 0-1 15,0 18 0 1,0-18 1-1,0 18-1-15,0-18 1 16,0 17-1 0,0-17 1-1,0 0 0 1,0 0 0 0,0 0 0-1,0 17-1-15,0-17 1 0,0 17-1 16,0-17 1-1,0 19 0-15,0-1-1 0,0-18 1 16,0 17-1-16,17 1 1 16,-17 0 0-1,0 0-1-15,0-1 1 16,0 0-1-16,0 2 1 16,0-2-1-16,0 0 0 0,0 1 0 0,0-1 0 15,0 2 0-15,0-19 1 0,0 17-1 0,0 0 0 16,0 1 0-16,0-18 1 0,0 18-1 0,0 0 0 15,0-1 0-15,0 1 0 0,0 0 0 0,0 17 0 0,0-18 0 16,0 19 1-16,-17-18-1 0,17-1 0 31,0 0 0-31,0 2 1 0,0-2-1 0,0 0 0 0,-18 1 0 0,18-18 1 0,0 19-1 0,0-2 1 0,-17 0-1 16,17 0 0-16,0 1 1 0,0 0-1 16,-19 0 0-16,19-1 1 0,0-17 0 0,0 18-1 0,-17 0 0 0,17-18 1 0,0 18-1 15,-18-1 1-15,18 0-1 16,-16 1 1-16,-4 0-1 0,20 0 1 15,-16-1 0-15,-1 0-1 0,-1 2 1 0,0-19-1 0,0 17 1 0,1 1 0 0,-1-18-1 32,18 0 1-32,-17 17 0 0,-2-17-1 0,19 0 1 0,-34 0-1 0,16 19 1 0,18-19 0 15,-18-19-1-15,-17 19 1 0,18 0 0 0,-1-17-1 16,-1 17 1-16,2-18-1 0,0 18 1 0,-1-17 0 0,0 17-1 0,18-19 1 16,0 19 0-16,-18-17-1 15,18 17 1-15,0-17 0 0,-17 17 0 0,17-18-1 16,0 0 1-16,0 18 0 0,0-18-1 0,0 18 1 0,0-34-1 15,-17 16 2-15,17 0-1 0,0 0 0 16,17 1 0-16,-17-1 0 0,0 0 0 0,0 0 0 0,0 18 0 16,0-17 0-16,17 17 0 0,-17-17 0 0,0 17 1 15,0-17-1-15,18 17-1 0,-18-19 1 0,0 1 0 16,18 18 0-16,-18-17 1 0,0 17-1 0,18-17 1 16,-18 17 0-16,17-19-2 0,-17 19 2 0,0 0-1 15,0-17 0-15,17 17 0 0,-17 0 0 16,0 0 0-16,19 0 0 0,-19 0 0 0,18 0-1 15,-1 0 1-15,0 0 0 0,-17 0 0 0,36 0 0 16,-18 0-1-16,16 17 1 0,-15-17-1 0,-2 0 1 16,18 0 0-16,-17 19-1 0,0-19 1 0,0 0-1 0,-1 0 1 15,-1 0-1-15,-16 17 1 0,20-17-1 0,-20 0 1 16,16 0-1-16,2 17 0 0,-1-17 1 0,2 18-1 0,-2 1 0 16,1-19 1-16,-1 17-1 0,-17 0 1 15,17-17-1-15,2 17 0 0,-2-17 0 0,-17 18 1 0,18-18-1 16,-1 18 1-16,2 0-1 0,-2-18 0 15,0 17 0 1,19 1 0-16,-18 0 0 0,-1 0 0 0,1-1 1 0,18-17-1 0,-19 17 0 16,0-17 0-16,1 0 0 0,0 0 0 0,0 18 0 0,-1-18 0 15,0 0 0-15,2 0 1 16,-19-18-1-16,18 18 0 0,-1 0 0 16,0 0 0-16,1 0 0 15,0 0 0-15,0 0 0 16,-2 0 0-16,-16 0 1 15,17 0-1-15,2-17 0 0,-2 17 1 16,1 0 0 0,-1-17-1-16</inkml:trace>
  <inkml:trace contextRef="#ctx0" brushRef="#br0" timeOffset="-142799.977">25629 13567 21 0,'0'0'0'0,"0"0"30"0,0-18-1 15,18-1 0-15,-18 19 1 0,-18-17-27 0,18 17 1 16,0 0 0-16,0-17 0 0,0 17 9 0,0-17 1 16,0 17-1-16,0 0 0 0,0 0-8 0,0 0-1 15,0-18 0-15,-17 18 1 0,17 0-1 0,0 0 0 16,0 0 0-16,0 0 0 0,-18 0-2 0,18 0 1 15,0 0-1-15,-18 0 1 0,18 0-2 0,-18 0 1 16,18 0-1-16,0 18 1 0,-17-18-1 0,17 0 0 16,-17 0 0-16,17 17 1 0,0-17 1 0,-19 17 1 0,19-17 0 15,-17 17 0-15,-1 20-2 0,1-20 1 16,17 1-1-16,-19 18 0 0,19-19 0 0,-17 18-1 0,0 0 0 16,-1 0 1-16,18 1-1 0,0-1 0 0,0 18 0 15,-17-19 0-15,17 20 0 0,0-18 1 0,-19-1-1 16,19 1 1-16,0-2-2 0,0 20 2 0,19-20-1 15,-38 2 0-15,38-1 2 0,-19 1 1 0,17-1-1 0,-17 0 0 16,0 1-1-16,18-19 0 0,-18 19 0 0,0-19 0 16,17 18 2-16,0-16 0 0,2-2-1 0,-19 0 1 15,0 0-1-15,17 1-1 0,1-18 0 0,-18 18 0 16,17-18 3-16,2 0 0 0,-19 18 0 0,17-18 0 16,-17 0-3-16,17 0 1 0,1 0 0 0,-18 0 0 15,18 0 2-15,0 0 1 0,-1 17 0 0,1-17-1 16,-1 0-2-16,-17 0 0 0</inkml:trace>
  <inkml:trace contextRef="#ctx0" brushRef="#br0" timeOffset="-140474.662">25664 14589 3 0,'0'0'0'0,"0"0"63"16,0 0 1-16,0 0-1 0,0 0 1 0,19-17-64 0,-19 0 0 0,0 17 1 0,0-17-1 16,17-2 7-16,-17 1 0 0,16 1 0 15,-16-19 0-15,0 2-4 0,0-2 0 0,18 1 0 16,-18 0 1-16,0-1-2 0,0 19 1 0,0-37-1 0,0 20 1 16,0-2-2-16,0 1 1 0,0-18-1 0,0 0 1 15,0 0-1-15,0 0-1 0,0-18 1 0,0 1-1 16,0 17 1-16,0 1-1 0,0-2 1 0,0 0-1 15,0 20 0-15,18-1 0 0,-18-1 0 0,0 19 1 16,18-19-1-16,-18 19 0 0,0-18 0 0,17 16 0 16,-17 2 0-16,17-1 0 0,2 2 0 0,-19-2 0 15,18 0 0-15,-1 18 0 0,0 0 0 16,1 0 0-16,0 18 0 16,0 0 0-16,-1-2 0 0,0 2 0 0,-17 18 0 15,19-19 0-15,-2 18 0 0,-17-16 0 0,18 15 0 16,-18-16 0-16,17 18 0 0,-17-19 0 15,0 0 0-15,0 0 0 0,0 2 1 0,0-1-1 0,0-1 0 16,0 1 1-16,-17 0-1 0,-1 0 0 0,18-1 1 0,-17-17 1 16,-2 17-1-16,2 1 0 0,0-18 0 0,17 0 0 15,-18 18 0-15,0-18 0 0,0 17 2 0,18-17-1 0,-17 0 1 16,17 0-1-16,-17 0 0 0,-1 18 0 16,18-18 0-16,0 0-1 0,0 0 3 0,0 0 1 15,0 0-1-15,-19 0 0 0,19 0-1 0,0 0-1 0,0 0 1 16,0 0-1-16,0 0 2 0,0 0 0 0,0 0 0 15,0 0 0-15,19 0-1 0,-19 0-1 0,0 0 0 16,18 0 1-16,-1 17 0 0,0 2 1 0,1-2-1 16,18 0 1-16,-19 19-2 0,19-18 0 0,-19-1 0 0,1 0 1 15,-1 0 0-15,1 2 1 0,0-1 0 16,-18-1 0-16,18 1-2 0,-18 0 1 0,0-18-1 0,0 18 0 16,0-1 2-16,0-17-1 0,0 0 1 15,-18 17 0-15,18-17-2 0,-18 19 0 0,18-2 0 0,-35-17 0 16,17 17 2-16,-18 1-1 0,19-1 1 0,-18-17 0 15,17 19-2-15,0-19 0 0,1 17 0 0,0-17 0 16,-20 17 1-16,37-17-1 0,-17 0 0 0,0 0 1 16,17 0-2-16,-18 0 1 0,18 0-1 0,0 0 1 0,0 0-1 15,-18 0 1-15,18 0-1 0,0 0 0 0,0-17 0 16,0 17 0-16</inkml:trace>
  <inkml:trace contextRef="#ctx0" brushRef="#br0" timeOffset="-139879.475">25700 13214 18 0,'0'0'0'0,"0"0"19"16,0 0 0-16,0 0 1 0,0 0-1 15,0 0-15-15,0 0 1 0,0 0-1 0,0 0 1 16,0-36 5-16,0 36-1 0,0 0 1 0,0 0 0 16,0 0-6-16,0 0 0 0,0 0 0 0,0 0 0 0,0-17 1 0,0 17-1 15,0 0 1-15,16 0 0 16,-16-19-3-16,18 2 1 0,-18 17 0 0,18-17 0 0,0 0-1 16,-1-1 1-16,0 18 0 0,2 0 0 15,-19 0-2-15,18 0 1 0,-1 0 0 16,0-18 0-16,1 18-1 0,0 0 1 0,0 0 0 0,-1 0-1 0,0 0 0 15,2 0 0-15,-2 0 1 0,1 0-1 0,-18 0 0 16,17 0-1-16,-17-18 1 0,0 18 0 0,0 0 0 16,0 0 0-16,0 0 0 0,0 0 0 0,0-17 0 15,-17 17 0-15,-1 0-1 16,1 0 1-16,17-17-1 0,-36 17 1 0,1 0-1 0,17 0 1 16,0 0 0-16,-16 0-1 0,16 0 1 0,-1 0 0 15,2 17-1-15,0-17 1 0,-1 0 1 0,0 17 1 16,18-17-1-16,0 0 0 0,-18 18 0 15,18-18-1-15,0 0 1 0,0 0 0 0,0 0 1 0,0 0 0 0,0 0 1 16</inkml:trace>
  <inkml:trace contextRef="#ctx0" brushRef="#br0" timeOffset="-138521.18">26440 13232 160 0,'0'0'0'0,"0"-36"4"16,0 36 2-16,18-18-2 0,-18 18 1 15,0 0-2-15,0-17 0 0,0 17-1 0,0 0 1 0,0 0 5 16,0 0 0-16,0 0 0 0,17 0 0 16,-17 17-5-16,0-17 1 0,0 0-1 0,0 36 1 15,18 34 2-15,-18 1 1 0,0-18-1 0,0 18 1 16,0-20-4-16,0 3 0 0,0 17 0 0,0 17 0 0,0 0 1 0,0-18-1 16,0 1 1-16,-18 0-1 0,18-1-1 15,0-16 0-15,0-2 0 0,0 19 1 0,0-18 1 0,0-18 0 16,0 18 1-16,0-17-1 0,0-2-1 15,0 3-1-15,0-3 1 0,-17-17-1 0,17 1-1 16,0 0-1-16</inkml:trace>
  <inkml:trace contextRef="#ctx0" brushRef="#br0" timeOffset="-137863.267">26899 13513 119 0,'0'0'0'0,"0"0"19"15,0 0 0-15,0 0 0 16,0 0 0-16,0 0-15 0,0 0 1 0,0 0-1 0,0 0 1 16,0 0 3-16,0 0 0 0,0 0 0 15,0 0 1-15,0 0-6 0,0 0 1 0,36 17-1 0,-19 20 1 16,19-2 0-16,-2 1 1 0,2 16 0 15,-1-17-1-15,-18 19-1 0,19-20-1 0,-1 2 1 0,1-1 0 16,-2-1-2-16,2-15 1 0,-1 16 0 0,0-17 0 31,1 18-1-31,-1-19 1 0,-17-17-1 0</inkml:trace>
  <inkml:trace contextRef="#ctx0" brushRef="#br0" timeOffset="-137590.811">27410 13425 223 0,'0'0'0'0,"-34"18"4"0,15 0 0 15,2 0 0-15,-18 16 0 0,17 2-1 0,0-1-1 0,-17 19 0 16,-1-2 1-16,1 1 10 0,18 0 1 0,-19 0-1 15,1-1 0-15,-1 2-9 0,19-1 1 0,-17-18-1 16,14 18 1-16,4-18 4 0,-1 18 0 0,-1-18 0 16,0 1 1-16,18-1-6 0,-18 0-1 0,1-17 1 15</inkml:trace>
  <inkml:trace contextRef="#ctx0" brushRef="#br0" timeOffset="-136952.514">27639 13884 216 0,'0'0'0'0,"0"0"7"16,0 0-1-16,0 0 1 0,0 0-1 0,0 0-2 15,0 0-1-15,0 0 0 0,0 17 0 0,-16 19 11 0,16-1 0 16,0 1-1-16,-18 16 1 0,0 1-10 16,0 1 1-16,1-20-1 15,0 20 0-15,17-19 6 0,-18 0 0 0,-1 0-1 0,2 19 1 0,0-20-7 16,-1-15 1-16,0 15 0 0,0-16 0 0,18 1-1 16,-17 15 0-16,17-34 0 0</inkml:trace>
  <inkml:trace contextRef="#ctx0" brushRef="#br0" timeOffset="-136323.266">27834 13567 90 0,'0'0'0'0,"0"0"10"16,0 0-1-16,0 0 1 0,0 0-1 16,0 0-5-16,35 17 0 0,-35-17 0 0,0 18 0 0,17 18 3 15,2-2 0-15,-19 2 1 0,17-1-1 16,1 1-4-16,-18-2 1 0,17-16-1 0,0 0 0 0,2 17 2 0,-2-35 0 15,1 17-1-15,-18-17 1 16,17 0-3-16,2 0 1 0,-2 0-1 0,-17 0 1 16,0 0-1-16,17 0 1 0,-17 0-1 0,18-17 1 0,-18 17-2 15,18-17 1-15,-18-1-1 0,18 0 1 0,-18-17 0 0,17-1 1 16,1 19-1-16,-18-18 1 0,0 17-2 16,17 0 1-16,-17 1 0 15,0 0-1-15,0-1 0 0,19 0-1 0,-19 0 1 0,0 1 0 16,17 17 0-16,-17 0 0 15,0-18 0-15,0 18 1 0,0 18-1 0,0-18 0 0,16 17 0 16,-16 1 0-16,0 35 1 0,0 0 0 0,0-1 1 16,-16 1-1-16,16 1 0 0,0-20-1 0,0 2 1 15,-17-1-1-15,17 1 3 0,0-1-1 16,-19-18 0-16,19 2 0 0,-17-2-1 0,17 0 0 0,0 1 0 16,-18-18 0-16,1 17 2 0,-1-17-1 0,18 0 0 15,-18 0 0-15,18 0-1 0,-18 0 0 0,18 0 0 16,-17 0 0-16,0 0 1 0,-2-17 0 0,2 17 0 15,17-18-1-15,-18 1 0 0,18 17 0 0,0-17 0 16,-17-2 0-16,17 19 0 16,0-17 1-16,0 17-1 0,0-17 0 0,0 17 0 0,17-18-1 0,-17 18 1 0,0-18 0 15,18 0-1-15,-18 18 1 0,17-17 0 0,2-1 0 16,-2-1-1-16,0 19 1 0,1-17-1 0,0 0 1 16,17 17-1-16,-17-17 0 0</inkml:trace>
  <inkml:trace contextRef="#ctx0" brushRef="#br0" timeOffset="-135894.68">27940 13355 251 0,'0'0'0'16,"0"0"2"-16,0 0 0 0,0 0-1 16,0 0 1-16,0 0 0 0,0 0-1 15,0 0 1-15,0 0-1 0,0 0 2 0,0 0 1 0,0 0-1 16,0 0 1-16,0 0-3 0,0 0 2 0,53-18-1 16,-36 18 0-16,1 0 0 0,18 0 0 0,-19-17 0 15,0 17 0-15,1 0-1 0,0 0 0 0,0-19 0 16,-1 19 1-16,1-17-1 0,-1 17-1 15,-17-18 1-15,19 18-1 0,-19-16 1 0,17 16-1 16,-17-18 0-16,0 18 3 0,0-18 0 0,16 18-1 16,-16 0 1-16,0-18-1 0,0 0 0 0,0 18-1 0,0-17 1 15,0 17-1-15,0-19-1 16,0 19 1-16,-16-17-1 0,16 17 1 0,-17-17-1 16,-2 0 2-16,19 17-1 0,-17 0 0 0,17-18 1 15,-18 18-1-15,1 0 0 0,17-18 0 0,0 18 0 16,-18 0 3-16,18 0 0 0,0 0 0 0,0 0 0 15,0 0-2-15,0 0 0 0,0 0 1 0,0 0-1 0,0 0 1 16,0 0 1-16</inkml:trace>
  <inkml:trace contextRef="#ctx0" brushRef="#br0" timeOffset="-135556.065">28503 13091 138 0,'0'0'0'0,"0"0"14"0,19 17 0 0,-2-17 0 16,1 0 0-1,-1 17-10-15,1 19 0 0,0-19 1 0,17 19-1 0,1 0 8 0,-19-2 1 0,1 2-1 16,-1-1 0-16,2 1-7 0,-2-2-1 0,-17 2 0 0,0 16 0 16,18-16 2-16,-18-1 1 0,0 1-1 0,0-1 1 15,-18 0-4-15,18 0 0 0,-17 19 0 0,17-20 0 16,-19 2 0-16,2-1 1 0,-1-1-1 0,1 3 1 16,17-2-2-16,-19 1 0 0,2-19-1 15,17 19 2-15,-17-19-2 0,17 18 1 0,-18-18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0" units="cm"/>
          <inkml:channel name="Y" type="integer" max="320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1259.84253" units="1/cm"/>
          <inkml:channelProperty channel="Y" name="resolution" value="1890.1358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0-15T20:57:17.03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15434 7922 3 0,'0'0'0'0</inkml:trace>
  <inkml:trace contextRef="#ctx0" brushRef="#br0" timeOffset="694.436">15364 7992 3 0,'0'0'0'0,"0"0"1"0,0 0 0 0,-19-19-1 31,2 19 0-15,17 0 10-16,0 0 0 0,0 0 0 16,0 0 1-16,0 0-8 0,0 0 1 0,0 0 0 15,0 0 0-15,17-17 2 0,-17 17 0 0,0 0 0 16,19 0 0-16,-19 0-3 0,34 0 0 0,-34 0 0 15,18 0 0-15,0-17 2 0,0 17-1 0,-1 0 1 16,1 0-1-16,18 0-1 0,-19 0-1 0,-1 0 1 16,-16 0-1-16,18 0 0 0,0 0 0 0,0 0 0 15,-1 0 0-15,-17 0-1 16,17 0 0-16,-17 0 0 0,19 0 1 0,-19 0-1 0,18 0 1 0,-18 0 0 0,0 0-1 16,0 0 0-16,17 0 1 0,-17 0-1 0,0 0 0 15,0 0 0-15,0 0 0 0,0 0 1 0,0 0-1 16,0 0 0-16,-17 0 0 0,17 0 0 0,0 0 0 15,-37 0 0-15,20 0 1 0,0 0-1 16,-19 0 1-16,18 0-1 0,-15 0 0 0,14 17 1 0,2-17-1 16,-18 0 3-16,35 17 1 0,-18-17 0 15,0 19 0-15,0-19-2 0,1 0 0 0,0 17-1 0,17-17 1 0,-19 18 3 0,2-18 0 16,17 0 0-16,-18 0 1 0,18 17-4 16,-17-17 0-16,17 0 0 0,0 0 0 0,-19 0 2 15,19 0 0-15,0 0 0 0,0 0 0 16,0 0-3-16,0 0 1 0,0 0-1 0,0 0 1 0,0 0 2 0,0 0 0 15,19 0 0-15,-2 0-1 0,1 0-1 0,-1 0-1 16,19-17 1-16,-1 17 0 0,-17 0 1 16,17 0 1-16,0 17-1 0,-16-34 1 0,-2 17-3 0,-1 0 1 15,-16 0-1-15,36 0 1 0,-36 0 1 16,18 0 0-16,-1 0 0 0,-17 0 0 0,17 0-2 16,-17 0 0-16,0 0 0 0,0-18 1 0,0 18 0 0,0 0 0 15,19 0 0-15,-19 0 0 0,0-17-1 0,-19 17-1 0,19 0 1 16,0-19 0-16,0 19 1 0,0-17-1 0,0 17 0 0,0 0 1 15,-17-17-2-15,17 17 1 0,-17 0-1 0,17 0 1 16,0-17 0-16,0 17 1 0,0 0 0 16,0 0 0-16,0 0-2 0,0 0 1 0,0 0 0 15,0 0 0-15,17 0 1 0,0 0 0 0,2 0 0 16,16 0 1-16,18 17-2 0,-18 0 0 0</inkml:trace>
  <inkml:trace contextRef="#ctx0" brushRef="#br0" timeOffset="2782.416">18114 7903 3 0,'0'0'0'0,"36"19"0"16,-19-19 0 0,-17 17 0-16,17-17 0 0,2 0 0 0,-1 17 0 15,-1-17 0-15,0 0 0 0,1 0 0 0,0 0 0 16,0 0 0-16,-1 0 0 16,0 0 0-16,-17 0 8 0,19 0 1 15,-19 0 0-15,17 0 0 0,-17 0-5 0,0 0 0 16,0 0-1-16,18 0 1 0,-18 0 1 0,0 0 0 15,0 0 0-15,0 0 0 0,0 0-2 16,0 0-1-16,0 0 1 0,-18 0 0 0,18 0 0 0,-17 0 0 0,17 0-1 16,-36 17 1-16,19 2-1 0,-19-19 0 0,18 0-1 15,-16 0 1-15,16 17 0 0,-1-17 0 16,2 0 0-16,-18 0 1 0,17-17-2 0,0 17 0 0,2 0 1 16,-1 0-1-16,-19 0 1 0,36 0 0 0,-18 0-1 15,1-19 1-15,17 19-1 0,-18 0 0 0,18 0 1 0,0 0-1 16,0 0 3-16,0 0 1 0,0 0 0 15,-18 0 0-15,18 0-3 0,0 0 1 0,0 0-1 0,0 0 1 16,0 0 4-16,0-17-1 16,0 17 1-16,18 0 0 0,-18 0-4 0,18 0 0 0,-1 0 0 0,1 0 1 0,18 0 2 15,-3-17 1-15,3 17-1 0,-1 0 1 16,-18 0-4-16,20-17 0 0,-3-2 0 0,-16 19 1 0,18 0 0 0,-2-17 0 16,-15 17 0-16,16-18 1 15,-18 18-3-15,19 0 1 0,-18 0-1 0,-1 0 1 0,19 0 0 0,-19-17 0 16,1 17 0-16,-18 0 1 15,17 0-2 1,2 17-1-16,-19-17 1 0,0 18 0 0,17-18 0 16,-17 0 0-16</inkml:trace>
  <inkml:trace contextRef="#ctx0" brushRef="#br0" timeOffset="7081.027">15345 8274 31 0,'0'0'0'0,"0"0"1"16,0 0 0-1,0 0 0-15,0 0 3 0,0 0 0 16,0 0 0-16,0 0 0 0,0 0-2 16,19 36 0-16,-19-36 1 0,0 17-1 0,0 17 5 15,0 2-1-15,0-1 1 0,0 19 0 0,0-20-4 0,0 2 0 16,0-1 0-16,0 1 1 0,0 17 7 0,0-35 1 16,0 33-1-16,0-31 1 0,0 14-9 15,-19-16 2-15,19 18-1 0,0-19 0 0,-17 0 0 16,17-17 1-16,-18 17-1 0,18-17 1 0,-17 19-3 0,-2-19 1 15,19 0-1-15,-34 0 1 16,16-19-1-16,1 2 1 0,-19 0-1 0,1 0 1 0,16-1-2 0,-15-18 1 0,16 18 0 16,0-18-1-16,-17 20 1 0,17-2-1 0,1 1 1 15,-2-1-1-15,2 18 0 0,1-18 0 0,-2 0 0 16,0 18 1-16,0-17 0 0,1 17 0 0,17 0 1 16</inkml:trace>
  <inkml:trace contextRef="#ctx0" brushRef="#br0" timeOffset="8055.551">11887 9103 53 0,'0'0'0'0,"19"-35"26"16,-19 17 1-16,0 18-1 0,17 0 1 0,-17-18-23 0,0 18 0 0,0 0 0 16,0-17 0-16,0 17 1 0,0 0 0 0,0 0 0 0,0 0 0 15,0 0-2-15,0 0 0 0,0 0-1 0,0 0 1 0,0 0-2 16,0 0 0 0,0 0 0-16,0 0-2 0,0 0 0 15,0 0 0 1,-17 0 1-16,17 17-3 15,0-17 0-15,0 18 1 0,-19 0-1 0,19 17 1 16,-17 19 0-16,17-37 1 0,0 18-1 0,0 1 2 16,0-19 0-1,0 19 0-15,0-2 0 0,0-16-1 0,17-1 1 0,-17 19 0 16,0-19 0-16,19-17 0 16,-19-17 0-1,0-19 0-15,0 19 0 16,0-18 0-16,0-18 0 0,17 18 2 0,-34-1-1 15,17 2 1-15,17-2 0 0,-17 1-1 0,0-1 0 0,0 1 1 16,0 18-1-16,0-19 5 0,0 18 0 0,18 1 0 16,-18-19 0-16,17 19-3 0,-17 17 0 0,19-17 0 15,-19 17 0-15,0-18 4 0,0 18 0 0,17 0 0 16,-17 0 0-16,17 0-3 0,-17 18-1 16,0-18 1-16,0 17-1 0,18 17 3 0,0 2 0 0,0-1 0 0,-1 1 0 15,-17 17-4-15,18-18 1 0,-18 0 1 0,17 1-1 16,-17-1 1-16,19 1 1 0,-19-2 0 15,17 2-1-15,-17-1-1 0,17-18-1 0,-17 19 1 0,18-19 0 0,-18 1 0 16,18 0 0-16,-18-18 1 0,0 18-1 16,0-1-1-16,18-17 0 0,-18 0 0 0,0 0 0 15,17 0 0-15,-17 0 0 0</inkml:trace>
  <inkml:trace contextRef="#ctx0" brushRef="#br0" timeOffset="8365.478">12487 8908 191 0,'0'0'0'0,"0"0"4"0,0 0 0 15,36-34 0-15,-36 34 1 0,18 0-3 0,-18 0 0 0,0 0 1 16,0 0-1-16,0 0 0 0,17 0-1 0,-17 0 1 15,0 0-1-15,17 17 0 0,2-17 1 0,-19 17-1 0,35 2 0 16,-18 16-1-16,19 1 0 0,-18-19 0 16,-1 0 1-16,0 19-1 0,2-18 0 0,-2-1 0 0,18 1 1 15,-16-1-2-15,-2 2 1 0,18-2 0 16,-17-17 0-16,0 0 0 0,-1 17 0 0,18-17 0 0,-16 0 0 16,-2 0 0-16,-1 0-1 0,2 18 1 15,0-36 0-15,0 18 0 0,-18 0-1 0,17-17 1 0,0 17-1 16,-17-17 1-16</inkml:trace>
  <inkml:trace contextRef="#ctx0" brushRef="#br0" timeOffset="8595.614">13141 8857 169 0,'0'0'0'0,"0"0"1"31,-18 0-1-31,-1 17 0 0,2-17 0 16,0 0 1-16,-1 17-1 0,0 0 0 0,0 2 1 15,-15-2-1-15,-3 1 1 0,1 18-1 0,-1-2 1 0,1-16-1 0,-1 18 1 0,1-1-1 0,18-18 0 16,-19 19 0-16,1-1 1 0,18-17-1 16,-19 17 1-16,18 1-1 0,1-19 0 0,-2 18 0 15,2-18 1-15,0 2-1 0,-1 15 1 0,0-16-1 16,0 0 0-16,1 0 1 0,17-1-1 0,-18 1 0 0,18 0 1 16,-17 0-1-16,17-1 1 0,-19-17-1 15,19 17 0-15</inkml:trace>
  <inkml:trace contextRef="#ctx0" brushRef="#br0" timeOffset="9132.927">13352 8627 182 0,'0'0'0'0,"0"35"0"0,0-17 3 0,0-18 0 0,0 18 0 16,0-1 0-16,0 1-1 16,18-2 0-16,-18 20 0 0,0-18 1 0,18 0 2 0,-18 18 1 0,17-19-1 15,-17 0 1-15,0 0-3 0,0 2 0 16,0-2-1-16,0 1 2 0,0-18-1 0,17 17 1 0,-17 2 0 16,0-2 1-16,0 0-3 0,0-17 0 0,0 18 0 15,0 0 1-15,0 0 0 0,0-18 1 0,0 17 0 16,0 1-1-16,0-1-1 0,0 2 1 15,0-19-1-15,0 17 0 0,0 0 1 0,0 1 1 16,0 0-1-16,0 0 1 0,0-1-2 0,0 0-1 16,0 2 1-16,0-2 1 0,0 0-2 0,0 1-1 0,0-1 1 15,0 2 0-15,-17-19 0 16,17 17-1-16,0-17 1 0,0 17 0 0,0-17 0 0,0 0 1 0,0 0-1 0,0 18 1 16,0-18-1-16,0 0 0 0,0 0 0 0,0 0 0 15,0 18 0-15,0-18 0 0,0 0 1 0,-17 0-1 31,17 0 0-31,0 0 0 0,0 0 0 0</inkml:trace>
  <inkml:trace contextRef="#ctx0" brushRef="#br0" timeOffset="9370.483">13282 9227 197 0,'0'0'0'0,"0"0"5"16,0-18 0-16,0 18-1 0,0 0 1 0,0-18-2 15,17 18-1-15,-17 0 1 0,0 0-1 0,0-17 6 0,18 17-1 16,-18 0 0-16,17 0 1 0,-17 0-5 0,18-17 1 15,0 17-1-15,0-19 1 0,16 2 1 0,2-1 1 16,-18 18-1-16,18-17 1 0,-19-1-3 16,18 0-1-16,1 0 1 0,-19 1 0 0,17 0-1 0,-15-2-1 0,-2 2 1 15,18-1 0-15,-17 18-1 0,0-17 0 16,-1-2 0-16,1 19 0 0,18-17-1 0,-36 17 1 0,17-17-1 16,0 17 0-16,1-17 1 15,-18-1-1-15</inkml:trace>
  <inkml:trace contextRef="#ctx0" brushRef="#br0" timeOffset="9583.322">13651 8962 169 0,'0'0'0'0,"0"0"2"0,0 0 0 0,-16 17 0 16,16 2 0-16,0-2 0 0,0 0-1 0,0 1 1 0,0 0-1 15,16 0 5-15,-16 17-1 0,19-18 1 0,-2 19 0 16,-17-19-3-16,17 1 0 0,19 0-1 15,-36 17 1-15,18-18 2 0,-1 2 0 0,18-2 0 0,-16-17-1 16,-2 17-1-16,0-17-1 0,1 0 1 0,0 0 0 16,0 0 1-16,-1 0 0 0,0 0 0 0,2 0 0 0,-1 0-2 15,-18-17 1-15,17 17-1 0,-17 0 1 16,17 0 0-16,-17-17 0 0,18 17 0 0,-18 0 0 0,0 0-1 16,18 0-1-16</inkml:trace>
  <inkml:trace contextRef="#ctx0" brushRef="#br0" timeOffset="14444.834">18432 8256 3 0,'0'0'0'0,"0"0"0"15,-18-17 0 17,18 17 2-1,0 0 1-31,0 0-1 16,0 0 1-16,0 0-2 0,0 0 1 0,0 0 0 0,0 0-1 15,0 0 6-15,0 17-1 0,0-17 1 0,0 18 0 0,0 18-4 16,18-19 0-16,-18 17 0 0,0 2 0 15,18-18 1-15,-18-1-1 0,18 2 1 0,-18 16-1 0,17-18-1 16,0 0 0-16,2 2 1 0,-19 16-1 0,17-18 0 16,1 2 0-16,-1 15 1 0,2-16-1 0,16 0-1 0,-18 0 1 15,0-1-1-15,2-17 1 16,16 18-1-16,-19-18 0 0,3 16 0 0,15-32 1 0,-16 16-1 0,0 0 0 0,0 0 0 16,17-18 0-16,-18 1 0 15,2 17 1-15,-2 0-1 0,0-18 1 0,1 0-1 0,0 0 0 0,0 1 0 16,-1 0 0-16,-17-2 2 15,17 19 0-15,2-17 0 0,-19-1 0 0,18 1-1 0,-18 17 0 0,17 0 0 16,-17 0 0-16,0-19 2 0,0 19 1 0,17 0-1 16,-17 0 1-16,0 0-3 0,0 0 1 0,0 0 0 15,0 0-1-15,0 0 3 0,0 0 0 0,0 0 0 0,0 0 0 16,0 19-3-16,0-19 1 0</inkml:trace>
  <inkml:trace contextRef="#ctx0" brushRef="#br0" timeOffset="15700.914">19631 8344 156 0,'0'0'0'0,"0"0"3"16,0 0 0-16,0 0 0 0,0 0 0 15,0 0-1-15,0 0 0 0,0 0 0 0,0 0 0 16,0 0 3-16,0 36 0 0,0-36 0 0,0 17 0 15,0 1-2-15,18 18 0 0,-18-18 0 0,0 16-1 0,18 2 2 16,-18-1 0-16,0-18-1 0,0 2 1 16,0-2-2-16,0 0 0 0,0 1 1 0,0-18-1 0,0 18 0 0,0-18 0 15,0 18 0-15,0-18 0 0,0 0-1 16,0 0 1-16,0-18-1 0,0 18 1 0,0 0 0 0,0 0 0 16,0 0 0-16,0-18 0 0,0-17 0 15,0 18-1-15,-18-2 0 0,18-16 1 0,0-1-2 0,0 2 1 0,-18 17-1 16,18-20 1-16,0 20-1 15,0-1 1-15,0-18-1 0,-17 19 1 0,17 0 0 0,0 0 0 0,0-2 0 16,0 2 0-16,0-1 0 16,0 18 0-16,0-17 0 0,0 17 1 0,0 0-1 0,0 0 1 15,0 0 0 1,0 0-1-16,0 0 0 0,0 0 0 0,0 0 0 0,17 0 2 0,-17 0-1 0,0 0 0 16,0 0 1-16,18 17-2 0,0 1 1 0,-18-1 0 15,18 19-1-15,-1-19 2 0,1 19 0 0,-1-19 0 16,-17-17 1-16,19 18-3 0,-19-1 1 0,17-17 0 0,-17 19 0 15,17-19 1-15,1 18 0 0,-18-18 0 16,0 0 0 0,18 0-1-16,-18 0 0 0,18 0-1 0,-18 0 1 0,17 0 1 0,-17 0-1 0,17 0 1 0,-17 0 0 15,0-18-1-15,19 18-1 0,-19 0 1 0,0 0 0 16,18-19 0-16,-18 19-1 0,17-17 1 0,-17 17 1 16,0 0-2-16,0-18 0 0,17 18 1 0,-17 0-1 15,0 0 1-15,0-17 0 0,0 17 0 0,0 0 0 16,18 0 0-16,-18 0-1 0,0 0 0 0,0 0 1 0,0-19-1 15,0 19 1-15,0 0-1 0,0 0 1 16,0 0 0-16,0 0-1 0,0 0 0 0,0 0 0 0,0 0 0 16,0 0 0-16,0 0 1 0,0 0-1 15,0 0 0-15,0 0 0 0,0 0 0 0,0 0 0 16,0 0 0-16,0 0 0 0,0 0 0 0,0 0 0 16,0 0 0-16,0 0 0 0,0 0 0 15,0 0 0-15,0 0 0 0,0 0 0 0,0 0 0 16,0 0 0-16,0 0 0 15,0 0 0-15,0 0 0 0,0 0 0 16,0 0 0-16,0 0 0 0,0 0 0 16,18 0-1-16,-18 0 1 0,0 0 0 15,0 0 0-15,0 0 0 16,0 0 0-16,0 0 0 0,0 0 0 16,0 0 0-16,0-17-1 15,0 17 1-15,0 0 0 0,0 0 0 0,18 0 0 0,-18 0 0 16,0-17 0-16,0 17 0 15,0 0 0-15,0 0 0 0,0 0 0 16,0 0 0 0,0 0 0-16,0 0 0 0,0 0 0 0,0 0 0 0,0 0 0 15,0 0 0-15,0 0 0 0,0 0 0 16,0 0 0 0</inkml:trace>
  <inkml:trace contextRef="#ctx0" brushRef="#br0" timeOffset="16223.497">20231 7956 257 0,'0'0'0'0,"0"0"3"16,18 17 1-16,-18 2 0 0,17-2-1 16,2 1-1-16,-2 18 1 0,1-19-1 0,-1 18 0 0,0 1 3 0,19-1 0 15,-18 1 0-15,18-19 1 0,-2 18-4 16,-16-18 1-16,0 2 0 0,0-2 0 0,17 0 0 16,-18 19 0-16,2-36 1 0,-2 17-1 0,-1-17-1 15,2 18 0-15</inkml:trace>
  <inkml:trace contextRef="#ctx0" brushRef="#br0" timeOffset="16469.688">20743 7851 266 0,'0'0'0'0,"-19"-17"5"16,19 17 0-16,0 0-1 16,0 0 1-16,-17 0-3 0,17 0 1 0,0 0-1 15,-17 0 1-15,17 17 5 0,-18-17 1 0,18 17-1 0,-18 18 1 16,-16 1-6-16,17-19 1 0,-19 19 0 15,18-1-1-15,1 1 2 0,-1-1 1 0,0-1-1 0,0 2 0 16,1-1-2-16,0 1 0 0,17-1-1 16,-19 1 1-16,2-2 0 0,-1 2-1 0,1-19 1 0,17 18 0 15,-19-16-2-15,19-1 1 0,0-1 0 0,0 0 0 16,0 0-1-16,0 2 0 0,0-2 0 16,0-17 0-16,0 18 0 0</inkml:trace>
  <inkml:trace contextRef="#ctx0" brushRef="#br0" timeOffset="16829.019">21132 7656 285 0,'0'0'0'0,"0"0"2"0,0 36 0 0,0-19 0 16,17 1 0-16,1 18-1 0,-1-1 0 16,-17 1 0-16,17-2 1 0,2 1 1 0,-2 1 1 15,-17 17-1-15,18-18 1 0,-18 1-2 0,0-1 0 0,16 18 0 16,-16-18 1-16,19 1-2 0,-19-2 1 0,17 1-1 0</inkml:trace>
  <inkml:trace contextRef="#ctx0" brushRef="#br0" timeOffset="30949.273">6456 7656 160 0,'0'0'0'0,"0"0"1"0,17 36-1 16,-17-19 1-16,0 1-1 0,0 18 1 15,0-19 2-15,0 18 1 0,0 1-1 0,0-1 1 16,0-18-2-16,0 19 0 0,0-19 1 0,0 19-1 0,0-1-1 16,0-18 1-16,-17 19 0 0,17-18 0 15,-18-1-1-15,18 0 1 0,0 2-1 0,0-19 1 0,-18 0 0 16,18 0 0-16,0 0 0 16,0 0 0-16,0 0 0 0,0 0-1 0,-18-19 1 0,18 2-1 0,0 0 1 0,0-1-1 15,0-18 1-15,0 1-1 0,0-1 1 16,0 2-1-16,0-2 0 0,0 1 0 0,0 18 0 0,0-19 0 15,18 1-1-15,-18-1 1 0,18 1 0 0,-18 0-1 16,18 0 1-16,-1 0 0 16,-17-1-1-16,17 19 1 0,2 0 0 0,-19-20 0 0,17 20-1 15,1 17 1-15,-1-17-1 0,1 17 1 16,0 0 0-16,-18 0 0 0,18 0 0 0,-1 0 1 0,-1 0-2 16,-16 0 1-16,20 17 0 0,-4 0 0 15,2 20 2-15,-1-20 0 0,2 17 1 0,-2-15-1 0,1 16-1 0,-1 0 0 16,-17-17 0-16,17 17-1 0,2-18 4 0,-19 19-1 15,17-18 0-15,1 18 0 0,-18-19-1 0,17 0-1 16,-17 1 0-16,19-1 1 0,-19 2 2 0,17-19-1 0,-17 17 1 16,0-17 0-16,0 17-2 0,0-17 0 0,0 0-1 0,0 0 1 15,0 17 1-15,0-17 0 0,0 19 1 16,0-19-1-16,0 0-2 0,0 0 1 0</inkml:trace>
  <inkml:trace contextRef="#ctx0" brushRef="#br0" timeOffset="31522.907">7285 7304 125 0,'0'0'0'0,"0"0"8"0,0 0 0 0,0 0 0 16,0 0 0-16,0 0-4 0,0 0-1 0,0 0 1 15,0 0-1-15,-18 0 4 0,0 17 0 0,18-17 0 16,0 0 0-16,-17 0-4 0,17 18 0 0,-17-18 1 0,17 17-1 16,-18-17-1-16,18 19 1 0,-19-19-1 15,19 17 0-15,0-17 0 0,0 0-1 0,0 18 1 0,19-18 0 16,-19 17-2-16,18 0 0 0,-18-17 1 15,34 19-1-15,-16-2 0 0,18 0 0 0,-20-17 1 16,20 18-1-16,-19-18 0 0,18 0 0 0,1 0 0 16,-18-18 0-16,16 18-1 0,2 0 1 0,-1 0 0 0,1-17 0 0,-18 0 0 15,16 17 0-15,-15 0 0 16,-2 0 0-16,1-19 0 0,-1 19 0 0,2 0 0 16,-38 19 0-1,19-2 0-15,-17 0 0 16,-1 20 0-16,-35-3 0 0,18 19 0 0,18-18 0 0,-37 18 0 0,18-18 0 0,19 1 0 15,-18-1 0-15,-1 1 0 16,1-1 0-16,-1 1 0 0,19-2 0 0</inkml:trace>
  <inkml:trace contextRef="#ctx0" brushRef="#br0" timeOffset="32049.052">8061 7197 153 0,'0'0'0'0,"17"-17"3"0,0 17 0 0,-17 0 0 15,0 17 0-15,0-17-1 0,0 0 0 16,0 0 0-16,0 0 0 0,18 19 2 0,-18-19 1 0,0 0 0 16,0 17 1-16,0 1-4 0,18-1 1 0,-18 0 0 15,0 19-1-15,18-1 0 0,-18 1 0 0,0-1 0 16,0 1 0-16,17-2-1 0,-17 3 0 0,0-3 0 15,0 2 1-15,0-1-2 0,0 0 1 0,17 0-1 16,-17 0 1-16,0-16 0 0,0-2-1 0,0 1 1 16,0-1-1-16,0 2 0 0,0-2 1 0,0 0-1 15</inkml:trace>
  <inkml:trace contextRef="#ctx0" brushRef="#br0" timeOffset="32258.256">8007 7621 185 0,'0'0'0'0,"0"0"1"0,0-36 1 0,0 36-1 16,0 0 1-16,0-17-1 0,0 17 0 0,17 0 0 15,-17-17 1-15,19 17 1 0,-1 0 1 0,-18-17 0 0,34-2-1 16,20 1 0-16,-20 18-1 0,2-17 0 0,17 0 0 0,-17-2 2 16,-2 2 0-16,2 17 0 0,-1-35 0 0,1 18-2 15,-1 17 0-15,-18-19 0 0,19 19 1 0,-18-17-2 16,-2 17 0-16,20-18 1 0,-19 18-1 15,1 0 0-15,-18 0 0 0</inkml:trace>
  <inkml:trace contextRef="#ctx0" brushRef="#br0" timeOffset="32456.564">8378 7375 106 0,'0'0'0'0,"0"0"3"0,0 0 0 0,0 0 0 15,0 0 1-15,0 0-2 0,-17 35 0 16,17-35 0-16,0 0 0 0,0 17 3 0,17 0 0 0,-17 2 1 16,18 15-1-16,-1 3-2 0,2-20 0 0,-2 17 0 15,1 2 0-15,-1-18 0 0,0-1 0 0,2 1 0 16,-2 0 0-16,1 17-1 0,-2-18 0 0,20 2 0 16</inkml:trace>
  <inkml:trace contextRef="#ctx0" brushRef="#br0" timeOffset="36189.244">5873 8469 266 0,'0'0'0'0,"0"0"3"15,0 34 0-15,0-17 0 0,0-17 0 16,0 36-2-16,19-1 1 0,-19-16 0 0,0 33 0 0,0-16 0 16,0 15 0-16,0-15 1 0,-19 18-1 0,19-2-1 15,0-16 1-15,0 16 0 0,-17 1-1 0,-1-17 0 16,18-1 0-16,0 19 1 0,-17-20-1 0,17 2 0 0,0-18 0 16,17 16 0-16,-17-15 0 0,0-2-1 0,0 0 1 15,18 1-1-15,-18-18 1 16,0 17-1-16,17-17 1 0,2 0 0 0,-2 0-1 0,1 0 0 15,-1-17 1-15,0 17-1 0,19-18 0 16,-2 1 1-16,-15 17-1 0,15-17 0 16,-16-2 0-16,0 19 0 0,0-17 1 0,-1 17-1 0,1-17 0 15,-1 17 0-15,-17-18 1 0,19 18-1 0</inkml:trace>
  <inkml:trace contextRef="#ctx0" brushRef="#br0" timeOffset="36603.121">6509 8908 191 0,'0'0'0'0,"0"0"2"16,0 0 0-16,0 0 0 0,0 0 0 0,0 0-1 0,0 0 0 15,0 0 1-15,0 0-1 0,0 36 1 0,0-18 0 0,0-18 0 0,-19 36 0 16,2-2-1-16,0 2 0 0,-1 17 1 0,0-17-1 16,18-2 0-16,0 2 1 0,-18-1-1 0,18 18 1 15,0-18-2-15,0 1 1 0,18-2 0 0,-18 2 0 0,18-1 0 16,0-17 0-16,-18 18-1 0,17-19 1 16,0-17-1-16,2 17 1 0,-2-17-1 15,1 0 1-15,-1-17 0 0,-17 17 0 0,18 0 1 0,0-35-1 0,0 17 0 16,-18-17 0-16,17-1 0 0,-1 1 0 0,-16-1-1 15,20 1 1-15,-20 1-1 0,0-19 1 16,0 17-1-16,16 1 0 0,-32-18 0 0,16 18 1 0,0-19 0 0,0 20 0 16,-20-2 0-16,4 1-1 0,-1 16 1 15,-1-15 0-15,18 17-1 0,-18-1 1 0,0 0 1 16,1 18 0-16,-1-18-1 0,-18 18 1 0,36 0-1 16,-17 0 1-16,17 18-1 0,-17-18 0 0,-1 18 3 0,0-18-1 15,18 18 1-15</inkml:trace>
  <inkml:trace contextRef="#ctx0" brushRef="#br0" timeOffset="37362.024">6861 8874 223 0,'0'0'0'0,"0"34"3"15,0-15 1-15,0-19-1 0,17 52 1 16,19 1-2-16,-36 1 0 0,17-2 0 0,1 1 0 15,0 1 1-15,-18-1 1 0,18-19-1 0,-18 20 1 16,17-20-2-16,-17-16 0 0,18 0 0 0,-1 0 1 16,-17-18-2-16,19 0 1 0,-19 0 0 0,17 0 0 15,-17-18-1-15,0 18 1 0,17-18-1 0,-17-17 1 16,18-1-2-16,-18 1 1 0,18-18-1 0,-18 19 1 0,18-2-1 16,-18 1 1-16,0-18-1 0,17 18 1 0,0-19-1 15,-17 37 0-15,0-19 0 16,19 1 1-16,-19 18-1 0,0-2 0 0,0-15 0 0,18 17 0 15,-18-1 1-15,0 0-1 0,0 18 1 16,17 0-1-16,-17 0 1 0,17 0-1 16,-17 18 1-16,0 0-1 0,18-1 0 15,0 0 0-15,0 0 1 0,-2 2-1 0,-16-2 0 0,17-17 1 16,2 18-1-16,-2-18 0 0,1-18 0 16,-18 18 1-16,17 0 0 0,1 0 0 15,-18-17-1-15,18 17 1 0,0-19 0 16,-1 19 0-16,0-17-1 0,-17 0 1 0,19 17 0 0,-2 0 0 0,1-17 0 15,-18-1 0-15,0 18 0 0,17-18 0 0,-17 18 0 16,0-18 0-16,0 18 0 0,0-18-1 0,0 18 1 0,0 0 0 16,0-16 0-16,-17 16 0 0,17 0 0 15,-18 0-1-15,18 0 1 0,0 0 0 0,-17 0-1 16,-2 0 1-16,19 16 0 0,-17 2-1 0,0 0 1 16,-1 18-1-16,0-2 0 0,0 2 0 0,1-1 0 15,-1 1 0-15,18-19 0 0,-17 18 0 0,17 1 0 16,0-1-1-16,0 1 1 0,0-19 0 0,0 18 0 15,0 1 0-15,17-19 0 0,-17 0 0 0,18 2 0 16,-1 15-1-16,1-16 1 0,0-18 0 0,17 17-1 16,-18 2 1-16,2-19 0 0,16 17 0 0,-18-17 0 15,2 0-1-15,16 17 1 0,-18-17 0 0,19 18-1 16,-19-18 1-16,18 0 0 0,-16 0 0 0,-2 18-1 0,0-18 1 16,1 0 0-16,0 0-1 0,0 0 1 15,-1 0 0-15,1 0 0 0,-18-18-1 16,17 18 1-16,-17-18 0 15,19 1-1-15,-38 0 1 0,19-19 0 16,0 1 0-16,0 18 0 0,-17-19 0 16,17 1 0-16,0 17 0 0,0-17 0 0,-18-1 0 0,18 1 0 0,-17 0 0 15,17-1 0-15,-18 2 0 0,18-2 0 16,0 1 0-16,0-1 0 0,0 2 0 0,0-2 0 0,18 18 0 16,-18-16 0-16,17 14 0 0,-17 4 0 15,18-2 0-15,-1 18 0 0,-17-17 0 0,19 17 0 0,-19-18 0 16</inkml:trace>
  <inkml:trace contextRef="#ctx0" brushRef="#br0" timeOffset="38242.152">8325 8644 150 0,'0'0'0'0,"0"0"5"15,-17 36-1-15,17-18 1 0,-18 33 0 16,0 3-3-16,0 0 1 0,1-3-1 0,17 3 1 15,-18-18 2-15,18 16 0 0,0-16 1 0,0-1-1 16,-17 1-2-16,17-2 0 0,0-16 0 0,0 18-1 16,0-19 3-16,0 0 0 0,0 2 0 15,0-19 0-15,0 17-3 0,17-17 1 0,-17 0 0 0,0-17 0 16,0 17 0-16,0-19 0 0,18 2 0 0,-1-18 0 16,1-1-1-16,0-17 0 0,-18 18 0 15,18-18 0-15,-1 18 0 0,-17-18 0 0,17 18 1 0,-17-18-1 16,19 0-1-16,-19 1 1 0,0-2-1 0,17 1 1 15,-17 1-1-15,18-2 0 0,-18 1-1 0,0 1 2 16,0-2-2-16,0 1 1 0,0 19 0 0,17-20 0 16,-17 20 0-16,0-2-1 0,-17 18 1 0,17 1 0 0,0-2 0 15,0 19 0-15,0-17-1 0,0 17 1 16,0 0 0-16,0 0 0 0,0 0 0 0,0 36 0 0,0-1 0 16,0 1-1-16,0-2 1 0,0 37 0 0,0-1 1 15,0 2 0-15,0-21-1 0,17 39 1 16,-17-38-1-16,19 19 0 0,-2-19 0 15,1 2 1-15,-18-2 0 0,17-16 0 0,0-1 0 0,19-18 0 0,-18 19 0 16,-2-36-1-16,20 17 1 0,-19-17-1 0,1 0 1 0,0 0-1 16,0-17 0-16,-1 0 1 0,18-2-1 0,-16 2 0 0,-2-1 0 0,0-18 0 15,-17 19 0-15,18 0 0 0,0-18 0 16,0-1 0-16,-18 2 0 0,0 14-1 0,17-14 1 0,-17-1 0 16,0 17 0-16,0-17-1 0,0 18 1 15,0-19 0-15,0 18-1 0,0 1 1 0,-17-2-1 0,17 2 1 16,-18 0-1-16,18 0 1 0,-18 17 0 15,0 17 0 1,18 0-1-16,-17 0 1 0,0 2-1 0,-2 33 0 31,19 1 1-31,-17 1-1 16,17-3 0-16,0 3 0 0,0 0 1 0,0-3-1 0,0-15 0 0,17 18 1 0,-17-2-1 0,19-34 0 0,-19 17 0 0,17 0 0 16,0-16 1-16,1-2 0 0,0 0 0 0,0-17 0 15,-1 18-1-15,0-18 1 0,2-18-1 0,-1 1 1 0,16 0 0 0,-16-2 1 16,0-16-1-16,0 0 0 15,16-1 0-15,-15 2 0 0,-2-2 0 0,1-18 0 0,-1 20 0 0,1-1 0 16,0-19 0-16,0 2 0 16,-1-1-1-16,-1 17 1 0,4-17 0 0,-4 1 0 0,2-1-1 15,-18 18 1-15,17-19 0 0,2 1 0 0,-19 0-1 16,17 1 1-16,-17 16-1 0,18-16 1 0,-1-1-1 0,-17 18 1 16,17-1-1-16,-17 1 1 0,19 16-1 15,-19 2 1-15,0 0-1 0,0 0 1 0,0-2-1 0,0 2 1 31,0 17 0-31,0 0 0 0,0 17-1 16,0 2 0-16,0 32 0 0,0 20 0 16,0 0 0-16,17-18 0 0,-17 1 0 0,0-2 0 15,0 18 0-15,18-17 1 0,-18 1-1 0,0-2 0 0,0 1 0 16,17-18 0-16,-17 18 0 0,0-17 0 0,0-1 0 0,0-17 0 16,0 18 0-16,-17-20 0 0,17 2 0 0,-18-18 0 15,18 18 0-15,-17-18 0 0,17 0 1 16,-19 0-1-16,19-18 0 0</inkml:trace>
  <inkml:trace contextRef="#ctx0" brushRef="#br0" timeOffset="38441.218">9172 8680 229 0,'-17'0'0'0,"-1"-36"0"16,-18 19 2-16,19-19 0 0,-1 19 0 0,1-18 0 15,-2 16 0-15,19 19-1 0,0-17 0 0,-17 0 1 16,17 0-1-16,0 17 1 0,0 0 0 0,0-18 0 16,0 18-1-16,0 0 1 0,0-19-1 0,0 19 0 15,0 0 1-15,17 0 0 0,-17 0-1 0,19-17 1 0,-2 17-1 16,1-18 1-16,17 18-1 0,1 0 0 15,-3-17 0-15,3 17 0 0,-1 0-1 0,1-19 1 16,16 19-1-16,-33 0 1 0,33-17-1 0,-16 17 1 16,-1-17 0-16,1 17 0 0,-1-17 0 0,1 17 0 15,-19-19 0-15,18 19 0 0,-17 0 0 0,17 0 0 0,-18-17-1 0,2 17 0 16</inkml:trace>
  <inkml:trace contextRef="#ctx0" brushRef="#br0" timeOffset="39071.778">9947 8132 75 0,'0'0'0'0,"0"0"5"15,-17 36 0 1,17-18 0-16,0-18 0 0,0 17-3 0,0-17 1 16,0 19 0-16,0-19 0 0,0 17 4 0,0-17 1 0,0 0 0 15,17 17-1-15,-17-17-4 0,18 18 1 16,-18-18-1-16,0 0 1 0,18 0 0 0,-18 0 0 0,18 0 0 0,-1-18 0 15,0 1-2-15,2 17 1 0,-19-17-1 0,17-2 1 16,1 2-1-16,-18-1 0 0,17 1 0 0,-17-2 1 16,0 2-2-16,0 0 1 0,0-1-1 0,0 1 1 15,-17-2-1-15,17 2 0 0,-18-1 0 0,18 18 1 16,-17-17-2-16,-2-2 1 0,19 19 0 0,-17 0 0 0,0 0 0 16,-1 0 0-16,0 0-1 15,0 0 1-15,1 19 0 0,-1-19-1 0,-18 17 1 0,19 1 0 0,1 18-1 16,16-19 0-16,-18 18 1 15,18 1 0-15,-18 16-1 0,18-16 0 0,0-1 1 16,0 18-1-16,0-19 1 0,18 2-1 0,-18 18 1 0,18-19-1 16,-2-1 0-16,-16-15 1 0,17 16-1 0,19-18 1 0,-18 2 0 0,-1-2 0 15,1 0 0-15,0-17 0 0,0 18 0 16,16-18 0-16,-15 0 0 16,-2-18 0-16,1 1 2 0,-1 0 1 0,-17-2 0 0,19 2 0 0,-2-18-2 15,1 16 1-15,-1-15-1 0,-17 17 0 16,17-1 3-16,2-1-1 0,-19 2 1 0,17-1 0 0,-17 1-3 0,0 17 1 15,0 0 0-15,0 0-1 0,18 0 3 0,-18 0 0 0,0 17 0 16,0-17-1-16,0 18-1 16,0-1 0-16,17 2-1 0,-17-1 1 0,19 16 0 0,-19-17 0 15,0 2 0-15,0-19 1 0,17 0-2 0,-17 0 0 16,0 0 0-16,0 0 0 0,17-19-1 0,-17 2 1 0,0 0 0 16,0-37 0-16,18 2-1 31,-18-1 0-31,18 0 0 0,-18 1 1 0,0 16-1 0,18-18 0 0,-18 20 0 0,0-1 0 0,17-19 0 0,-17 18 0 0,18 2 0 0,-18-2 0 15,0 1-1-15,17 1 1 0,2-2 0 0,-19 1 0 16,17 16-1-16,-1-16 1 0,2 18-1 0,-18-1 1 16,18 0-1-16,0 18 1 0,-1 0-1 0,-17 0 1 15,17 0-1 1,-17 0 1-16,0 18-1 0,19 0 0 0,-1-1 1 0,-18 1-1 0</inkml:trace>
  <inkml:trace contextRef="#ctx0" brushRef="#br0" timeOffset="39583.197">10918 7798 260 0,'0'0'0'0,"0"0"5"0,0 0 0 16,0 0-1-16,0 0 1 0,0 0-2 16,0 0 0-16,0 0-1 0,0 0 1 0,0 36 4 0,-17-19 0 15,17 0 0-15,0 18 0 0,0 18-4 16,0 0 0-16,0-18 0 0,0 1 1 0,0 16-1 15,0-16 1-15,0-1-1 0,0-16 1 0,0 15-2 16,0-16 0-16,0-1 1 0,0-17-1 0,0 19-1 16,0-19 0-16,0 0 0 0,0 0 0 0,0 0 0 15,0 0 0-15,0 0 0 0,0-19-1 0,17 2 2 0,-17-1-1 16,0 1 0-16,0-19 0 0,18 1 0 16,-1-1 0-16,-17 2 0 0,0-1 0 0,0-1 0 0,0 1 0 0,19 16 0 15,-19-15 0-15,0-2-1 0,0 1 1 16,0 1-1-16,0-2 1 0,0 1 0 0,0 16-1 15,0-16 1-15,0 18 0 0,0-1-1 0,17 18 1 16,-17 0 0-16,0 0 0 0,0 0 0 16,0 18 0-16,0-1-1 0,0 18 1 0,0-16-1 0,0 16 1 15,0 18 0-15,18-18-1 0,-18-18 1 0,17 2 0 16,-17-2 0-16,0 0 0 0,17-17-1 0,-17 17 1 16,0-17 0-16,0 0 0 0,0 0 0 15,0 0 0-15,19-17-1 0,-19 17 1 0,0 0 0 0,17-17 0 16,1 0 0-16,-2-19 0 0,3 1 0 0,-2-1 0 0,0 1 0 15,1 18 0-15,0-19 0 0,0 18 0 0,-1 1 0 0,-17-1 0 16,18 0 0-16,-1 1 1 0,2 17-2 16,-19-18 1-16,17 18 0 0,-17 0 0 0,0 18 1 0,17-18-1 15,-17 0 0-15,0 0 1 0,18 17-1 16,0 1 0-16,-18 0 0 0,0 17 0 0,18 1 0 0,-18-1 1 16,17 1 0-16</inkml:trace>
  <inkml:trace contextRef="#ctx0" brushRef="#br0" timeOffset="39768.195">11695 7534 320 0,'0'0'0'0,"0"0"5"0,0 0-1 16,0 0 1-16,0 0 0 0,0 0-2 16,17 17 0-16,-17 0-1 0,0 19 1 0,0 16 5 0,0 1 0 0,0 1 1 15,0-2-1-15,16-16-4 0,-16-1 0 0,20 1-1 16,-20-2 1-16,16-17 3 0,2 2-1 0,-18-2 1 0,17 1 0 15,2-1-4-15,-19-17 0 0,17 0 0 0</inkml:trace>
  <inkml:trace contextRef="#ctx0" brushRef="#br0" timeOffset="39938.833">11641 6721 270 0,'0'0'0'0,"0"-35"0"16,0 17 5-16,0 0 0 0,0 2 0 0,0 16 0 16,-17 0-2-16,17 0-1 0,17 0 1 0,-17 0 0 0,-17 16 5 0,17-16 0 15,0 18-1-15</inkml:trace>
  <inkml:trace contextRef="#ctx0" brushRef="#br0" timeOffset="40293.771">11764 7092 178 0,'0'0'0'0,"18"17"0"0,-18 1 0 0,17 18 6 0,-17-2-1 0,19 2 0 16,-19-1 1-16,17 1-3 0,-17 16 0 16,18 2 0-16,-18-20 0 15,0 19 2-15,0 1 0 0,0-1 0 0,17-18 0 0,-17 0-2 0,0 0 0 16,0 0-1-16,17-16 1 0,-17 16 0 0,0-18-1 0,0-17 0 16,0 19 0-16,0-19 0 0,0 0-1 15,0 0 1-15,0 0-1 0,0 0 1 0,0 0-1 0,0 0 0 16,0 0 0-16,0 0 0 0,0 0 0 0,0-19 0 15,0 2 0-15,0-18 0 0,0-1-1 16,19 1 1-16,-19-1 0 0,0 1-1 0,0-18 1 16,17 19-1-16,-17-20 1 0,0 37-1 0,0-36 1 0,18 35-1 15,-1-18 1-15,-17 19-1 0,0-18 0 16,19 35 1-16,-19-19-1 0,17 2 1 0,0 17-1 16,-17 0 1-16,18 0-1 15,0 17 1-15,-18 2-1 0,18-2 1 0,-1 1-1 16,1 18 1-16,-1-1 0 0,2-1-1 0,-2-15 1 15,0 15-1-15,1-16 1 0,0 18 0 0,0-36 0 0,-1 17 0 16,0 0-1-16,2-17 1 0,-1 19 0 16,16-19-1-16,-16 0 2 0,0-19 1 0,0 19-1 0</inkml:trace>
  <inkml:trace contextRef="#ctx0" brushRef="#br0" timeOffset="40630.524">12611 7268 251 0,'0'0'0'0,"0"0"4"16,0 0 0-16,18 36 0 0,-1-36 0 0,-17 35-1 16,0-18-1-16,19 2 0 0,-2-2 1 0,1-17 3 0,-18 18 0 0,17-18 0 15,0 0 0-15,-17 0-4 0,19 0 1 0,-19 0 1 16,17 0-1-16,1-18-3 0,-1 18 1 0,2-17 0 16,-19-19 0-16,17 18-1 0,0-18 1 0,-17 19-1 15,18 0 1-15,-18-18-1 0,0 16 0 0,18 2-1 16,-18-18 1-16,0 17 0 0,0 0 0 0,0 1 0 15,0-19 0-15,0 19-2 0,-18 0 1 0,18 17-1 0,0-18 1 16,-18 1 0-16,18 17 0 0,0 0 0 0,-17 0 0 16,17 0 0-16,0 0 0 0,-17 17 0 15,17 18 1-15,-19 0-1 0,2 0 1 0,-1 19-1 16,1-1 1-16,17-18 0 0,0 18-1 0,-19-18 1 16,19 18-1-16,0-35 1 0,0 16 0 15,0 2-1-15,19-19 1 0,-19 1 0 0,17 1 0 0,-17-2-1 16,18-17 1-16,-1 0 0 15,-17 17-1-15,19-34 1 0,-2 17 0 0,0-17 0 0</inkml:trace>
  <inkml:trace contextRef="#ctx0" brushRef="#br0" timeOffset="40966.15">13211 7092 153 0,'0'0'0'0,"0"0"4"0,18-18 1 16,-18 18-1-16,0 0 1 15,0 0-3-15,0 0 0 0,0 18 1 0,0-1-1 0,-18 1 4 0,18 35 0 16,0-17 0-16,-18 16 0 0,0 1-3 15,18-18 0-15,0 19 0 32,0-20 0-32,0-15 2 0,0 15-1 0,0-16 1 0,0 1-1 0,0-2-1 0,18 0-1 0,-18-17 1 0,0 0-1 0,0 0 1 0,0 0-1 0,18 0 0 15,-18-17 1-15,18-19-2 0,-1 18 1 16,0-16-1-16,2-19 1 0,-19 18 0 0,17-19-1 0,1 1 1 16,-1 1-1-16,1-1 0 15,0-1 1-15,0-16-1 0,-1 18 0 16,0-19-1-16,-17 18 1 0,19-18 0 0,-2 0 0 15,-17 0-1-15,18 1 1 0,-18-1 0 0,0 1-1 0,17 35 1 0,-17 0 0 0,0-1-1 16,0 19 1-16,0-1-1 16,19 18 1-16,-19 0 0 0,0 0-1 0,0 18 1 0,0-18 0 0,0 0 0 15,0 0 0-15,0 0 0 16,0 0 0-16,0 0 0 0,0 0 0 16,0 0 0-16,0 0-1 0</inkml:trace>
  <inkml:trace contextRef="#ctx0" brushRef="#br0" timeOffset="96222.464">14164 12737 3 0,'0'0'0'0,"-18"-17"0"46,18 0 0-30,0 17 16 0,0 0 0-16,0 0 0 15,0 0 0 1,0 0-12-16,0 0 1 0,0 0-1 0,18 0 1 0,-18 0 6 0,0 0 1 0,17 0 0 16,-17 0 0-16,18 0-7 0,-18-19-1 0,18 19 0 0,-18 19 0 15,18-19 2-15,-18 0 0 0,0 0 0 0,33 0 0 16,-13 0-3-16,-4 0 0 0,19 0 0 0,-16 0 0 15,16-19 0-15,-18 19 0 0,0 0 0 0,19 0 0 16,-18 0-1-16,18 0 0 0,-2 0 0 0,-16 0 0 16,18 0 0-16,-19-17-1 0,18 17 1 0,1 0 0 15,-19 0-1-15,19 0 0 0,-18 0 1 0,16 0-1 0,-15 0 1 0,16 0 0 16,-18 0 0-16,1 0 0 0,18 0 0 16,-20 0-1-16,20 0 1 0,-19 0-1 0,18 0 1 0,-17 0 1 0,0 0 0 15,17 0-1-15,-18 0 0 0,19 0 0 0,-18 0-1 16,-1 0 1-16,2 0 2 0,-2 0-1 0,1 17 1 15,-1-17 0-15,0 0-2 0,2 0 0 0,-2 0 0 16,1 0 1-16,-1 0 1 0,2 0 0 16,-19 0 1-16,17 0-1 0,0 19-1 0,-17-19-1 0,18 0 1 15,-18 0-1-15,18 17 3 0,0-17 0 0,-1 0 0 16,1 0 0-16,-1 17-3 0,2-17 1 0,-19 17 0 16,17-17-1-16,-1 0 3 0,2 0-1 0,0 19 0 15,-18-19 0-15,18 0-1 0,-18 0-1 0,17 0 1 16,-17 0-1-16,17 0 1 0,2 0 0 0,-19 0 0 15,18 0 1-15,-1 0-2 0,0 0 0 0,-17-19 0 0,18 19 0 16,0-17 0-16,-18 17 1 0,18 0 1 16,-18-17-1-16,17 17-2 0,-17 0 1 0,17-17 0 0,-17 17 0 15,19 0 1-15,-19-19 0 0,0 19 0 16,0 0-1-16,17 0 0 0,-17 0 0 0,0 0 0 0,0 0 0 16,0 0 0-16,0 0 1 0,0 0 0 0</inkml:trace>
  <inkml:trace contextRef="#ctx0" brushRef="#br0" timeOffset="96610.138">15010 12932 260 0,'0'0'0'0,"0"0"6"0,-18 0 0 0,18 17 1 31,-17-17-1-31,17 0-3 0,0 0 0 0,0 0 0 0,0 0 0 0,0 18 5 0,0-18 0 0,-19 0 1 16,19 0-1-16,0 17-5 0,-17 2 1 0,17-2-1 16,-16 0 1-16,16 1 2 0,-18 0-1 15,18-18 1-15,-18 18-1 0,0-1-2 0,18 0 0 0,0 0 0 16,-17 2 0-16,0-2 0 0,-1 19 0 0,18-18-1 16,-19 0 1-16,2 16-1 0,0-17 0 0,-1 19 0 15,0-1-1-15,0-16 1 0,1-2 0 0,0 18 0 0</inkml:trace>
  <inkml:trace contextRef="#ctx0" brushRef="#br0" timeOffset="97100.078">13493 13567 90 0,'0'0'0'16,"0"0"12"-16,0 0 0 15,0 0 0-15,0 0 0 0,0 0-8 0,0 0 0 0,0 0 0 0,0 0 1 16,0 0-2-16,0 0 0 0,0 0 0 0,0 0 1 15,0 0-2-15,0 0 0 0,0 0 0 0,0 0 0 0,19 35-1 16,-2 1 1-16,1-2-1 0,-18 2 1 16,17-19-1-16,0 18 0 0,-17-16 1 0,0 15-1 0,19-16-1 0,-19 18 0 15,17-19 1-15,-17 0 0 16,18 19-1-16,-18-18 0 0,0-1 1 0,16 1-1 0,-16 0 1 0,19 0-1 16,-19 16 1-16,0-15 0 0,0-2-1 0,0-17 1 15,0 17-1-15</inkml:trace>
  <inkml:trace contextRef="#ctx0" brushRef="#br0" timeOffset="97314.478">13493 13972 166 0,'0'0'0'0,"19"-35"0"16,-19 35 2-16,0-19 0 15,17 19 0-15,1-17 0 16,-18 0-1-16,17 0 1 0,-17 17-1 0,17-18 1 0,19-18 4 0,-18 19 1 0,-2 0-1 15,3-2 0-15,-2 2-2 0,18 17-1 0,-17-18 0 0,0 1 0 16,-1-1 3-16,18 0 0 0,-16 18 0 16,15-17 0-16,-16 0-4 0,0 17 2 0,0 0-1 0,-1 0 0 15,0-18-2-15,-17 18 0 16,19 0 1-16</inkml:trace>
  <inkml:trace contextRef="#ctx0" brushRef="#br0" timeOffset="97534.193">13635 13831 134 0,'0'0'0'0,"0"0"3"47,0 0-1-47,0 0 1 0,0 0 0 0,0 0-2 0,0 0 1 0,0 0 0 0,0 0-1 0,0 0 8 0,0 0-1 0,16 0 1 0,20 0 0 0,17 0-6 0,-18 0 1 15,0 18 0-15,1 0-1 0,-19-1 2 0,19 0 0 16,-18-17 0-16,16 17 0 0,-15 2-3 15,-1-1 1-15,-1-1 0 0,0 1-1 0,1 0 2 16,0 0 0-16,0-1-1 0,-1 0 1 0,0 2-1 16,2-19-1-16</inkml:trace>
  <inkml:trace contextRef="#ctx0" brushRef="#br0" timeOffset="97845.827">14181 13549 125 0,'0'0'0'0,"0"0"13"16,0 0 1-16,0 0-1 15,0 0 1-15,36 0-10 16,-36 0 0-16,0 0 1 0,0 18-1 0,18-18 11 0,-18 17-1 0,17 1 1 0,-1 18 0 16,4-2-11-16,14 2 0 0,-17-1 1 0,19 1-1 0,-18-19 2 0,-1 18 0 15,0-17-1-15,2 17 1 16,16-18-3-16,-18 0 0 0,2 2 0 0,-2-1 0 0,0-18 0 16,1 17-1-16</inkml:trace>
  <inkml:trace contextRef="#ctx0" brushRef="#br0" timeOffset="98033.425">14569 13549 203 0,'0'0'0'0,"-18"-19"3"0,1 19-1 0,0 0 1 16,17 0-1-16,0 0 0 0,0 19-1 0,-19-19 1 16,19 0 0-16,0 18 5 0,0-18 0 0,-17 17 0 15,17 19 0 16,-35-1-4-31,16 0 1 0,2 0-1 0,0 19 1 0,-1-20 1 0,1 2 1 0,-2-1 0 0,2-18 0 0,-1 19-4 0,2 17 1 0,-4-17 1 16,4-2-1-16,-1 2-1 0,-1-1 0 0</inkml:trace>
  <inkml:trace contextRef="#ctx0" brushRef="#br0" timeOffset="98289.711">14781 13443 175 0,'0'0'0'0,"0"18"6"16,0-18-1-16,17 18 0 0,-17-1 1 0,19 17-3 15,-19 3-1-15,18-2 1 0,-18 1 0 0,17-2 0 0,-17-16 0 0,17 17 0 0,1 0 1 16,0-16-2-16,-18-2 0 0,18 18 0 0,-18-17 0 0,16 17-1 0,1-18 1 16,-17 0 0-16</inkml:trace>
  <inkml:trace contextRef="#ctx0" brushRef="#br0" timeOffset="98501.628">14764 13813 266 0,'0'0'0'0,"17"-17"0"15,-17 0 1-15,17-2-1 0,2-16 0 0,-1 18 1 16,-1-1-1-16,0-17 1 0,1 18-1 0,0-1 0 16,16 0 2-16,-17 0 0 0,19 1-1 0,-18-1 1 15,-1-1-1-15,19 2 0 16,-18 17 0-16,-1-17 1 0,0 17-2 0,2 0 1 0,-2 0 0 0</inkml:trace>
  <inkml:trace contextRef="#ctx0" brushRef="#br0" timeOffset="98708.472">14975 13672 241 0,'0'0'0'0,"0"0"2"0,0 0-1 15,35 0 1-15,-18 0 0 16,-17 18-1-16,18-18 0 0,0 0 0 0,0 0 0 0,16 18 5 16,2-18 1-16,-18 17-1 0,18-17 1 15,-19 18-4-15,1-1 0 0,-1-17 0 0,19 19 0 16,-19-2 2-16,1 0 1 0,-1 1-1 0,2 0 0 0,-2 0-2 0,0-18 0 0,1 17 0 16</inkml:trace>
  <inkml:trace contextRef="#ctx0" brushRef="#br0" timeOffset="105699.666">18627 12913 156 0,'0'0'0'0,"0"0"1"31,0 0 0-31,0 0 0 0,0 0 0 0,0 0 0 0,-18 36-1 0,18-36 1 0,0 0 8 0,0 18-1 0,0-18 1 0,-17 17 0 0,17 19-6 16,0-19 1-16,0 19 0 0,0-1 0 0,0-1 0 15,0 2 0-15,17-18 0 0,-34 18 0 0,17-2-1 0,0-16-1 16,0 18 0-16,0-19 1 0,0 18 3 16,0-16-1-16,0 15 1 0,0-16 0 15,0 0-3-15,0 17 0 0,0-18 0 0,0-17 0 16,0 17 0-16,0 2-1 0,0-1 1 0,17-18 0 16,-17 17-1-16,0 1 0 0,0-18-1 0,0 0 1 0,18 18 0 15,-18-18-1-15,0 0 1 0,0 0-1 0,0 0 1 16,17 0-1-16,-17 0 0 0,17 0 0 0,2-18 0 0,-2 18 0 15,17-18 0-15,-15 18 0 0,-2-17-1 0,18 17 1 0,-17 0 0 16,0-18 0-16,-18 18 0 0,17 0 0 16,1 0 1-16,-18 0-1 15,17-19 0-15,2 19 0 0,-19 0 0 0,17 0 0 0,0 0 0 0,-17 0 0 0,18 0 1 16</inkml:trace>
  <inkml:trace contextRef="#ctx0" brushRef="#br0" timeOffset="106269.466">19261 13284 207 0,'0'0'0'15,"0"0"2"1,0 0 1-16,0 0-1 0,0 0 1 0,0 0-1 0,0 0-1 0,18 17 1 16,0 2 0-16,-18-2 0 0,18 1 2 0,-18-1-1 0,0 19 0 15,17-1-2-15,-17 1 1 0,0-2 0 0,0 2 0 16,0-18 0-16,0 17 0 0,0-17 0 0,0 0 0 16,0 16-1-16,0-16 1 0,0 0-1 0,16-1 0 0,-16 1 0 15,0-1 0-15,0 2 1 0,0-2-1 16,0-17 0-16,-16 17-1 0,16-17 1 0,0 0 0 0,0 18 0 15,0-18 0-15</inkml:trace>
  <inkml:trace contextRef="#ctx0" brushRef="#br0" timeOffset="106468.457">19209 13638 153 0,'0'-18'0'0,"0"18"2"16,0-18 0-16,0 18 0 15,0-18 0-15,0 18 0 0,0 0-1 0,0 0 1 0,0 0-1 0,0-17 7 0,17 17-1 0,-17 0 1 16,0-18 0-16,18 18-5 0,-1-19 1 0,1 19 0 16,-18-17-1-16,36 0 4 0,-19 17 0 15,-1-17 0-15,4-1 0 0,-20 0-4 0,16 18 0 0,-16 0 0 16,18-18 1-16,-1 18 0 0,-17 0 0 0,0 0 0 16,19 0 0-16,-19-17-2 0,0 17 1 0,0 0-1 15</inkml:trace>
  <inkml:trace contextRef="#ctx0" brushRef="#br0" timeOffset="106704.215">19297 13479 153 0,'0'0'0'0,"0"0"7"0,0 17-1 0,0-17 1 0,0 0-1 16,0 0-3-16,0 0 0 0,0 0 0 0,0 0 1 15,0 0 2-15,0 0 0 0,18 0 0 0,-18 17 1 0,17-17-4 16,-1 17 0-16,4 2 0 0,-4-19 0 0,2 18 1 0,-1-1 1 16,2 1 0-16,-2 0 0 0,-17-18-3 15,18 18 1-15,-1-18-1 0,-17 17 1 0,17-17-2 0,2 17 1 16,-2-17 0-16,-17 18-1 0,18-18 0 0,-18 0 1 16</inkml:trace>
  <inkml:trace contextRef="#ctx0" brushRef="#br0" timeOffset="107039.334">19667 13337 260 0,'0'0'0'0,"0"0"1"16,0 0 0 0,0 0 0-16,0 0 0 0,35 18 0 0,-17-1 0 0,-18-17 0 15,36 19 1-15,-19-2 0 0,0 0 1 0,19 1-1 16,-18 0-1-16,-1 0 1 0,0-1-1 0,2 0 1 0,-1 0 1 0,-1-17 1 15,0 19-1-15,1-1 1 0,-18-18-2 16,18 17 0-16,-18-17 0 0,18 0 1 0,-18 0-1 0,0 0 0 16</inkml:trace>
  <inkml:trace contextRef="#ctx0" brushRef="#br0" timeOffset="107365.837">20055 13196 213 0,'0'0'0'0,"0"0"8"0,0 0 1 15,0 0 0-15,0 0-1 16,0 0-4-16,0 0 0 0,0 0-1 0,0 0 1 0,0 0-1 0,0 0 1 0,0 0-1 16,0 0 1-16,0 0-2 0,0 0 0 0,0 0 1 15,-19 36-1-15,2-2-1 0,1-16 0 0,-2 18 1 16,0-19-1-16,0 18 0 0,1-16 0 0,17-2 0 15,-17 18 0-15,-1-17-1 0,-1 0 0 0,2-1 1 0,0 17-1 16,17-15 0-16,-18-1 0 0,0-1 0 0,18 1 1 16,-18 0 2-16,18 0 0 0,0-18-1 0,0 17 2 15,0-17-3-15,0 17 1 0,0-17 0 0,0 0 0 16,0 0-1-16,0 0 0 0,0 0 0 16,0 0 0-1,0 0 1 1,0 0-1-16,0 0 1 0,0 0 0 0,0 0-1 0,18 0 0 0</inkml:trace>
  <inkml:trace contextRef="#ctx0" brushRef="#br0" timeOffset="108079.882">20302 13073 97 0,'0'0'0'0,"0"0"19"0,0 0 1 16,0 0-1-16,0 0 1 0,0 0-16 15,0 0 1-15,0 0-1 0,0 0 1 0,0 0 8 0,0 0 0 0,0 0 0 16,0 0 1-16,0 0-10 0,0 0 0 0,18 18 0 15,-1-1 1-15,0 17 4 0,2 20-1 0,-19-18 1 16,17-2 0-16,-17 1-5 16,0 1-1-16,0-1 1 0,0 1 0 0,18-1 1 0,-18 1 0 15,17-2 0-15,-17-17 0 0,0 20-2 16,0-20 0-16,19 19-1 0,-19-18 1 0,0-1 0 0,17 0-1 16,-17 1 1-16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0" units="cm"/>
          <inkml:channel name="Y" type="integer" max="320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1259.84253" units="1/cm"/>
          <inkml:channelProperty channel="Y" name="resolution" value="1890.1358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0-15T21:02:02.95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14410 5116 81 0,'0'0'0'0,"0"18"0"15,0 17 0-15,0-18 1 0,0 0-1 16,0-17 1-16,0 0 1 15,0 0 0-15,0 0 0 0,0 0 0 0,0 0-1 16,0 0 1-16,0 0-1 0,17-17 1 0,-17 0 1 16,0 0 1-16,19-1-1 0,-19-35 1 0,0 17-2 0,0-16 0 15,17 16 0-15,-17-16 1 0,0-2 10 0,0 1 0 16,0 0 1-16,0 1-1 0,18-1-9 16,-18-1 1-16,-18-17-1 0,18 2 1 0,18 16-2 0,-18-18 0 15,-18 1 0-15,18-1 1 0,0 17-2 0,18 2 0 0,-18-1 0 16,0 0 0-16,17 0 0 0,-17 17 0 15,19-15 0-15,-19 15 1 0,17 1-2 0,0-1 0 0,1 1 1 16,0-1-1-16,17 19 2 0,-17 0-1 0,-1 0 0 16,2 17 1-16,-2-19-2 0,0 19 1 0,1 0-1 15,0 19 1-15,0-19 2 0,-1 17-1 0,0 0 1 16,-17 19 0-16,19-1-2 0,-1-18 1 0,-1 19-1 16,-17-1 0-16,17 18 3 0,-17-19 0 0,0 2 1 15,0 0-1-15,0 0-2 0,0-19 0 0,0 17-1 0,0-15 1 16,-17-2 4-16,17 18 1 0,-17-18-1 15,17 2 0-15,-18-2-3 0,-1 1-1 0,2-1 0 0,0 2 1 16,-1-19 4-16,-18 17 1 0,19 1-1 16,0-1 1-16,-2-17-5 0,-16 19-1 0,18-19 1 0,17 0 0 15,-18 0 1-15,18 0-1 0,-18 0 0 0,18 0 1 16,-18 0-2-16,18 0-1 0,0 0 1 0,0 0-1 16,0-19 1-16,0 19 0 0,0 0 0 0,0 0 0 15,18 0-1-15,-18-17 0 0,0 17 0 0,18 0 0 0,0-18 0 16,-1 18 0-16,1-17 0 0,18 17 1 15,-19 0-2-15,18 0 1 0,-17 0-1 0,0 0 1 0,-1 0 1 16,0 17 1-16,2-17-1 0,-1 18 1 0,-1-18-2 16,-17 0 0-16,17 17 0 0,-17 2 1 0,18-2 0 0,-18-17 1 15,18 17-1-15,-18 1 1 0,0-1-2 16,0 19 0-16,-18-19 0 0,0 0 0 0,18 19 1 0,-17-18 0 16,0 16 1-16,-20-15-1 0,20 16-1 0,0-18 0 15,-19 19 0-15,18-18 0 0,-16-1 0 0,15 2 1 0,2-19 0 16,-1 17 0-16,1 0-2 0,-1-17 1 0,0 18 0 15,0-18 0-15,18-18-1 0,0 18 1 0,-17 0 0 16,17 0 0-16,0 0-1 16,0 0 1-16,0 0-1 0,0 0 1 0,0 0-1 0,0 0 0 0,0 0 0 15</inkml:trace>
  <inkml:trace contextRef="#ctx0" brushRef="#br0" timeOffset="618.652">14375 3475 200 0,'0'0'0'16,"0"0"3"-16,0 0 0 15,0-17 0-15,0 17-1 0,0-17 0 16,0 17 0-16,0 0-1 0,0-19 1 0,0 19-1 0,0-17-1 0,18 17 1 16,-18-18 0-16,17-18-1 0,0 19 0 0,-17 0 1 15,19-1 0-15,-19 0-2 0,17 0 1 16,-17 1 0-16,18 17 0 0,-18-17 0 16,0 17-2-16,17-17 0 0,-17 17 0 15,19 0 0-15,-19 0 1 0,17 0-1 0,-17 0 1 16,17 0 0-16,19-19-1 0,-18 19 2 0,-1 0-1 15,1 0 0-15,18-17 0 0,-19 17 0 0,0 0 0 16,1-18 1 0,18 0-1-16,-19 0 1 0,0 18 0 0,-17-18-1 0,19 1 1 0,-1 0 0 0,-18-2 0 0,17 2-1 15,-17 0 1-15,17 17 0 0,-17-18-1 16,0 1 1-16,0-2 0 0,0 2 0 0,-17 0 0 0,17-1 0 16,0 0 0-16,-17 18 0 0,17-18 0 15,-18 18 0-15,-1-17 0 0,2 17 0 0,0 0 0 16,-19 0 0-16,18-18 0 0,1 18 1 0,0 18-1 15,-2-18 1-15,2 0-1 0,-1 0 0 32,18 0 3-32,-17 17 1 0,17-17-1 0,0 0 0 0,0 0-1 0,0 0 0 15</inkml:trace>
  <inkml:trace contextRef="#ctx0" brushRef="#br0" timeOffset="2075.569">18255 3810 342 0,'0'0'0'0,"18"19"8"16,0-2-1-16,-18-17 1 15,18 34 0-15,35 2-4 0,-1 17-1 0,2 0 1 0,-1 0-1 16,-18 18 6-16,18-19-1 0,-1 2 0 16,2 16 0-16,-2-16-4 0,1 16-1 0,-18-17 1 15,19-18 0-15,-2 17 0 0,1-16 0 0,-17-1 0 16,16 1 0-16,2-19-1 0,-20 1-1 0,2-1 1 16,-1 2-1-16,1-19-2 0,-18 0 0 0,-1 0 0 0,19-19 0 15,-20 2 0-15,-16-1 0 0,18-16 0 16</inkml:trace>
  <inkml:trace contextRef="#ctx0" brushRef="#br0" timeOffset="2285.31">19348 3687 197 0,'0'0'0'0,"0"-53"0"0,-16 19 0 0,16-2 6 31,-17 0 0-31,17 0 0 0,-18 2 0 0,0 17-3 0,18-2 0 0,-18 2 0 0,18 17 0 0,-17 0 11 16,17 0-1-16,0 0 1 0,-18 17 0 15,1 19-10-15,-2-2 0 0,-15 2 1 0,-2 17-1 0,18 17 6 0,-16 1 1 16,-20 0 0-16,19 16-1 0,-1 2-6 0,2 0 0 15,-2-20 0-15,-17 38 0 0,17-19 5 0,2 0 0 16,-19 1 0-16,17-2 0 0,2-16-5 16,-1 0 0-16,-1-1-1 0,-18 1 1 0,20-1 3 0,-2-16 0 15,18-2 0-15,-17 1 0 16,-1-17-3-16,19-1-1 0,17-18 0 0,-17 0 1 0,-1 2-3 0,0-2 0 0</inkml:trace>
  <inkml:trace contextRef="#ctx0" brushRef="#br0" timeOffset="4749.033">22789 5804 248 0,'0'0'0'0,"0"0"2"0,0 0 0 15,0 0 1-15,0 0-1 16,0 0 0-16,0 17-1 0,0-17 1 0,0 19 0 0,0 15 5 0,0-16 1 0,17 18 0 15,-17 16 0-15,0-16-5 0,0-1 1 0,0-17-1 32,0 17 1-32,0-18 2 0,0-17 1 0,0 19 0 0,0-19 0 0,-17 0-4 0,17 0 0 0,0 0 0 15,0 0 1-15,0-19 0 0,0 19 1 0,0 0-1 16,-18-34 1-16,18-20-2 0,0 20-1 0,0-20 1 16,0 1-1-16,0 18 1 0,0-18 0 0,18 1-1 15,-1-1 1-15,-17-1-1 0,19 19-1 0,16-18 1 16,-18 0 0-16,0 18-1 0,2-1 1 0,-2 1-1 15,1 18 0-15,18-19 0 0,-19 19 0 0,0 0 0 0,19 17 0 16,-18 0 0-16,17 0 0 0,-18 17 0 0,2 0 0 16,-2 0 0-16,17 2 0 0,-16 16 0 0</inkml:trace>
  <inkml:trace contextRef="#ctx0" brushRef="#br0" timeOffset="5106.6">23477 5645 235 0,'0'0'0'0,"0"0"7"15,0 0 0-15,0 0 0 0,0 0 1 16,0 0-5-16,0 0 1 0,0 0-1 0,17 18 0 0,-17-18 3 16,18 0 0-16,-18 0 0 0,18 0 0 15,17 0-3-15,1 0 0 0,-19 0 0 16,18-18 0-16,-16 1 0 0,-2-1-1 0,1-1 1 0,-1 2 0 16,0-17-1-16,2 16 0 0,-19-18 0 0,0 19 0 0,17-19-1 0,-17 19 0 15,0-1-1-15,0-18 2 0,0 19-2 16,0 0 1-16,-17-18 0 0,17 17-1 0,0 0 0 0,0 0 0 0,0 1 0 15,0-19 1 1,-19 19-1-16,19 0 0 0,0-1 0 16,0 18 1-16,0 0 0 15,-17 18-1-15,17-1 0 0,0 0 0 0,0 19 0 16,-17 17 1-16,17 17-1 0,0-17 0 0,0 18 0 16,0-18 1-16,0-1-1 0,17-16 0 0,-17 17 0 15,17-17 0-15,2-2 0 0,-2 2 1 0,1-19-1 0,17 18 0 16,-18-16 0-16,0-2 1 0,19 0-1 15,-1-17 1-15,0 0-1 0,-16 0 1 0,-2 0-1 16,18-17 1-16,1 0 0 0,-2-2 0 0</inkml:trace>
  <inkml:trace contextRef="#ctx0" brushRef="#br0" timeOffset="5317.327">24306 5028 156 0,'0'0'0'0,"18"-18"12"15,-1 1-1-15,-17 17 1 0,0 0 0 0,0 0-8 16,0 0 0-16,18 0 0 0,-18 0 0 0,18 17 5 16,-18-17-1-16,0 18 0 0,18-1 1 0,-18 19-5 15,17-1-1-15,-17 1 1 0,0 15 0 0,0 3 1 0,0 0 0 16,0-3 0-16,16 3 1 0,-16-1-3 0,0 0-1 16,0-18 1-16,20 18 0 0,-20 0-1 0,0-17 1 15,16-2-1-15,2 2 1 0,-18-1-2 0,17-18 1 16,-17 19-1-16</inkml:trace>
  <inkml:trace contextRef="#ctx0" brushRef="#br0" timeOffset="5512.691">24094 5398 229 0,'0'0'0'0,"0"0"3"16,0 0 0-16,0-17 1 0,17-2-1 15,-17 19-1-15,19 0 0 0,-1 0 0 0,-1 0 0 16,18-17 5-16,1 17-1 0,-2 0 1 16,2-17 0-16,17 17-4 0,-17 0 1 0,-3 0-1 15,21-17 0-15,-18 17 3 0,-1 0 0 0</inkml:trace>
  <inkml:trace contextRef="#ctx0" brushRef="#br0" timeOffset="5881.553">24906 5134 207 0,'0'0'0'15,"0"0"2"-15,-18 18 0 16,18-1 1-16,-18 0-1 0,18-17-1 0,-17 17 1 16,17 2-1-16,0 16 1 0,-17 1 1 0,17-1 1 15,-19-1 0-15,19 2 0 0,0-1-2 0,0 1 1 16,0-1-1-16,0 1 0 0,0-2 1 0,0 2-1 15,19-1 1-15,-19-17 0 0,0 18-2 0,17-19 1 0,-17 0 0 16,17 2-1-16,1-2 0 0,0-17 0 0,0 0 0 16,-1 0 0-16,-17 0 0 0,0 0 0 0,17 0 0 15,-17-17 0-15,19 17-1 0,-1-19 1 0,-18 2 0 16,17-18 0-16,0-1-1 0,-17 1 1 0,0-1-1 16,18 2 1-16,-18 16-1 0,18-18 1 0,-18 2-1 15,0-2 1-15,0 18-1 0,0-18 1 31,0 19-1-31,0-17 0 0,0 16 1 0,0 0-1 0,18 18 1 0,-18 0 0 16,0 0 0-16,0 18 0 16,0 0-1-16,16-1 0 0,-16 0 1 0,17 19-1 15,2 16 2-15,-2-16-1 0</inkml:trace>
  <inkml:trace contextRef="#ctx0" brushRef="#br0" timeOffset="6124.681">25558 5840 235 0,'0'0'0'0,"0"0"5"16,0 0 0-16,0 0 0 0,0 0 0 0,0 0-3 15,0 0 1-15,18 0 0 0,-18-19 0 0,18 2 2 0,-18-1 1 16,18 1 0-16,-18-19-1 0,0-16-2 0,0 16 0 16,0 1 0-16,0-1 0 15,0-16 1-15,0 16-1 0,-18-17 0 0,18 1 1 0,-18-1-2 0,18 18 0 16,0-19 0-16,0 1 0 0,0 1-1 15,0 16 0-15,0 2-1 0,0-2 1 0,18 18 0 16,-18 1-1-16,18-19 1 0,-1 18-1 0,1 2 0 16,-18 16 1-16,17 0-1 0</inkml:trace>
  <inkml:trace contextRef="#ctx0" brushRef="#br0" timeOffset="6438.216">25911 5134 203 0,'0'0'0'0,"18"52"0"31,-18-35 2-31,17 19 0 0,-17 0 0 0,0 17 0 16,17-19-1-16,-17 2 1 0,0-1-1 0,19 18 0 0,-19-17 4 0,17-1-1 0,-17-1 0 16,0-15 0-16,18 16-1 0,-18-17-1 0,0-18 1 0,0 18-1 15,0-18 2-15,17 0-1 0,-17 0 0 16,0 0 1-16,0 0-2 0,0 0 0 0,0 0 0 0,0 0 0 16,0-18 1-16,0 18-1 0,0-18 0 0,0-17 1 15,-17-18-2-15,17 0 1 0,0 18-1 0,0-1 1 16,0 1 1-16,0-1 0 0,0 2 0 0,-18-1 0 15,18-1-2-15,0 18 1 0,18-18 0 0,-18 2 0 0,0 34-1 16,17-17-1-16,-17-1 1 0,18 18-1 16,-18 0 1-16,0-18-1 0,0 36 1 0,18 0 1 15,-18-1-1-15,18-17 0 0,-18 34 1 0,34 20-1 16,-15-18 0-16,-2-1 0 0,1-1 0 0,-18 2 1 0,17-1 0 16,19 1 0-16,-18-1 0 15,-1-17-1-15,0 17 1 0,2-18-1 0,16 0 0 0,-19-17 1 0,20 0 0 16</inkml:trace>
  <inkml:trace contextRef="#ctx0" brushRef="#br0" timeOffset="6709.558">26688 5134 273 0,'0'0'0'16,"0"0"5"0,-18-18 0-16,18 18 0 0,0 0 1 0,0 0-4 0,0 0 1 15,0 0 0-15,0 0 0 0,0 0 5 0,0 0 1 0,0 18 0 16,0 0 0-16,0-1-5 0,0 17-1 0,18-15 1 15,-1 16 0-15,0-17 2 0,1 0 1 0,-18 0-1 16,18-18 0-16,0 17-3 0,-1-17 0 0,0 17 0 16,2-17 1-16,16 17-2 0,-18-17 1 0,-17 0 0 0,18 19-1 15,0-19 0-15,0 17 0 0,-1 1 0 16,-17-1 0-16,0 2-1 0,16-2 1 0,-16 0 0 0,-16 19-1 16,16-18 0-16,-17 16 0 0,-1-17 1 15,0 20-1-15,0-20 0 0,1 1 0 0,-1 0 0 0,1 0-1 16,-2-1 1-16,2 0 0 0,0 2-1 15,17-2 1-15,0-17 0 0,-18 0 0 0</inkml:trace>
  <inkml:trace contextRef="#ctx0" brushRef="#br0" timeOffset="7987.656">27639 4869 172 0,'0'0'0'0,"0"0"5"0,0 0 0 0,0 0 1 0,0 0-1 0,0 0-2 16,0 0 0-16,0 0-1 0,0 18 1 0,0 0 5 0,0 0 0 15,0-2 0-15,17 19-1 0,-17 1-3 16,19-1-1-16,-2 1 1 0,-17-1-1 0,18 1 6 0,-1-19 0 16,1 0-1-16,-18 19 1 0,36-19-5 0,-19 1-1 15,0 0 1-15,2 0 0 0,-2-18 1 0,1 18 0 0,18-18 0 16,-19 0 0-16,1 0-2 0,-1 0 0 0,-17 0 0 16,17 0 0-16,2-18-1 0,-2 18 1 15,-17-18 0-15,18 0 0 0,-1 0-2 0,2 1 1 0,-19-2 0 16,0 2 0-16,17 0-1 0,-17 0 1 15,0-1-1-15,17 0 1 0,-17-17-1 0,0 35 0 0,0-17 0 16,0-2 0-16,18 2 0 0,-18 17 0 0,0 0 0 16,0-18 0-16,18 18 0 0,-18 0 0 15,0 0 0-15,0 0 0 0,0 0 0 0,0 18 0 16,0-1 0-16,-18 19-1 0,18-1 1 0,-18 18-1 0,1 0 1 16,17 0 0-16,-17 0 1 0,17 0-1 0,-19-1 0 15,19 1 0-15,-17 1 0 0,17-3 0 0,-18-14 0 16,18-2 0-16,0 1 0 0,0-19 0 0,-17 0 1 15,17 19-2-15,0-36 1 0,-19 17 0 0,2-17 0 16,0 18 0-16,17-18 0 0,0 0 0 0,-18 0 1 16,18 0-1-16,-17 0-1 0,17 0 1 0,-36 0 0 0,18-18 0 15,1 18 1-15,17 0-1 0,-19-17 0 16,2 0 0-16,17-2 0 0,-17 2 0 0,-1 0 0 16,18-1 0-16,0 0 1 0,0 0 0 0,0-17-1 0,0 16 1 15,0 2-1-15,18 0 0 0,-18 0 0 0,0-19 2 0,17 18 0 16,0 1-1-16,2-19 1 15,-2 19-1-15,1-1-1 0,-18 1 1 0,17-19 0 0,2 19 1 0,-2 0 0 16,1-1-1-16,-18 0 1 0,17-18-1 0,-17 36 0 16</inkml:trace>
  <inkml:trace contextRef="#ctx0" brushRef="#br0" timeOffset="8424.335">27727 4657 203 0,'0'0'0'0,"18"-35"0"15,0 18 8-15,0-2 0 0,-18 2-1 0,0-1 1 16,17 1-4-16,-17-2-1 0,17 3 1 0,2-20-1 0,-2 19 3 0,1-2-1 16,-18 2 1-16,17 0 0 0,-17 0-4 15,19 17 1-15,-19-19 0 0,17 19 0 0,-17-17 0 16,0 17 1-16,18 0-1 0,-18 0 1 15,0 0-2-15,0 0 0 0,0 0 0 0,0 17 0 0,0-17-1 0,17 19 0 16,-17-19 0-16,0 34 0 16,0 2-1-16,17-1 1 0,-17-1 0 0,0 2 0 0,19-18-1 15,-19-1 1-15,17 19 0 0,-17-36-1 16,18 18 0-16,-18-1 1 0,0 2 0 0,17-2-1 0,-17-17 1 0,0 17-1 16,0-17 1-16,19 18 0 0,-19-18 0 15</inkml:trace>
  <inkml:trace contextRef="#ctx0" brushRef="#br0" timeOffset="8891.446">28610 4939 185 0,'0'0'0'0,"0"0"5"0,0 0 0 15,0 0 0-15,0 0 0 16,18-16-2-16,-1 16 0 16,-17 0 0-16,17 0 0 0,19-18 0 0,-1 18 1 0,1-18-1 0,16 18 1 0,-16 0-2 0,-2 0 0 0,2 0 0 15,-1 0 1-15,1 0-1 0,-19-18 0 0</inkml:trace>
  <inkml:trace contextRef="#ctx0" brushRef="#br0" timeOffset="9087.716">28769 5328 172 0,'0'0'0'0,"0"0"1"15,18 0 0-15,-1 0 0 0,19 0 0 0,-1-17 0 16,17 17-1-16,-17-18 1 0,18 18 0 0,-18-18 0 15,1 18 0-15,-1 0 0 0</inkml:trace>
  <inkml:trace contextRef="#ctx0" brushRef="#br0" timeOffset="10405.468">29404 5752 87 0,'0'0'0'0,"0"17"2"16,0 0-1-16,0-17 1 0,0 0-1 16,-18 0 0-16,18 18 0 0,0-18 0 0,0 0 0 0,0 0 2 0,0 0 1 15,0 0-1-15,0-18 0 16,0 18-1-16,0 0 0 0,0-17 0 0,0 0 0 0,0-19 1 0,0 1 0 16,-17-18 1-16,17 16-1 0,0 3-1 0,0-1 0 15,-19-1 0-15,19 2 0 0,0-2 1 0,-17-18 0 16,17 20 0-16,0-37 0 0,0 17-1 0,-17 20 0 15,34-19 0-15,-34 1 0 0,34-2 1 0,-17 18 0 0,0 1 1 16,0 1-1-16,17-2-1 0,-17 1 1 16,19 16-2-16,-19-15 2 0,17-2-3 15,-17 19 1-15,18-1 0 0,-18-16 0 0,17 15-1 0,-17 19 1 0,18-17-1 16,-18 17 1-16,18-18 0 0,-18 18 1 0,18 0-1 16,-18 0 1-16,17 0-1 0,-17 0 0 15,0 0 0-15,16 0 0 0,4 18 2 0,-20-1-1 0,16 2 1 16,-16-2 0-16,18 0-1 0,-18 1-1 0,0-1 1 15,17 2 0-15,-34-2 1 0,17-17 1 0,0 17-1 16,-18 0 1-16,18 2-2 0,-16-2 0 0,-4-17 0 0,4 18 0 16,-1-18 5-16,-1 18-1 0,18-18 1 15,-18 0 0-15,0 0-4 0,1 18 0 0,17-18 0 0,0 0 0 16,-18 0 4-16,18 0 0 0,0 0-1 0,0 0 1 16,0 0-3-16,0 0-1 0,0 0 0 0,0 0 1 15,0 0 1-15,0 0 1 0,18 0-1 0,-18 0 1 0,35 18-3 16,-17-18-1-16,17 0 1 0,1 16 0 0,-20-16 2 0,2 18-1 15,-1-18 0-15,19 0 0 0,-18 17-2 16,-1-17 1-16,-17 0-1 0,17 19 1 0,-17-19 0 16,19 17 0-16,-19-17 1 0,0 18-1 0,0-1-1 0,0-17 1 15,0 0-1-15,0 19 0 0,0-2 0 16,-19-17 0-16,19 17 0 0,-17 1 1 0,0 0-2 16,17 0 0-16,-18-18 1 0,1 17-1 0,17 0 1 0,-19-17-1 15,2 17 0-15,-1-17 1 0,18 0-1 16,-16 0 0-16,-4 19 0 0,4-19 0 0,-1 0 0 0,-1 0-1 15,18 17 1-15,-18-17 0 0,0 0 0 0,1 0-1 16,17 0 1-16,-18 0 0 0,1 0-1 0,17 0 1 0,-19 0-1 16,19 0 1-16,-17 0-1 15,17 0 1-15,0 18 0 16,-17-18-1-16,17 0 1 0,0 18-1 16,0-18 1-16</inkml:trace>
  <inkml:trace contextRef="#ctx0" brushRef="#br0" timeOffset="10826.553">29703 5134 219 0,'0'0'0'0,"0"0"3"0,0 0 0 31,0 0 0-31,0 0-1 0,0 0 0 0,0 0 0 0,0 0 0 0,0 0 0 0,0 35 3 0,0-18 0 16,0-17 0-16,0 36 1 0,0-1-3 15,0 1-1-15,18-18 1 0,-18-1 0 0,17 0-1 0,-17-17 0 16,19 17 1-16,-19-17-1 0,17-17 0 15,-17 17-1-15,17 0 1 0,-17 0-1 0,18-17 0 0,-18 17 0 16,18-17-1-16,0-1 1 0,-1-18-1 0,1 1 0 16,-1 16 1-16,-17-15 0 0,0 17-1 0,0-1 0 0,0 0 0 15,0 0 0-15,0 1 0 0,0 17 1 16,0-17-1-16,0 17 1 16,-17 0-1-16,-1 0 1 0,1-19-1 15,17 19 1-15,-18 0-1 0,0 0 0 16,-17 0 1-16,18 19-1 0</inkml:trace>
  <inkml:trace contextRef="#ctx0" brushRef="#br0" timeOffset="11245.836">30179 4463 229 0,'0'0'0'0,"0"0"4"32,0 0 0-17,0 0-1-15,0 0 2 0,0 0-3 0,0 0 0 0,0 0 0 0,0 0 1 0,0 0 1 0,17 36 0 0,-17-20 1 16,19 38-1-16,-2 17-2 0,1-18 1 0,-18-1-1 0,17 1 1 0,-17 0 3 0,0-17 1 0,0 16-1 31,18-17 0-31,-18-16-3 0,0 16 0 0,0-18 0 0,0 2 1 0,0-2-1 0,0 0 0 0,0-17 0 16,0 0 0-16,0 18-1 0,0-18-1 0</inkml:trace>
  <inkml:trace contextRef="#ctx0" brushRef="#br0" timeOffset="11420.807">29968 4974 229 0,'0'0'0'0,"0"0"4"31,-18-35 0-31,36 35 1 0,-18 0-1 31,0 0-1-31,0 0-1 0,0 0 1 0,18-16-1 0,-18-2 8 0,35 18 0 0,-18-18 0 0,20 0-1 0,-3 0-5 0,-16 1 0 0,18 17 0 0,-20-19 0 0,20 2 0 16,-19 17 0-16,18 0 0 0,-17-17 0 0,0 17-2 0,0-17 0 16,16 17 0-16</inkml:trace>
  <inkml:trace contextRef="#ctx0" brushRef="#br0" timeOffset="12283.266">30744 5186 191 0,'0'0'0'0,"0"0"0"0,0 0 4 0,0 0 0 16,0 0-1-16,0 0 1 0,0 0-1 0,0 0-1 16,0 0 0-16,-35 17 0 0,35-34 5 0,0 0-1 15,0 17 1-15,-17-17 0 0,17-19-4 0,-18 1 0 16,18-1 0-16,0 19 1 0,-18-18 0 0,18-1 1 0,0 18 0 16,0-16 0-16,0-2-3 0,-18 1 1 15,18-1-1-15,0-17 1 0,0 18-1 0,0 1 0 0,0-2 0 16,0-18 1-16,0 19-2 0,0 18 0 0,0-2 1 15,18-15 0-15,-18 16-1 0,18 1 1 0,-18 17 0 16,0-19 0-16,0 19-1 0,18-17 1 0,-18 17-1 16,0 0 0-16,17 0 0 0,1-17 0 0,-1 17 0 15,2 0 0-15,-2 0-1 16,-17 0 1-16,16 0 0 0,2 17 0 0,0-17-1 16,-18 17 1-16,0-17 0 0,0 19 0 15,0-19 0-15,0 17 0 0,0-17 0 0,0 18 1 0,-18-18-1 16,18 18 0-16,-18-2 0 0,2-16 0 0,-1 19 0 15,-2-2 0-15,2 1 1 0,-1-18-1 0,1 17 0 16,-1 2 0-16,18-2 0 0,-18-17 0 0,0 18 0 16,18-18 0-16,-17 17 1 0,17-17-1 0,0 0 0 15,0 19 0-15,0-19 0 0,0 0 0 0,17 0 0 16,-17 17 0-16,0-17 1 0,0 0-1 0,18 0 0 16,0 17 0-16,-18-17 0 0,18 0 0 0,-1 0 1 0,-17 18-2 15,18-18 2-15,-1 0-2 0,2 0 2 0,14 17-2 16,-15-17 1-16,0 19 0 0,0-19 0 0,-1 0-1 0,-17 17 1 15,17 0 0-15,2 0 0 16,-19-17 0-16,-19 19 0 0,19-2 0 16,-17 1 0-16,0 0-1 15,-1 0 0-15,18-18 1 0,-18 18-1 0,-16-18 0 0,17 16 1 16,-2-16-1-16,2 18 0 0,-1-18 0 16</inkml:trace>
  <inkml:trace contextRef="#ctx0" brushRef="#br0" timeOffset="12596.971">31043 4764 226 0,'0'0'0'0,"0"0"1"32,0 0 1-32,0 0 0 0,0 0 0 0,19 34-1 15,-19 2 0-15,17-19 0 0,-17 19 1 0,0 16 2 0,18-17 1 0,-18 1 0 0,0-18 0 16,0 18-3-16,0-19 1 0,17 0 0 0,-17 1-1 0,0 0 3 0,0 0 1 15,18-18-1-15,-18 17 0 0,0-17-2 16,0 0 0-16</inkml:trace>
  <inkml:trace contextRef="#ctx0" brushRef="#br0" timeOffset="13001.587">31238 4269 175 0,'0'0'0'0,"0"0"7"0,0 0 0 0,0 0-1 0,35 0 1 15,-35 19-4-15,0-19 1 0,0 17-1 0,19-17 0 16,-2 17 7-16,1 18 0 0,-1-16-1 0,19 15 1 0,-19 2-6 16,17-1 0-16,-15-1 0 0,15-15 0 0,-16 16 3 0,18 1-1 15,-19-1 1-15,1-18 0 0,18 19-4 16,-19-19 1-16,18-17-1 0,-17 18 0 15,17-1-2-15,-18-17 1 0,2 0-1 0,-1 0 0 0,-1 0 0 16,-17 0 0-16,17 0 0 0,-17-17 0 0,18 17-1 16,-18-18-1-16</inkml:trace>
  <inkml:trace contextRef="#ctx0" brushRef="#br0" timeOffset="13213.113">31750 4305 119 0,'0'0'0'0,"-36"17"0"0,19 1 0 0,-1-18 0 16,0 17 0-16,0 2 0 0,18-19 1 0,-17 17-1 16,-19 17 0-16,19-15 0 0,-18-2 1 0,17 19 0 15,-18-1 0-15,19 0 0 0,0-18-1 0,-18 19 1 0,17-18-1 16,1 18 1-16,-2-19 0 0,2 0 0 0,17 18 0 15,-17-16-1-15,17-2 1 0</inkml:trace>
  <inkml:trace contextRef="#ctx0" brushRef="#br0" timeOffset="13550.519">32032 4605 172 0,'0'0'0'0,"0"0"1"16,0 0 0-16,16 17 0 0,-16-17 1 15,0 0-1-15,20 0-1 0,-20 18 1 0,0-18 0 0,0 36 3 0,16-19 0 0,-16 0 0 16,0 37 0 0,0-20-2-16,0-17 0 0,0 19 0 0,0-18 1 0,0 18 1 0,0-18 0 0,0-2 0 15,0 2 0-15,0-1-1 0,0 2-1 0,0-2 0 0,18 1 1 16,-18-1-1-16,0-17-1 0,0 0 1 31</inkml:trace>
  <inkml:trace contextRef="#ctx0" brushRef="#br0" timeOffset="24269.048">4763 7939 160 0,'0'0'0'0,"0"0"1"16,16 0 0-16,1 0-1 16,2 0 1-16,-2 0-1 0,1 17 1 0,-1-17 0 0,1 0 1 0,0 0-1 15,0 0 1-15,-1 0-1 0,-17 0 0 0,0 0 0 16,17-17 0-16,2 17 6 0,-19 0 1 0,17 0-1 0,1 0 0 16,-1 0-3-16,-17 0-1 0,19-17 0 0,-2 17 1 15,18-19 3-15,-18 19 0 0,-17 0 0 0,19-17 0 16,-2 17-3-16,1-18-1 0,-1 18 0 0,19-17 1 15,-19 17-1-15,1-17 1 0,0 17 0 0,17-19 0 16,-35 19-2-16,18 0 0 0,-1-17 0 0,2 17 1 16,-2 0-1-16,-17 0 0 0,16-18-1 0,2 18 1 15,0 0 0-15,-18 0-1 0,18-17 0 0,-1 17 1 16,0 0-1-16,2 0 0 0,-19 0 1 0,18 0-1 16,-1-19 0-16,0 19 0 0,-17 0 0 0,18 0 0 15,0 0 2 1,0 19 0-16,-18-19 0 0,17 0 0 0,0 0-1 0,2 0 0 15,-2 0 0-15,1 0 0 0,-1 17 2 0,1-17 0 0,0 0-1 0,0 0 1 16,-1 0-1-16,0 0-1 0,-17 18 0 0,19-18 1 0,-2 0-1 0,-17 0 1 16,18 0 0-16,-1 17 0 0,2-17-1 0,-19 0 0 0,17 0 0 15,1 0 0-15,-1 19 2 0,0-19 0 0,-17 0-1 16,19 0 1-16,-2 17-1 0,1-17-1 16,-2 0 0-16,3 0 1 0,-2 0 0 0,0 0 1 0,1 0 0 15,0 0-1-15,-18 0 0 0,18 0-1 0,-1 0 0 16,1 17 0-16,-1-17 2 0,2 0-1 0,-2 0 1 15,18 0 0-15,-17 18-2 0,0-18 0 0,-1 0 0 16,0 0 0-16,2 0 1 0,-1 17 1 0,-1-17-1 16,0 0 0-16,1 0-1 0,18 0 0 0,-19 0 0 15,0 0 0-15,2 0 1 0,16 0 0 0,-18 0 0 0,1 19 0 16,0-19-1-16,17 0 0 0,-19 0 0 0,4 0 0 16,-20 0 0-16,16 0 1 0,2 17-1 0,-1-17 1 15,19 0-2-15,-18 0 1 0,-1 0 0 0,19 17-1 16,-19-17 1-16,1 0 0 0,-1 0-1 0,19 0 1 15,-19 0-1-15,1 0 0 0,0 0 0 0,17 17 0 16,-17-17 0-16,-1 0 0 0,2 19 0 0,15-19 0 16,-16 0 0-16,0 0-1 0,17 0 1 0,-18 0 0 0,20 0-1 15,-20 17 1-15,0-17 0 16,1 0-1-16,18 0 0 0,-20 0 1 0,1 18-1 0,2-18 1 0,-2 0-1 16,1 0 0-16,-1 0 1 0,1 0-1 15,0 17 0-15,0-17 1 0,-1 0-1 0,0 0 0 0,19 0 1 0,-1 0-1 16,-16 0 0-16,-2 0 0 15,1-17 1-15,-1 17-1 0,0 0 0 0,2 0 1 0,-2 0-1 16,1-18 0-16,-18 18 1 16,17 0-1-16,2 0 1 0,-19-17-1 0,17 17 0 15,-17 0 1-15,17 0-1 16,1 0 1-16,-18-19 0 0,18 19-1 0,-18 0 1 16,0 0 0-16,0-17-1 0,0 17 1 15,18 0-1-15,-18-17 0 0,0 17 1 16,0-17-1-16,0-2 0 0,0 2 1 15,0-1-1-15,-18 18 0 0,18-17 1 0,0 0-1 16,-18 17 0-16,18-19 1 0,-18 19-1 16,1 0 0-16,0-17 0 0,-2 17 0 0,2 0 0 15,-1 0 0-15,-18 0 0 0,19 0 0 16,-18 0 0-16,18 0 0 0,-19 0 0 0,18 0 0 0,-18 0 0 16,2 0 0-16,16 0 0 0,-18 0 0 0,1 0 0 15,18 0 0-15,-19 17 0 0,20-17 0 0,-20 19 0 16,1-19 0-16,0 17 0 0,16-17 0 0,-15 0 0 15,-2 17 0-15,1-17 0 0,18 0 0 0,-19 18 0 16,1-18 0-16,17 0 0 0,-18 0 0 16,2 17 0-16,-2-34 0 0,18 17 0 0,1 0 0 0,-19 0 0 15,1 0 0-15,18 0 0 0,-2 0 0 0,-16 0 0 16,-1 0 0-16,20 17 0 0,-19-17 0 0,-1 0 0 16,19 0 0-16,-18 0 0 0,-1 0 0 0,19 0 1 15,-19 19-1-15,18-19 0 0,-16 0 0 0,16 0 0 16,-18 0 0-16,19 0 0 0,-1-19 0 0,-18 19 0 0,19 0 0 15,0 0 0-15,-19 0 0 0,18 0 1 0,1 0-1 16,-1 0 0-16,-18 0 0 0,19 0 0 16,-19-17 0-16,20 17 0 0,-19 0 0 0,-1 0 0 0,19 0 0 15,-18 0 0-15,-1 0 0 0,1 0 0 0,16 0 0 16,-15 0 0-16,16 0 0 0,-18 0 1 16,19 0-1-16,-18 0 0 0,16 0 0 0,-15 0 0 0,16 0 0 0,-18 0 0 0,19 0 0 15,0 0 1-15,-20 0-1 16,20-18 0-16,0 18 0 0,-19 0 0 0,2 0 0 0,-2 0 0 0,1 0 0 15,0 0 0 1,17 0 0-16,-17 0 0 0,-1 0 0 0,19-17 1 0,-1 17-1 0,-18 0 0 0,19 0 0 16,-18 0 0-16,18 0 0 0,-2 0 0 0,-16 0 0 15,18 0 0-15,-19 0 0 0,19 0 0 0,-1 0 0 16,-18 0 1-16,1 0-1 0,18 0 0 0,-19 0 0 16,2 0 0-16,16 0 0 0,0 0 0 0,-16 0 0 0,16 0 0 15,-18 0 0 1,19 0 0-16,-1 0 0 15,0 0 0-15,0 0 0 0,1 0 0 0,0 0 1 0,-2 0-1 0,2 0 0 16,-1 0 0-16,1 0 0 0,-1 0 0 16,0 0 0-1,18 0 1 1,-18 0-1-16,18 0 1 31,18 0-1 0,0 0 0-31,0 17 0 0,-1-17 0 0,18 18 0 0,1-18 0 0,-19 0 0 16,19 17 0-16,-1-17 0 16,1 0 0-16,-18 0 0 0,16 19 0 0,-16-19 0 0,18 0 0 0,-3 0 0 0,-14 0 0 15,16 0 0 1,-18 0 0-16,19-19 0 0,-18 19 0 0,16 0 0 0,-15 0-1 0,16 0 1 0,-18 0 0 16,19 0 0-16,-1 0 0 15,1 0 0-15,-19 0 0 0,37 0 0 0,-20 0 0 0,2 0 0 0,-1 0 0 16,0 0 0-16,1-17-1 0,-2 17 1 15,2 0 0-15,-2 0 0 0,3-18 0 0,-3 18 0 0,20 0 0 16,-20 0 0-16,20-17 0 0,-19 17 0 0,18 0 0 16,-17 0 0-16,-1 0 0 0,18-17 0 0,-18 17-1 15,18-19 1-15,-19 19 0 0,2 0 0 0,-1 0 0 0,1 0 0 16,16 0 0-16,-16 0 0 0,-1 0-1 0,1 0 1 16,-2 0 0-16,3 0 0 0,-3 19 0 15,20-19 0-15,-20 0 0 0,20 0 0 0,-19 17 0 0,-17-17 0 16,17 0-1-16,1 17 1 0,-2-17 0 0,-17 18 0 15,19-18 0-15,-1 17 0 0,-18-17 0 0,19 19 0 16,-18-2 0-16,18-17 0 0,-19 17 0 0,18-17 0 16,-17 17 0-16,0 2 0 0,17-19 0 0,-18 17 0 15,2-17-1-15,15 18 1 0,-16-18 0 0,0 17 0 16,17-17 0-16,-18 19 0 0,2-19 0 0,-1 0 0 16,-1 0 0-16,0 0 0 0,1 17 0 0,0-34 0 15,0 17-1-15,-2 0 1 0,1 0 0 0,2 0 0 16,-2 0 0-16,1 0 0 0,-1 0 0 0,1 0 0 0,-18-19 0 15,18 19 0-15,0 0 0 0,-1 0 0 16,0-17 0-16,2 17 0 0,-2 0 0 16,1 0 0-16,-18-18-1 0,17 18 1 0,2 0 0 15,-2-17 0-15,1 17 0 16,-1-19 0-16,0 19 0 0,2 0-1 0,-19-17 1 16,17 17 0-16,1 0 0 15,-18-17 0-15,17 17 0 0,2 0 0 16,-2 0 0-1,-17-17 0-15,17 17 0 0,1 0 0 0,0 0 0 16,0 0 0 15</inkml:trace>
  <inkml:trace contextRef="#ctx0" brushRef="#br0" timeOffset="32181.482">8678 9191 109 0,'0'0'0'0,"0"0"1"16,0 0 0-16,0 0 0 0,0 0 0 15,0 0 0-15,0 0 0 0,-18-17 0 16,18 17 4-16,0 0 0 0,0 0 0 0,0 0 0 16,0 0-3-16,0 0 1 0,0 0 0 0,0-17 0 15,-18 17 3-15,18 0 1 0,0 0 0 0,0 0 0 16,0 0-4-16,0 0 0 0,0 0 1 0,0 0-1 16,0 0-1-16,0 0 1 0,0 0-1 0,0 0 1 15,18 0-2-15,-18 0 1 0,18 0 0 16,-1 17-1-16,18-17 1 0,1 17 0 0,-1-17 0 0,-17 18 1 15,17-18-2-15,-18 0 0 0,2 0 1 16,16 0-1-16,-18 18 0 0,1-18 0 0,18 18 1 0,-19-18-1 16,19 0 0-16,-19 0 0 0,1 0-1 0,17 0 2 0,1 0-2 0,-19 0 1 15,19 0 0-15,-20 0 0 16,2 0-1-16,-1 0 1 0,2 0-1 0,16 0 1 0,-18 0 0 0,0 0 0 16,2 0-1-1,-2 0 1-15,-17 0 0 0,18 0-1 0,-1 0 1 0,-17 0 0 16,19 0 0-16,-19-18 0 15,17 18 0-15,-17 0 0 0,0 0 0 16,0 0 1-16,0 0-1 0,0-18 0 0,0 18 0 16,0 0 0-16,0 0 0 0,-17 0 0 0,17-18 1 0,-19 18-1 0,2 0 1 15,-1-17-1-15,-18 17 1 0,2 0-1 0,16 0 0 16,-18-17 0-16,1 17 2 0,-1 0 1 0,20 0 0 16,-37 0-1-16,35 0-1 0,-17 0 0 0,-18 0 1 15,18 0-1-15,-1 0 2 0,2 0 0 0,-3 0 0 16,-15 17 0-16,16-17-2 0,2 0 1 0,-2 0-1 15,-17 0 1-15,17 0 3 0,2 0 0 0,-1 0-1 32,0 0 2-32,16 0-5 0,-15 0 2 0,16 0-1 0,1 0 0 0,-2 0 3 0,2 0 1 0,-1 0-1 15,1 0 1-15,-2 0-4 0,2 0 0 0,0-17 0 16,17 17 0-16,0 0 4 0,-18 0 0 0,18 0 0 16,0 0 0-16,0 0-4 0,0 0 0 0,-18 0 0 0,18 0 1 15,18 0 2-15,-18 0 0 0,0 0 1 0,0 0-1 16,0 0-3-16,18 17 0 0,-1-17 0 0,19 0 1 15,-1 0 0-15,1 17 1 0,16-17 0 0,-16 0 0 16,15 0-2-16,-15 0-1 0,17 0 1 16,-18 0 0-16,19 0 1 0,-2 0 1 0,1 0-1 0,-17 0 1 0,16 0-3 15,-16-17 1-15,16 17 0 0,2 0-1 0,-1 0 1 0,-18-17 0 16,17 17 1-16,2 0-1 0,-19 0-1 16,-1 0 0-16,20 0 0 0,-18 0 0 0,-2 17 1 15,2-17 0-15,-1 17 0 0</inkml:trace>
  <inkml:trace contextRef="#ctx0" brushRef="#br0" timeOffset="36905.678">11589 9103 15 0,'0'0'0'0,"0"0"1"32,0 0 0-32,0 0 0 0,0 0 0 15,-19-17 5-15,19 17 0 0,0 0 1 16,0 0-1-16,0 0-3 0,0 0 0 0,0 0 0 0,0 0 0 16,0 0 8-16,0 0-1 0,0-18 0 0,0 18 0 15,0 0-6-15,0 0 0 0,0 0 0 0,0 0 0 16,0 0 5-16,0 0 1 0,0 0-1 0,0 0 1 15,0 0-6-15,19 0 0 0,-2 0 0 0,1 0 0 16,-1 0 1-16,1 0 0 16,0 0 1-16,0 0-1 0,-1 0-2 0,-1 0 0 0,20 0-1 0,-18 0 1 15,-1 18-1-15,2-18 0 0,-2 0 0 0,1 0 0 16,-1 0-1-16,19 0 0 31,-19 0 1-15,1 17-1-16,18-17 1 0,-19 0 0 0,18 18-1 0,-17-18 1 0,17 0-1 0,-17 0 1 0,18 17-1 0,-2-17 0 0,-16 0 1 0,18 0-1 0,-19 0 0 0,19 19 1 15,-18-19-1-15,-1 0 0 0,18 0 0 16,-17 0 0-16,16 0 1 0,-17 17-1 0,2-17 1 0,-2 0 0 16,18 0-1-16,1 0 1 0,-18 0-1 0,-1 0 0 0,19 17 1 0,-1-17 1 15,-18 0-1-15,19 0 1 16,-1 18-2-16,-18-18 1 0,19 0 0 0,-1 0-1 0,1 0 1 0,-19 0-1 16,19 0 1-16,-1 0 0 0,0 0-1 15,-16 0 0-15,14 18 0 0,3-18 0 0,-1 0 0 0,1 0 0 16,-1 0 0-16,-18 0 0 0,19 0 0 0,-1 0 0 0,1 18 0 15,-1-18 0-15,0 0 1 0,1 0 1 16,-2 0 0 0,2 0 0-16,-1 0-1 0,1 0-1 0,-1 0 1 0,-18 0 0 0,19 0 2 0,-2 0 0 0,2 0-1 15,-19 0 1-15,19 0-1 16,-1 0-1-16,0 17 0 0,1-34 0 16,-1 17 4-16,1 17-1 0,-2-17 0 0,3 0 1 0,-3 0-3 15,2 0-1-15,-1 0 1 0,1-17 0 0,-1 17 2 0,-18 0 0 0,19 0 1 16,-1 0-1-16,1 0-3 0,-2 0 1 0,2 0 0 0,16 0-1 15,-16 0 3-15,-1 0 0 0,1 0 0 0,-2 0-1 16,2 0-1-16,-1 0-1 0,0 0 1 16,1 0 0-16,-1 0-1 0,1 0 0 0,-2 0 1 0,3 0-1 15,-3 0 0-15,2 0 0 0,-2 0-1 0,19 0 1 0,-18 0-1 0,1 0 1 16,-1 0-1-16,1 0 1 0,16 0-1 16,-16 0 0-16,-1 0 0 0,1 0 0 15,-1 0 0-15,1 0 0 0,-2 0 0 0,2 0 0 0,-1 0-1 16,-17 0 1-16,35 0 0 0,-37 0-1 15,20 0 1-15,-1 17 0 0,1-17-1 16,-1 0 1-16,0 0-1 0,1 0 1 16,-2 0-1-16,2 0 1 0,-18 0-1 0,17 0 1 0,1 0-1 15,-2 0 0-15,2 0 1 0,-18 17-1 0,18-17 0 0,-1 0 1 16,-1 0-1-16,2 0 0 0,-2 19 1 0,2-19-1 0,-1 0 0 16,1 0 0-16,-1 0 1 0,-18 0-1 0,19 17 0 15,-19-17 0-15,19 0 1 0,-1 0-1 0,-18 0 0 0,20 0 0 0,-20 0 0 16,18 0 1-16,-17 17-1 0,17-17 0 15,1 0 0-15,-19 0 1 0,1 0-1 0,17 0 0 0,-17 0 0 16,0 0 0-16,15 0 1 0,-13 0-1 0,-4 0 1 16,2 0-1-16,-1 0 1 0,2 0-1 15,16 0 1-15,-18 0-1 0,0 0 1 0,2 0-1 0,-2 0 1 16,1 0-1-16,18 0 1 0,-19 0-1 0,0 0 0 0,1 0 1 16,-18 0 0-16,18 18-1 15,0-18 1-15,-1 0-1 0,1 0 1 0,-1 0-1 0,2 17 1 0,-2-17-1 16,0 0 0-16,1 0 1 0,0 0-1 15,0 0 1-15,-1 19-1 0,0-19 0 0,-17 0 1 16,37 0-1-16,-37 0 1 0,17 0-1 0,0 0 1 0,1 17 0 16,0-17-1-16,0 0 1 0,-2 0-1 0,1 0 1 15,2 0-1-15,-2 17 1 0,1-17 0 16,-1 0 0-16,1 0-1 0,0 0 1 0,-18 0 0 0,18 18-1 0,16-18 1 16,-15 0 1-16,-2 0-1 0,1 0 0 15,-1 18 0-15,2-18 0 0,-2 0 0 16,1 0 1-16,-1 0-1 0,0 18 0 0,2-18 1 15,-2 0-1-15,1 0 0 0,-1 0 0 0,2 0 0 0,-2 0 1 0,0 0-1 16,1 0 1-16,0 0 0 16,0 0-1-16,-1 17 0 0,1-17 0 0,18 0 1 0,-19-17-1 0,-1 17 0 15,2 0 1-15,0 0-1 0,0 0 0 16,-1 0 0-16,0 0 0 0,2 0 0 0,-1 0 0 16,-1 0 0-16,0 0 0 0,-17 0 1 0,18 0-2 0,0 0 1 15,0 0 0-15,-18 0 0 16,17-18 0-16,0 18 0 0,-17 0 0 0,19 0 0 0,-2 0-1 0,1 0 1 0,-1 0 0 15,1 0 0-15,0 0 0 0,0 0 0 16,16 0 0-16,-15 0 0 0,-2 0-1 0,1 0 1 0,-18 0 0 16,36-18 0-16,-19 18 0 0,1 0-1 0,-1 0 1 15,0 0 0-15,2 0-1 0,-2 0 1 0,1 0-1 16,-2 0 1-16,3 0 0 0,-2 0-1 0,0 0 1 16,1 0-1-16,0 0 1 0,0 0-1 0,-1 0 1 15,1 0-1-15,-1 0 1 0,2 0 0 16,-2 0-1-16,0-18 0 0,1 18 0 15,0 0 1-15,0 0-1 0,-1 0 0 0,0 0 1 0,2 0-1 16,-1 0 0-16,-1-17 0 0,0 17 1 16,1 0-1-16,0 0 0 0,0 0 0 15,-1 0 0-15,0-17 0 0,2 17 0 16,-2 0 0-16,1 0 0 16,-1-19 0-16,1 19 0 15,0 0 0-15,0-17 0 16,-1 17 0 31,-17-18 0-47,16 18 0 0,4-17 0 0,-4 17 0 0,-16 0 1 15,0-17-1-15,0 17 0 0,18 0 0 16,-18-19 0 0,0 19 1-16,17 0-1 0,-17 0 1 15,0-17-1-15,19 17 0 0,-19 0 1 16,0-17 0-1,17 17-1 1,-17 0 1-16,0 0 0 16,0 0 0-16,-17-18 0 15,17 18 0-15,-19 0 0 0,19-18 0 0,-17 18 0 16,-17 0 0-16,-2-18-1 0,19 18 1 0,-19 0 0 16,1-17 0-16,17 17 0 0,-18 0 0 15,19 0 0-15,0 0 1 0,-1 0-2 0,-18 0 1 0,19-17 0 16,0 17 0-16,-1 0 0 15,-1 0 0-15,19 0 0 0,-17 0 0 0,0 0-1 0,17 0 1 0,-18 0 0 0,0 0 0 16,0 0 0-16,1 0 0 16,17 0 0-16,-17 0-1 0,-2 0 1 0,2 0-1 0,-1 0 1 0,-17 0-1 15,17 0 0-15,0 0 0 16,1 0 1-16,0 0-1 0,-2 0 0 0,3 0 0 0,-2 0 0 16,1 0 0-16,-2 0 0 0,2 0 1 15,0 0-1-15,-18 0 0 0,16 0 0 0,-16 17 0 0,-1-17 0 0,19 0 0 16,-18 0 0-16,17 0 0 15,-17 0 0-15,17 0 0 0,-18 0 0 0,19 17 1 0,-18-17-1 0,-1 0 0 16,19 0 0-16,-18 0 0 0,-1 18 0 16,1-18 0-16,-1 0 0 0,3 0 0 0,-3 0 0 0,1 18 0 15,-19-18 0-15,20 18 0 0,-2-18 0 16,1 17 0-16,-1-17 0 0,1 0 1 0,-1 0-1 0,19 17 0 0,-37-17 0 16,20 0 0-16,16 0 0 0,-18 19 0 15,-16-19 0-15,16 0 0 0,2 0 0 0,-2 0 0 0,2 0 0 16,-20 0 0-16,19 0 0 0,17 0 0 0,-34 0 0 15,16 0 0 1,1 0 0-16,-1 0 0 0,1 0 0 0,-1 0 0 0,1 0 0 0,-1 0 0 0,2 0 0 16,-1 0 0-16,-1 0 0 0,2 0 0 0,-2 0 0 15,1-19 0-15,-1 19 0 0,1 0 0 0,-1-17 0 16,2 17 0-16,16 0 0 0,-18 0 0 0,2-17 0 16,16 17 0-16,-18 0 0 0,19 0 0 0,-19-18 0 15,1 18 0-15,-1-18 0 0,1 18 0 0,0 0 0 16,-1-18 0-16,19 18 0 0,-19 0 0 15,2-17 0-15,-2 17 0 0,19 0 0 0,0 0 0 0,-18-17 0 0,16 17 0 16,2 0 0-16,-1 0 0 0,1 0 0 16,-19 0 0-16,19 0 0 0,-1 0 0 0,-18 0 0 0,19 0 0 15,-1 0 0-15,-18 0 0 0,19 0 0 0,-18-19 0 16,17 19 0-16,-17 0 0 0,18 0 0 0,-20 0 0 16,20 0 0-16,-18 0 0 0,17 0 0 0,-16 0 0 15,17 0 0-15,-2-17 0 0,-16 17 0 0,18 0 0 16,-19 0 0-16,18 0 0 0,1 0 0 0,-19-18 0 15,1 18 0-15,-1 0 0 0,19-17 0 0,-35 17 0 0,33 0 0 16,-16-18 0-16,-1 18 0 0,2-18 0 0,-2 0 0 16,1 18 0-16,0-17 0 0,-1 17 0 0,2-17 0 15,-2-2 0-15,2 19 0 0,-3-17 0 0,-15 17 0 0,16-18 0 16,2 18 0-16,-20-17 0 0,1 17 0 16,18 0 0-16,-18-19 0 0,-1 19 0 0,20 0 1 0,-1 0 0 15,-19 0 1 1,18 0-1-16,-15-17 0 0,15 17 0 0,-16 17 0 0,-1-34 0 15,17 34 1-15,-16-17 0 0,-2 0-1 0,-17 0 1 0,18 19-1 0,1-19 0 0,16 0 0 16,1 17 0-16,-1-17 0 0,2 18 0 0,-2-1 1 16,-16-17-1-1,16 19 0-15,-16-2 0 0,16 0-1 0,-17 1 2 0,0 0-2 0,17 0 1 0,2-1 0 16,-2-17 0-16,18 18 0 0,-16-18 0 0</inkml:trace>
  <inkml:trace contextRef="#ctx0" brushRef="#br0" timeOffset="38153.067">20813 9456 197 0,'0'0'0'0,"0"0"5"31,-18-18 0-31,36 18 0 0,-18 0 1 0,0-18-4 0,0 18 1 15,0 0 0-15,18-17 0 0,0 17 10 0,-1-17 0 0,0 17-1 0,19-19 1 0,-1 2-8 16,1-1-1-16,-1 18 0 0,1-17 0 16,-1 0 3-16,1 17 1 0,-1 0-1 0,-1-19 0 0,2 2-4 0,-2 17 1 15,19 0-1-15,1 0 1 0,-2 0-1 0,-16 0 1 16,17 0-1-16,-1-17 1 0,2 17-2 16,-19 0 1-16,18 0-1 0,-17-18 0 0,16 18 0 0,-16 0 0 15,-1 0 1-15,17 0-1 0,-17 0-1 0,-16-18 1 16,16 18-1-1,-18 0 1-15,0 0-1 0,2 0 0 0,-2 0 0 0,-17 0 0 0,0 0 0 0,0 0 0 0,0 0 0 16,0 0 0-16,-17 18 0 0,17-18 0 16,-36 18 0-16,-16-1-1 15,-2 19 1-15,18-19-1 0,-15 0 1 0,15 1 0 0,1-18-1 0,-18 17 1 16,18 2-1 0,-18-2 1-16,18-17-1 0,-18 17 1 0,17 1-1 0,-16-18 1 0,16 18-1 15,-17-18 1-15,17 0-1 0,2 18 1 16,15-18-1-16,-15 0 0 0,17 0 1 0,17 0 0 0,-19 0-1 0,19 17 1 15,-17-17 0-15,17-17-1 0,17 17 1 16,2 0 0 0,-19 0 0-1,51-18 0-15,2 0-1 0,18-17 1 0,0 18-1 0,-18-2 1 16,18-16 0-16,-19 18 1 0,19-19-1 0,0 19 0 0,17 0 0 16,-18-1 0-16</inkml:trace>
  <inkml:trace contextRef="#ctx0" brushRef="#br0" timeOffset="39921.29">22401 7798 116 0,'0'0'0'0,"-17"0"0"0,17 0 19 0,-18 0 1 15,18 0 0-15,0 0-1 0,0 0-14 16,0 0-1-16,0 0 1 0,0 0-1 0,0 0 10 0,0 0 0 0,0 0-1 0,0 17 1 16,0-17-10-16,0 19 1 0,0-19-1 0,0 17 1 15,18-17 1-15,-18 17 0 0,17 1 1 0,0-18-1 16,-17 17-3-16,0 2 0 0,19-19 0 0,-19 0 1 16,0 0-2-16,18 0 1 0,-18 0-1 0,0 0 1 15,0 0-1-15,0 0-1 0,17 0 1 16,-17 0 0-16,0 0-1 0,0 0 0 15,0 0 0-15,0-19 0 16,0 19 0-16,0 0 0 0,-17 0 0 16,17-17 0-16,0-1 0 0,0 1 0 15,-18 17-1-15,18-17 0 0,-19 17 0 16,19-19 0-16,-17 19 0 0,17-17 1 16,-17 17-1-16,-1-18 0 15,0 1 0 1,18 17 1-16,0-19-1 15,-18 19 0-15,18-17 0 0,-17 17 0 32,17 0 1-32,17 0-1 0,-17 0 1 0,0 0 0 15,18 0 0-15,0 17-1 0,17 19 1 16,1-18-1-16,-1-1 1 16,18 19 0-16,-2-19 1 0,-15 1-1 0,17-1 1 15,-17 2-2-15,-2-19 2 0,20 17-1 0,-1-17 0 0,-18 0 1 0,1 0 1 0,16 0-1 16,-16 17 1-1,-1-17-1-15,-17 0 0 0,17 0-1 0,-17 0 1 0,-1 17 1 0,2-17 0 0,-2 0 1 16,-17 0-1-16,0 0-1 0,0 0 0 0,16 0 0 16,-16 0 0-16,0 0 0 0,0 0 1 0,0 0 0 15,0 0 0-15,0 0-2 16,0 0 1-16,0 0 0 0,0 0 0 0,0 0-1 0,0 0 1 0,0 0 0 16,0 19 0-16,18-19-1 0,-18 0 1 15,18 17-1-15,-18 1 1 0,18 18 2 0,16-1 1 0,-34-1-1 0,19 2 1 16,-1-1-3-16,-1 1 1 0,0-1-1 0,1 18 1 15,-18-19 0-15,18 2 1 0,0 18 0 16,-18-19-1-16,17 18-1 0,-17-18 0 0,0 1 1 16,17 16-1-16,-17-16 1 0,0-1 1 0,0 1-1 0,-17-2 0 15,17 2-1-15,-17-1 0 0,17-1 0 16,-18 2 1-16,0-1-1 0,0 1 1 0,-16-19-1 0,16 19 1 16,-18-1-2-16,1 0 1 0,-1-16-1 0,3 15 1 0,-3-16-1 15,18 18 1-15,-17-19-1 0,-18 19 1 0,36-19-1 0,-19 0 0 16,18 1 0-16,-18 18 0 0,2-19 0 0,-1-17 0 15,16 17 0-15,-16 1 0 16,-1 0-1-16,2-18 1 0,-2 18 0 0,1-18 0 0,-19 17-1 0,21-17 0 16,-3 0 1-16,-16 0-1 15,15 0 1-15,3 0-1 0,-2 0 0 0,-16 0 0 0,16 0 0 0,1 0 1 16,-19-17-1-16,20 17 0 0,-2-18 0 16,1 18 0-16,-1 0 0 0,19 0 1 0,-1-18-1 0,1 18 0 15</inkml:trace>
  <inkml:trace contextRef="#ctx0" brushRef="#br0" timeOffset="40717.673">23264 8503 285 0,'0'0'0'0,"0"0"5"0,0 0-1 0,0 0 0 0,0 0 1 0,0 0-3 0,0 0 1 16,0 0-1-16,0 0 1 0,0 0 3 15,0 0 1-15,0 0 0 0,0 0 0 0,0 0-4 0,0 0 1 16,0 0-1-16,0 0 1 0,0 0 0 0,0 0 1 16,0 0 0-16,0 0 0 0,37 0-3 0,-37 0 1 15,17 0-1-15,18 0 1 0,1 0-1 0,-2 0 0 16,20-17 0-16,-19 17 0 0,1 0-1 0,17-17 0 16,-1 17 1-16,2-18-1 0,-1-1 0 0,-2 19 0 0,2-17 0 15,1-1 1 1,17 1-1-16,-19-2-1 0,18 2 1 0,1 0 0 0,0 0 0 15,-18 17-1-15,18-19 1 0,0 2 0 0,-1-1-1 16,-1 1 1-16,-15 17-1 0,16-17 1 0,1-2-1 0,-17 2 1 0,16-1 0 16,1 1-1-16,-19 17 0 0,2-19 1 0,15 2-1 15,-16 0 1-15,0-1 0 0,0 1 1 0,1 17 0 16,-2-19-1-16,1 2 0 0,1-1 0 0,-2 18 1 0,1-17-1 16,1-2 1-16,-21 2 0 0,21 17 0 15,-1-17 1 1,-18 17-2-16,18-17 0 0,-18 17 1 0,1-19 0 15,16 19 0-15,-16 0 1 0,-1-17 0 0,1 17 0 0,-1-18-2 0,1 1 1 0,-1 17 0 16,-18-17 0-16,19 17 1 0,-1-19 0 0,0 19-1 0,-18-17 2 16,18-1-3-16,-17 18 1 0,17-17 0 0,-17 17 0 15,-1-19 1-15,19 2-1 0,-19 17 1 16,19-18-1-16,-18 1 0 0,16-1 0 0,-15 0-1 0,16 1 1 0,-18-18 1 16,1 16-1-16,18 2 1 0,-19-17-1 15,0 15 0-15,2 1 0 0,-2 1-1 0,18-19 1 16,-17 2 0-16,0 16 0 0,0-18-1 0,-1-16 1 15,-1 16 0-15,20 1-1 0,-18-18 0 0,-1 0 0 0,19 0 1 16,-18 18-1-16,16-17 0 0,-15-2 1 16,16 1-1-16,-18 0 0 0,19 18 0 0,-19-18 0 0,19 18 0 0,-1-19-1 15,0 20 1-15,1-2 0 16,-19 1 0-16,19-1 0 0,-18 19-1 0,35-18 1 0,-18 17 0 0,-18 0-1 0,19 1 1 16,-18-18 0-16,15 35-1 15,-14-18 1-15,16 18-1 0,-18-18 1 0,1 1-1 0,0 17 0 16,0 0 1-16,-1-18-1 0,0 18 1 0,-17 0-1 0,19 0 0 15,-2 0 1-15,1 0 0 16</inkml:trace>
  <inkml:trace contextRef="#ctx0" brushRef="#br0" timeOffset="41081.365">26988 6280 282 0,'0'0'0'0,"-20"36"4"16,4-36 0-16,16 0 0 16,0 0 0-16,0 17-2 0,-17-17 0 0,17 0 0 0,0 0 1 0,0 0 5 15,0 0 0-15,0 18 0 0,17-18 0 0,-1 0-4 0,-16 0-1 16,20 0 1-16,14 0 0 0,19 0 0 0,-18 0 1 15,18 0 0-15,1 0-1 0,-20-18-1 16,20 18-1-16,-19 0 1 0,18-17 0 0,0-1-3 0,-1 18 1 16,-15 0-1-1,15-18 0-15,-16 18 1 0,-3 0-1 0,21 18 0 0,-19-18 1 0,1 0-1 0,-2 18 0 16,2-1 0-16,-1 1 0 0,1 0 0 0,-18 0 0 0,-1-1 0 16,19 0 0-16,-19 1 0 0,1 0 0 0,-1 0 0 15,2-1 0-15,-2 19 0 0,0-19 0 16,1 1 0-16,-18 18 0 0,18-19 0 0,-18 17 0 15,18-16 0-15</inkml:trace>
  <inkml:trace contextRef="#ctx0" brushRef="#br0" timeOffset="42598.519">27428 6051 53 0,'0'0'0'0,"0"0"3"16,-18-18 0-16,18 18 1 15,0 0-1-15,0 0-1 0,0 0 0 0,0 0 0 16,0 0 0-16,0 0 5 0,0 0-1 0,0 0 1 16,-17 0-1-16,17 0-2 0,0 0-1 15,0 0 0-15,0 0 0 0,0 0 11 0,0 18 0 16,0-18 1-16,0 0-1 0,17 18-10 0,-17 0 1 0,18-18-1 16,18 17 0-16,-2 0 5 0,-15-17 1 0,16 19-1 15,0-19 0-15,1 0-5 0,-20 17 0 0,20-17-1 16,-1 0 1-16,0 17-1 0,1-17 0 0,-19 0-1 15,19 0 1-15,-1 0-1 0,1 0-1 0,-1 0 1 16,-18 0 0-16,19 0 0 0,-1-17-1 0,-18 17 1 16,2 0 0-16,15-17-1 0,-16 17 0 0,0 0 0 15,0 0 1-15,-1-19-2 0,1 19 1 0,-1 0 0 0,-17 19 0 16,0-19 0-16,19 0 0 0,-19 0 0 16,0 17 0-16,0-17-1 0,17 0 1 15,-17 17-1-15,0 1 1 0,0-1-1 0,0-17 1 16,0 19-1-16,0-2 0 0,0 18 1 0,0-17-1 0,-17 17 1 0,17 1-1 15,-19-18 0-15,19 16 0 0,-17 2 1 0,-1-1-1 0,1 1 1 16,-19-19-1-16,18 18 1 0,-16 1-1 16,15-2 1-16,-16-16-1 0,-1 18 1 0,19-1 0 0,-18 1-1 15,18-19 1-15,-19 18 0 16,1 1 0-16,16-2-1 0,2-15 1 0,-18-2 0 0,17 18 0 16,0-16 0-16,18-2 0 0,-17 1 1 0,-1-1-2 0,18 0 1 15,-17-17 0 32,17 18 0-47,0-18 1 0,0 0 0 0,0 0 0 0,0 0 0 0,0 0-1 0,0 18 0 0</inkml:trace>
  <inkml:trace contextRef="#ctx0" brushRef="#br0" timeOffset="70129.634">20496 10938 50 0,'0'0'0'0,"0"0"2"0,0 0 0 16,0 0 0 0,0 0 1-16,0 35-2 0,0-35 1 0,0 0-1 0,0 0 1 0,-18 17 17 0,18 2-1 15,0-2 1-15,0 18-1 0,0 19-13 16,0-19-1-16,0 0 1 0,0 0-1 0,0 1 7 0,0-19 0 0,0 0 0 16,0 2 0-16,0-19-7 0,0 17 0 0,0 1 0 15,0-18 0-15,0 17 6 0,0-17 0 0,0 0-1 16,0 19 1-16,0-19-6 0,0 0 0 15,0 0 0-15,0 0 0 0,0 0 2 0,0-19-1 16,0 19 1-16,0-17 0 16,-17-18-3-16,17-18 0 0,-17 17 0 0,17 1 0 0,0 0-2 0,-19 16 1 15,19 3-1-15,0-2 1 0,-17-18-1 0,17 36 0 0,-18-35 1 16,18 18-1-16,0-2 1 0,0 2 0 0,0 17-1 16,0-17 1-16,0-1-1 0,0 0 1 0,0 0-1 15,0 18 1-15,0 0-1 0,0-18 0 0,0 18 1 16,0 0-1-16,0 0 0 0,18-16 0 0,-18 16 1 0,0 0-1 15,0 0 0-15,0 0 0 0,17-18 0 0,-17 18 0 16,19 0 0-16,-2-18 0 0,0 18 0 16,1 0 0-16,0-18 0 0,0 18 0 0,-1 0 0 0,18 0 0 15,1-17 0-15,-2 17-1 0,2 0 1 0,-19 0 0 16,37-18 0-16,-20 18-1 0,2 0 1 0,16-17 0 16,-16 17-1-16,-1-19 1 0,19 2 0 0,-20 17-1 15,20-17 1-15,-18 17-1 0,16 0 1 0,1 0 0 16,0 0-1-16,-1 0 1 0,1 0-1 0,18 0 1 15,-18 0-1-15,-1 17 1 0,2-17 0 0,-1 0-1 0,-1 0 1 16,2 0-1-16,17 0 1 0,-2 0-1 0,-15 0 1 16,15-17 0-16,-15 17 0 0,16 0-1 0,1 0 1 15,0 0 0-15,-18-18-1 0,18 18 1 16,17 18 0-16,-18-18-1 0,0 17 1 0,19-17 0 0,-18 17-1 16,-2 2 1-16,2-2-1 0,0 18 1 0,17 1 0 0,-18-18-1 15,0 16 1-15,19 2-1 0,-19-18 1 0,1 16-1 0,17-15 1 16,-17 15-1-16,0 2 1 0,16-18-1 0,-16 16 0 15,17-15 1-15,-17 16-1 0,-1-18 0 0,1 1 1 16,17-18-1-16,-34 0 1 16,17 18-1-16,-18-18 0 0,17-18 1 15,-1 18-1-15,-15 0 0 0,-1 0 1 0,0-18-1 16,0 1 0-16,-17 17 0 0,16-18 0 0,1 1 0 0,1-2 0 16,-20 19 0-16,20-16 0 0,-2-2 0 0,0 18 0 0,2 0 0 0,-20-18 0 0,2 18 0 15,18-18 0-15,-19 18 0 0,18 0 0 16,-18-18 0-16,1 18 0 0,-2-17 0 0,2 17-1 0,-1 0 1 15,-17-17-1-15,18 17 1 0,-19-19 0 0,17 19-1 16,-16-17 1-16,0 17-1 0,16-17 1 0,-34 17-1 16,19-18 1-16,-1 18-1 0,-1-18 1 0,0 0-1 0,1 0 1 15,0 18-1-15,-18-16 1 0,18-2-1 16,-1 18 1-16,-17-18 0 0,17 0-1 0,2 18 1 0,-19-17-1 16,17-1 1-16,1 18-1 0,-1-17 1 15,1-2-1-15,-18 2 1 0,18 0 0 0,-18-1-1 0,18 0 1 0,-1 18 0 16,-17-18 0-16,17 18 0 0,2-17-1 15,-19 0 1-15,17 17 0 0,-17-19 0 0,18 2-1 16,-1 17 1-16,-17 0 0 16,19-17 0-16,-2 17 0 0,1 0 0 0,-1 0-1 0,0-18 1 15,2 18 0 1,-2 0 0-16,1 0 0 0,17 0 0 0,-35 18 0 16,17-18 0-16,0 0 0 0,1 0-1 0,0 0 1 15,0 0 0-15,-18 17 0 0,17-17 0 16,1 0 0-16,-1 0 0 0,2 17 0 15,-2-17 0-15,-17 19 0 0,17-19 0 0,1 0 0 16,-18 17 0-16,18 0 0 16,-18 1 0-16,0 0 0 15,0 0 0-15,0-1 0 16,0 0 1-16,0 2-1 0,0-2 0 16,-18-17 1-16,18 18 0 15,-18-18-1-15,18 0 1 0,0 17-1 16,-17-17 1-16,17 0 0 0,0 18-1 15,-17-18 1-15,17 0 0 0,-19 0 0 0,19 18 1 16,-17-18-1-16,17 0 0 0,0 0 0 16,0 0 0-16,0 0 1 0,0 0-1 0,0 0 1 15,0 18-1-15,0-18 0 0,0 0 0 0,-18 16 0 16,18 2 0-16,0 0 1 0,0 0-1 0,0 34 1 16,0 1-1-16,0 1 0 0,0-20 0 0,0 20 0 15,0-1 0-15,0-18 0 0,0 1 1 0,0 16-1 16,18-16 0-16,-18-2 0 0,0 2-1 0,0 0 2 0,0 0-1 15,0-20 0-15,0 19 0 0,17-16 1 16,-17-2-2-16,0 18 1 0,0-18 0 0,0 2 0 16,0-2 0-16,0 1 0 0,0-18 0 0,0 17 0 0,0 2 0 15,0-19 0-15</inkml:trace>
  <inkml:trace contextRef="#ctx0" brushRef="#br0" timeOffset="79515.027">25047 12720 81 0,'0'0'0'0,"0"0"1"15,0 0 0-15,0 0 0 16,0 0 5-16,0 0 0 16,0 0 0-16,0 0 0 15,0 0-3-15,0 0 0 0,0 0 0 0,0 0 0 0,0 0 8 0,0 0 0 16,0 0 0-16,-18-17 0 0,18 17-7 16,0 0 0-16,0 0 0 0,0 0 0 0,-17 0 0 0,17 0 0 15,0 0 0-15,0 0 0 0,-17 0-2 0,17 0 0 0,0 0 1 16,0 0-1-16,0 0 1 0,0 0 0 15,0 0 0-15,0 0 0 0,0 0-1 16,0 0 0-16,0 0 0 0,0 0-1 0,0 0 1 0,0 0-1 0,0 0 1 16,0-19-1-16,0 19 0 0,0 0 0 0,0 0 0 15,0 0 0-15,0 0 0 0,0 0 0 0,0 0 0 16,0 0 0-16,17 0 0 0,-17-17-1 0,0 17 1 16,0 0 0-16,17 0 1 0,-17 0 0 0,0-18-1 15,0 18 1-15,18 0-1 0,-18 0 1 0,0 0-1 0,0 0 1 16,18 0 1-16,-18 0 0 0,18 0 0 15,-18 0 0-15,16-17-1 0,1 17 0 0,2 0 0 0,-2 0 0 16,1 0 1-16,-1 0 0 0,1 0 0 0,0 0 0 16,0 0-1-16,-1 17 0 0,0-17 0 0,2 0 0 15,16 18 1-15,-18-18 0 0,2 0 0 0,-2 17 0 16,1-17-1-16,-1 0 0 0,0 0 0 0,-17 19 0 0,19-19 0 16,-19 17 1-16,0-17-1 0,17 0 1 15,-17 17-1-15,0-17-1 0,0 17 1 0,0 2 0 0,0-2 1 16,0 1-1-16,0-1 1 0,0 2-1 15,0 15 0-15,0-16 0 0,0-1 0 0,0 2 0 0,0-2 0 16,0 1 0-16,0-1 0 0,-17 2 1 16,17-2-2-16,0 0 1 0,0 1-1 0,0 18 1 0,0-19 0 0,0 0 0 15,17 19 0-15,-17-19 0 16,0 1-1-16,0 18 0 0,18-18 0 0,-18-2 1 0,17 2 0 0,-17-1 0 0,0-17 1 16,19 19-1-16,-19-2-1 15,0 1 1-15,0-18-1 0,0 17 1 0,0 2 1 0,0-19 0 0,0 17 0 16,0-17 0-16,0 17-2 0,0 1 1 0,0 0 0 15,-19 0 0-15,2-1 1 0,-1 0 0 0,1 0 0 16,-19 2 0-16,1-1-1 16,-1-1 0-16,1-17 0 0,-18 18 0 0,18 0 1 0,-1 0 1 0,-16-18-1 15,16 0 1-15,2 0-2 16,-2 0 0-16,2 0 0 0</inkml:trace>
  <inkml:trace contextRef="#ctx0" brushRef="#br0" timeOffset="80579.346">26122 12949 219 0,'0'0'0'0,"0"0"14"31,0 0 1-31,0 0-1 0,0 0 1 0,0 0-11 0,0 0 1 0,0 0-1 0,0 0 1 0,0 0 9 0,0 0 0 16,19-17 0-16,-19 17 0 0,0 0-9 0,0 0-1 0,0-19 0 16,0 19 1-16,0 0-3 0,0 0 1 15,0 0-1-15,0 0 1 0,0 19-1 16,0-19-1-16,0 0 1 0,0 17 0 0,0 18-2 0,0-16 0 0,0 15 1 15,0 2-1-15,17-18 0 0,-17-1 0 16,18 0 1-16,-18 0-1 0,17-17 0 0,2 19 0 16,-2-19 0-16,1-19 0 0,-1 19 0 0,0-17 0 15,19 0 0-15,-18-18 0 0,-2 17 0 16,3 0 0-16,-2 1 0 0,-17 0 0 0,17-2 0 16,1-16 0-16,-18 18 0 0,18-2 0 0,0 19-1 0,-18-17 1 15,17-1 0-15,-17 1 0 0,18 17 0 16,-18 0-1-1,17 0 1 1,-17 17 0-16,0 18 0 16,0 1 0-16,0 18-1 0,0-2 1 0,-17 18 0 0,17 1 0 0,-18-1 0 0,1 1 0 15,17-17 0-15,-18-2 0 0,18 1 0 0,-18-19 0 16,-17 20 0-16,35-18 0 0,-17-1 0 0,-2 0 0 16,3 0 0-16,16 0 0 0,-18-16 0 0,1 15 0 15,-2-16 0-15,2 0 0 0,0-18 0 0,-1 0 0 16,1 0 0-16,17-18 0 0,-19 18 0 15,19-18 1-15,-17-16-1 0,17 15 0 0,-18-16 0 16,18 0 1-16,0 0-1 0,-17 0 0 16,17-1 0-16,0 1 1 0,0-1-1 0,-19 2 1 0,38-2-1 15,-19 1 1-15,0 18 0 0,0-19-1 0,17 18 1 16,-17 1 0-16,0-2 0 16,18 2 0-16,-18 17 0 0,17 0 0 0,-17-18-1 0,0 18 1 15,19 0 0-15,-19 0 0 0,17-16 0 0,1 16 0 16,-18 0 0-16,17 0 1 0,0-18 0 15</inkml:trace>
  <inkml:trace contextRef="#ctx0" brushRef="#br0" timeOffset="80991.316">25911 12737 241 0,'0'0'0'0,"0"0"10"16,0 0-1-16,18-17 1 0,-1 17 0 0,-17 0-7 15,17 0 1-15,-17 0 0 0,36-17 0 0,-18-2 4 0,17 19 0 16,-17-17 1-16,17-18-1 0,-18 18-5 0,19-3 1 16,-18 4 0-16,-1-2-1 0,2 1 1 0,-2-2 0 0,1 2-1 15,-18-1 1 1,17 1-2-16,-17 17 1 0,17-19-1 0,-17 19 0 0,19-17-1 0,-2 17 0 16,-17 0-1-16,0 0 1 0,18 0-1 15,-18 17 1-15,16 2-1 0,-16-2 0 0,19 1 0 0,-2 18 0 16,-17-19 0-1,35 17 0-15,-17-14 0 0,0-3 0 0,-18 0 0 0,35 1 0 0,-18-18 0 0,2 17 0 16,-2-17 0 0,0 0 0-16,1 0 0 0</inkml:trace>
  <inkml:trace contextRef="#ctx0" brushRef="#br0" timeOffset="92896.535">21360 14467 285 0,'0'0'0'0,"0"0"5"0,0 0-1 0,0 0 0 15,0 0 1-15,0 0-3 0,0 0 1 0,0 0-1 16</inkml:trace>
  <inkml:trace contextRef="#ctx0" brushRef="#br0" timeOffset="94374.339">21430 14096 93 0,'0'0'0'0,"0"0"20"16,0 0 1-16,0 0-1 0,0 0 0 16,0-36-16-16,0 36 1 0,0 0-1 0,0-17 1 0,19 17 4 0,-19 0 1 15,0 0 0-15,0 0-1 0,0 0-5 0,0-17 0 16,0 17 0-16,0 0 0 0,0 0-2 15,0 0-1-15,0-18 0 0,0 18 0 0,0 0 0 16,0 0 0-16,17-18-1 0,-17 0 0 16,17 18 0-1,-17-17-1 1,0 17 0-16,0-18 1 0,0 18-1 16,0 0 0-16,0 0 1 0,0 0-1 0,0-19 1 0,0 19-1 0,0 0 1 0,0 0-1 15,-17 0 1-15,-19 0 0 16,19 19-1-16,-18 16 1 0,-1-17 0 15,18 0 0-15,-16 17-1 0,15-18 1 0,3 2 0 16,-2 15 0-16,1-16 0 0,-2-1 0 0,2 19-1 16,0-19 1-16,-1 1 0 15,18 0 0-15,0 0 0 0,0-1 0 0,-17 1 0 16,34-18 0-16,1 0 0 0,-1 0 1 16,0 0 1-16,-17 0-1 0,0 0 0 15,0 0 0-15,19 0 0 0,-19 0 0 16,0 0 1-16,0 0 2 0,0 0 1 15,0 0 0-15,0 0 0 0,0 0-3 0,0 18 1 0,0-1-1 0,-36 1 1 16,1 17 2-16,-1 18 0 0,19-17 0 0,-18-2 0 16,16 3-2-16,2-3 0 0,17-17 0 0,-17 19-1 0,17-1 2 15,-18-17 1-15,18 18-1 0,0-19 0 16,0 0-2-16,18 1 1 0,-18 0-1 0,17 0 1 0,0-1 0 0,-17-17 0 16,19 0 0-16,-2 17 0 15,1-17-1-15,-1 0 0 0,2 0 0 0,-2 0 0 0,1 0 1 0,-1 0-1 16,0 0 1-16,2 0-1 0,-2 0 0 0,1-17 0 15,-18 17-1-15,16 0 1 0,-16 0 2 0,19 0 0 16,-19-17 0-16,17 17 0 0,0 0-2 0,-17 0 0 16,0-18 0-16,0 18 1 0,0 0-1 0,18 0 1 15</inkml:trace>
  <inkml:trace contextRef="#ctx0" brushRef="#br0" timeOffset="94857.802">21519 14660 288 0,'0'0'0'0,"0"0"3"0,0 0 0 16,0 0-1-16,0 0 1 0,0 18-1 0,0-18-1 0,-18 18 1 16,18-18 0-16,0 18 3 0,0-18 0 0,0 17-1 15,0 0 1-15,0 19-2 0,-18-1 0 16,18 1-1-16,18-19 1 0,-18 1-1 16,18-1 1-16,-18 19-1 0,18-19 0 15,-18-17 0-15,0 17 0 0,17 1-1 0,0-18 1 0,2 18-1 0,-1-18 1 0,-18 0 0 16,17 0 0-16,0 0-1 15,-17 0 0-15,18 0 0 0,0 0 1 0,-18-18-1 0,18 18 0 0,-18-18 1 16</inkml:trace>
  <inkml:trace contextRef="#ctx0" brushRef="#br0" timeOffset="95033.264">21324 14396 254 0,'0'0'0'0,"0"0"5"0,0 0 1 16,18 0 0-16,0 0-1 0,0 0-2 0,-1 0 0 16</inkml:trace>
  <inkml:trace contextRef="#ctx0" brushRef="#br0" timeOffset="95517.28">22242 14308 282 0,'0'0'0'0,"35"0"2"0,-16 0-1 15,-19 0 1 1,34-18 0-16,2 18-1 0,-1 0 1 16,1 0-1-16,-18-18 0 0,16 18 0 15,2 0 1-15,-2-17 0 0,2 17-1 16,-19 0 0-16,18 0 0 0,1 0 1 0</inkml:trace>
  <inkml:trace contextRef="#ctx0" brushRef="#br0" timeOffset="95734.039">22101 14836 257 0,'0'0'0'0,"0"0"1"16,0 0 0-1,36-17 0-15,-19 17 0 0,0 0 0 0,1 0 0 16,18 0 1-16,-19 0 2 0,1-17-1 0,18-1 0 15,-2 18-2-15,2 0 1 0,-1-18 0 0,1 0 0 0,-1 18-1 16,0 0 1-16,1 0-1 0</inkml:trace>
  <inkml:trace contextRef="#ctx0" brushRef="#br0" timeOffset="96492.069">23335 14148 210 0,'0'0'0'0,"0"36"2"16,-17-19 1-16,17 1-1 0,0 0 1 0,0 0-1 16,0 17 0-16,-17 0-1 0,17-17 1 0,0 17 2 15,17-17 0-15,-17 17-1 0,17-18 1 0,-17 19-2 16,18-19 1-16,-18 1-1 0,18-18 0 0,0 19 1 16,-1-19-1-16,0 17 1 0,2-17 0 15,-2 0-2-15,1 0 1 0,-1-17 0 0,1 17-1 16,0-19 0-16,0 1-1 0,-1-16 1 0,0-2 0 15,-17 19-1-15,19-19 0 0,-2 1 1 0,1 0-1 0,-18-1 1 0,17 1 0 16,-17-1 1-16,0 2-1 0,19 15 0 0,-19 2-1 16,0-18 1-16,0 18 0 0,17 17 0 0,-17-19-1 15,0 19 1-15,0-17 0 0,0 17 0 16,0 0 0-16,0 0 0 16,0 17 0-16,0 2-1 15,0 33 1-15,0 1-1 0,0 18 1 0,0-18-1 0,-17-1 1 0,17 19 1 0,0-18-1 16,-19 18 0-16,2-1 0 0,17 1-1 0,-18-19 1 15,1 19 0-15,-2-18 1 0,19 1 0 0,-17-20 0 16,0 19 0-16,17-18-1 16,-18 1 1-16,0-18-1 0,0 16 0 0,18 2 2 0,-17-18-1 0,-1-1 0 15,1 0 1 1,-2-17-2-16,2 19 1 0,0-19-1 0,17 0 1 0,-18 0 0 0,18 0 0 0,-18 0 1 16,18 0-1-16,-18 0-1 15,18 0 1-15,0 0 0 0,-17-19-1 0,17 19 1 0,0-17 1 0,0 0-1 16,0-1 0-16,0-18 0 0,17 19-1 15,1-18 1-15,0-1-1 16,0 19 1-16,-1-19 0 0,0 18 0 0,2-16 0 0,16 17-1 0,-18-2 0 0,1 2 1 16,0-1-1-16,17 18 0 0,-18 0 1 0</inkml:trace>
  <inkml:trace contextRef="#ctx0" brushRef="#br0" timeOffset="96767.627">24094 14607 254 0,'0'0'0'0,"0"0"4"31,0 0 0-31,-17 0 1 0,17 0-1 0,0 0-2 0,-18 18 1 0,18-18-1 0,0 0 1 0,-18 0 2 0,18 18 1 0,0-18-1 16,0 35 1-16,-18 1-3 0,18-2 0 0,0-16-1 15,0 18 2-15,0-2-1 0,0-15 1 0,0 16 0 16,18-18 0-16,-18 2-2 0,18-2 0 16,0 0 0-16,-18 0 1 0,17 1-2 0,0 0 1 15,2-18-1-15,-1 0 1 0,-1 0-1 0,-17 0 0 16,17 0 0-16</inkml:trace>
  <inkml:trace contextRef="#ctx0" brushRef="#br0" timeOffset="96931.082">23989 14343 282 0,'0'0'0'0,"0"0"3"16,0 0 0-16,0 0 0 0,0 0 1 15,0 0-2-15,17 0 0 0,-17 0 0 0</inkml:trace>
  <inkml:trace contextRef="#ctx0" brushRef="#br0" timeOffset="97305.773">24711 14378 282 0,'0'0'0'0,"18"18"4"15,-18-18 0-15,18 0 0 16,0 0 0-16,17 0-2 0,1 0 0 0,-2 0 0 0,20 0 1 16,-20 0 3-16,3-18 1 0,-3 18 0 0,20 0-1 15,-21-18-3-15,3 18 1 0,-1-17-1 0</inkml:trace>
  <inkml:trace contextRef="#ctx0" brushRef="#br0" timeOffset="98019.384">25647 14290 226 0,'0'0'0'0,"0"0"5"16,0 0 0-16,0 0 0 0,0 0 0 15,0 18-2-15,0-18-1 0,0 17 1 0,0-17 0 16,0 18 3-16,0-18-1 0,0 0 1 0,0 35-1 16,17-17-2-16,-17 0 0 0,0-1 0 0,0 19 0 0,19-19 0 15,-19 0-1-15,0 1 1 0,17 1-1 16,-1-19-1-16,-16 17 1 0,18-17 0 0,0 17 0 15,0 0-1-15,-1-17 0 0,0 0 0 16,2 0-1-16,-1-17 1 0,-1 17-1 0,-17-17 1 16,35 0-1-16,-17-2 0 0,0-16 0 0,-1 18 0 0,0-2 0 0,2 2 0 15,-2-18 0-15,-17 17 0 16,18 0 0-16,-18 1 0 0,17-1 1 0,-17-17-1 0,0 17 0 0,18 1 1 16,-36 17-1-16,18 0 0 15,0 0 0-15,0 17 0 16,0 19 0-1,0-1 0-15,0 0 0 0,-17 35 0 0,17-17-1 0,-18 18 1 0,18-18 0 16,-17 18 0-16,-2-19 0 0,2 19 0 0,0-18 0 16,-1 1 0-16,0 15-1 0,0-16 1 0,18-17 0 15,-34 16 0-15,16-16 0 16,-1-1 0-16,19 1 0 0,-34-1 0 0,34-18-1 0,-18 19 1 0,0-18 0 16,-16-2 0-16,17-16 0 0,-2 0 0 15,2 0 0-15,17-16 0 0,-18-2 0 16,18 1 0-16,-17-2 0 15,17 2 0-15,0-18 0 0,0-1 0 0,0 1 0 0,17-1 0 16,-17 2 0-16,18-2 1 0,-18 1-1 0,17-1 1 16,2 18-1-16,-2-16 1 0,-17-2-1 0,16 1 0 15,2 18 3-15,0-2-1 0,0 2 1 0,-1-18-1 16,0-1 0-16,-17 19-1 0</inkml:trace>
  <inkml:trace contextRef="#ctx0" brushRef="#br0" timeOffset="98367.687">25505 14008 248 0,'0'0'0'0,"36"0"7"0,-19-18 0 16,1 18 0-16,18-18 0 0,-1 18-4 0,-18-35 1 0,19 16-1 16,-2 2 1-16,-16 0 5 0,17 0 0 0,-18-1 0 15,2-18-1-15,16 19-4 0,-18 0 0 0,1-2 0 16,0 2 0-16,0 17-3 0,-1-18 1 0,-17 18 0 0,17 0 0 16,2-17-1-16,-19 17 0 0,17 17 0 15,-17-17 0-15,18 0-1 0,-18 18 0 0,17-18 0 0,-17 36 0 16,18-2 0-16,0 2 0 0,-18-1 0 0,18-1 0 15,-18 20 0-15,0-18 0 0,17 16-1 0,-17 1 1 16,0-18 0-16,0 18-1 0,17-17 1 0,-17 17 0 16,19-35 0-16,-19 17 0 0,17-18 0 0</inkml:trace>
  <inkml:trace contextRef="#ctx0" brushRef="#br0" timeOffset="98688.193">26458 14414 153 0,'0'0'0'16,"0"17"0"15,0 0 0-31,0 19 1 0,0-19 0 0,0 20 1 16,17-3-1-16,-17 1 0 0,0 18-1 0,0-17 1 15,0-1 0-15,18 18 5 0,-18-35 0 0,0 16 0 16,0-15 0-16,17 16-3 0,-17-18 0 0,19 2 0 16,-19-2 0-16,17 0 3 0,-17-17 0 0,0 0 1 15,17 0-1-15,-17 0-3 0,0 0 0 0,0 0 0 16</inkml:trace>
  <inkml:trace contextRef="#ctx0" brushRef="#br0" timeOffset="98893.297">26370 14131 235 0,'0'0'0'0,"34"-35"4"15,-34 35 0-15,18 0 1 0,-18-17-1 16,18 17-2-16,-18 0 0 0</inkml:trace>
  <inkml:trace contextRef="#ctx0" brushRef="#br0" timeOffset="106864.387">17850 16371 200 0,'0'0'0'0,"0"0"3"0,0 0-1 0,0 0 0 16,0 0 1-16,0 0-2 0,0 0 1 15,0 0 0-15,0 0-1 0,0 0 5 0,0 0 0 0,18-35 0 16,-1 35 0-16,19 0-3 0,-1 0 0 0,18-17 0 16,-18 17 0-16,17 0 3 0,-16 0 1 0,-1 0-1 0,19 0 0 15,-2-19-3-15,-16 19 0 0,17 0 1 16,17 0-1-16,-17 0 2 0,18 0 0 0,0 0 0 0,-18 0 0 16,17 0-2-16,0-17-1 0,-17 17 1 0,17 0 0 15,1-17 0-15,-17 17-1 0,16 0 1 0,-18 0-1 16,2-17 0-16,-1 17-1 0,-18 0 1 0,17 0 0 15,-34 0-1-15,18 0 1 0,-19 17-1 0,1-17 1 16,-1 0-1-16,-17 17 0 0,0-17 0 0,0 17 0 0,-17 2 0 16,17-19 0-16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0" units="cm"/>
          <inkml:channel name="Y" type="integer" max="320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1259.84253" units="1/cm"/>
          <inkml:channelProperty channel="Y" name="resolution" value="1890.1358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0-15T21:04:51.55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9912 8186 59 0,'0'0'0'0,"35"17"0"16,1-17 0-16,-18 0 0 0,16 19 0 15,2-19 0-15,-1 0 0 0,1 0 0 0,-1 0 0 0,-18 0 0 16,37 17-1-16,-18-17-1 0,16 0 1 0,-16 0 0 16,16-17 0-16,0 17 0 0,2 0 0 0,-1 0 1 15,-18 0 0-15,18 0 0 0,-18 0 0 0,18 0 1 16,0 0-1-16,-17 0 1 0,17-19-1 0,18 19 0 15,-19-17 5-15,19 17 1 0,-19 0-1 0,1 0 1 16,17-18-4-16,-17 18 1 0,1-17 0 0,17 17 0 16,-19-19-1-16,18 2 0 0,1 17-1 0,0-17 1 15,-1-1-1-15,-17 1 0 0,18 17 0 0,0-19 1 0,-19 2-1 16,19-1 0-16,-1 1 1 0,1-2 0 16,0 19-2-16,0-17 2 0,-19 0-1 0,36 0 0 15,-36-2 1-15,19 2 0 0,0-1 1 0,17 1-1 0,-17 0-1 16,0 17 1-16,-2-36-1 0,2 18 1 0,17 18 0 0,0-17 0 15,-17 17 0-15,17-19 0 16,-17 2-1-16,0-1 1 0,16 18-1 0,-16-17 0 0,17 17 2 16,-17 0-1-16,18 0 1 0,-1 0 0 15,-17 0-2-15,-1 0 1 0,19 0 0 0,-19 0 0 0,18 17 1 0,-17-17 0 0,17 0 0 16,-17 18 0-16,17-18-1 0,-17 0 0 0,-1 17-1 16,17-17 1-16,2 19 1 0,-19-19-1 15,19 17 0-15,-19-17 1 0,18 18-2 16,-17-18 1-16,16 0-1 0,-16 17 1 0,17 2 1 0,-17-19-1 15,17 0 1-15,-17 17-1 0,0-17 0 0,17 17-1 0,-17 1 1 0,16-18 0 16,1 17 0-16,-35-17 0 0,35 19 0 0,-17-2 0 16,-17-17-1-16,16 17 1 15,1 0-1-15,16-17 0 0,-16 19 2 0,0-2-1 0,0-17 0 0,-1 0 0 16,0 18 0-16,1-1-1 0,-1-17 1 0,1 0-1 16,16 19 1-16,-16-19-1 0,0 0 1 0,0 17 0 15,0-17-1-15,-1 0 0 0,1 18 0 0,17-18 1 16,-17 0-2-16,-1 0 2 0,1 0-1 0,-1 0 0 15,1 0 0-15,-1 0-1 16,0 17 1-16,1-17 0 0,0 0 0 0,-18 0 0 0,17 0-1 0,1 0 1 16,0 0-1-16,-1 0 1 0,-18 17 0 0,19-17-1 0,0 0 1 0,-18 0-1 15,18 0 1-15,0 19 0 16,-20-19-1-16,3 0 1 0,-1 0-1 16,-1 17 1-16,1-17 0 0,1 18 0 0,-2-18-1 0,1 17 2 0,1-17-2 15,-20 0 1-15,20 19 0 0,-1-19-1 0,-19 17 2 0,19-17 0 16,-18 17-1-16,1-17 1 15,-1 0-1-15,1 18 0 0,16-18 0 0,-16 0 1 0,16 0 0 0,-16 17 1 16,-1-17-1-16,1 0 1 0,-1 0-2 16,1 0 1-16,-1 0-1 0,1 0 1 0,-3 0 1 0,3 0-1 0,-18 0 1 15,16 19 0-15,3-19-1 0,-20 0-1 16,18 0 1-16,1 0 0 0,-2 17 0 0,-15-17 1 0,16 0-1 16,0 0 1-16,-17 0-2 0,17 0 1 15,-18 0 0-15,19 0-1 0,-18 0 1 0,18 0 0 0,-19 0 0 16,18-17 1-16,1 17-2 0,-19 0 0 0,17 0 1 15,-15 0-1-15,15-19 1 0,-16 19-1 0,18 0 0 16,-1 0 1 0,-18-17-1-16,19 17 0 0,-19-18 0 0,19 18 0 0,-1-17 1 0,-18 17-1 0,20 0 1 15,-20 0 0-15,18-17-1 0,-17 17 0 0,0 0 0 16,16-19 0-16,2 19 1 0,-18 0 0 0,-1 0 0 16,1 0 0-16,0 0-1 0,0 0 1 0,-1 0-1 15,-1 0 0-15,4 0 1 0,-4 0 0 0,2 0 0 0,-1 0 0 16,-17 0 0-16,19 0-1 0,-19 0 0 0,17 0 1 15,-17 0-1-15,0 0 1 0,0 0-1 0</inkml:trace>
  <inkml:trace contextRef="#ctx0" brushRef="#br0" timeOffset="8373.494">12611 9933 292 0,'0'0'0'0,"0"0"3"16,0 0 1-16,18-18-1 0,-18 18 1 16,0 0-1-16,0 0-1 0,17 0 0 0,-17-18 0 15,0 18 6-15,0 0 0 0,0 0-1 0,19 0 1 16,-19 18-5-16,17-18 1 0,1 0-1 0,-1 0 1 0,0 0 4 0,2 0 0 15,-2 18 1-15,1-18-1 0,18 0-5 16,-19 17 1-16,-17-17 0 0,17 0-1 0,1 0 3 16,0 17 0-16,0-17 0 0,-1 0 0 15,1 0-3-15,-1 0 0 0,2 0 0 0,-2 0 0 16,17 0-1-16,-16 0 1 0,17 0-1 0,-18 0 1 16,20 0-2-16,-20 18 1 0,18-18 0 0,-17 0-1 0,17 0 1 15,1 18-1-15,-19-18 1 0,18 0-1 0,-17 0 0 0,18 0 0 0,-2 18 1 16,2-18-1-16,-18 0 0 0,18 0 0 0,-1 0 0 15,-18 17 0-15,19 0 0 0,-19-17 0 0,17 0 0 16,2 0 0-16,-19 0-1 0,19 0 1 0,-1 0 0 16,-17 0-1-16,18 19 1 0,-19-19-1 0,18 0 1 15,-17 0 0-15,17 0 0 0,1 0 0 0,-18 0 0 16,16 0 0-16,2 0 0 0,-18 0 0 0,16 0 0 16,-15 0-1-16,16 0 2 0,-18 0-1 0,19 0 1 15,-18 0-1-15,15 0 0 0,3 0 0 16,-1 0 0-16,-16 0 0 0,16 0 1 0,-1 0 0 0,-15 0-1 15,16 0 1-15,1 0-1 0,-2 0 0 0,2 0 0 0,-18 0 1 16,17 0-1-16,1 0 1 0,-2 0-1 16,2 0 0-16,-18 0 0 0,16 0 0 0,3 0 0 0,-3-19 1 15,2 19-1-15,-2 0 0 0,-17 0 1 0,19 0-1 16,-1 0 0-16,1 0 0 0,-1 0 0 0,-18 0 0 16,19 0 0-16,-1 0 1 0,1 19-1 0,-1-38 1 15,1 19-1-15,-1 0 0 0,-18 0 0 0,19 0 1 16,-1 0 0-16,-17 0 1 0,17 19 0 15,0-19-1-15,1 0 0 0,-2 0 0 0,2 0 0 0,-19 0 0 16,19 0 1-16,-1 0 1 0,0 0-1 0,1 0 1 16,17 0-2-16,-36 0 0 0,18 0 0 0,19 0 0 0,-20 0 2 15,2 0-1-15,-1 0 1 0,1 0 0 16,-1 17-3-16,1-17 2 0,-1 0-1 0,0 0 0 16,17 0 1-16,-16 0 0 0,-1 0 0 0,1 0 0 0,16 0-1 0,-16 0 0 15,-2-17 0-15,3 17 0 0,15 17 0 0,-16-17 0 0,-2 0 1 16,2 0-1-16,17 0-1 0,-17 0 1 0,-3 17-1 15,3-17 1-15,18-17 0 0,-19 17 0 0,-1 0 0 16,20 0 0-16,-1 0 0 0,-18 0-1 0,18 0 1 16,-18-17-1-16,18 17 0 0,-17 0 1 0,16 0 0 15,2 17-1 1,-19-17 0 0,17-17 0-16,1 17 1 0,0 0-1 0,0 0 0 0,-17 0 0 0,16 0 0 0,2-19 0 0,-1 19 0 0,-18 0 0 0,18 0 0 15,0 0 0-15,0 0 0 0,0 0 0 0,-1 0 0 0,0-17 0 31,2 17 0-31,-1-17-1 0,-18 17 1 0,18 0 0 0,0 0 0 0,0 0 0 0,0 0 0 16,-18-18-1-16,19 18 1 16,-1-18 0-16,-18 18-1 0,17 0 1 0,1-18 0 0,-18 18-1 0,19 0 1 15,-20 0 0-15,20-17 0 0,-20 17-1 0,3 0 1 16,-3 0-1-16,20-17 1 0,-37 17 0 0,19 0 0 16,-1 0 0-16,0 0-1 0,1 0 1 0,-19 0 0 0,19-18 0 15,-2 18-1-15,2 0 1 0,-19 0 0 0,1 0 0 16,16 0-1-16,-15 0 1 0,-2 0 0 15,1 0-1-15,18 0 1 0,-19 0 0 0,0 0 0 0,1 0 0 0,0 0 0 16,0 0-1-16,-1 0 1 0,1 0 0 0,-1 0 0 16,-17 18 0-16,19-18 0 0,-2-18-1 0,0 18 1 15,1 18 0-15,0-18-1 0,0 0 1 0,-1 0 1 0,0 0-1 16,2 0 1-16,-1 0-1 0,-1 0 1 0,0 17-1 16,1-17 0-16,0 0 0 0,0 0 1 0,-2 0 0 15,1 0-1-15,-17 17 1 0,19-17-1 16,-2 0 1-16,1 0-1 0,-18 0 0 0,35 0 1 0,-35 18 0 15,18-18 0-15,0 0 0 0,-1 18-1 0,19-18 1 16,-19 0-1-16,1 18 0 0,-1-18 1 0,2 0 0 16,-2 17 0-16,1-17 0 0,-18 17-1 0,17-17 0 15,-17 0 0-15,17 0 1 0,-17 0-1 0,0 19 1 0,19-19-1 16,-2 0 1-16,-17 17-1 0,18-17 0 0,-18 0 0 16,17 17 0-16,-17-17 0 0,19 0 1 0,-19 18-1 15,0-18 0-15,0 18 0 0,0-18 0 0,17 18 0 16,-17 0 0-16,0-1 0 0,0 0 0 0,-17 2-1 15,17 33 1-15,-19-16 0 16,2-2 0-16</inkml:trace>
  <inkml:trace contextRef="#ctx0" brushRef="#br0" timeOffset="15311.147">21537 9774 320 0,'0'0'0'0,"0"0"4"0,0 0-1 0,0 0 1 16,0 0 0-16,34 0-2 0,-34 0 0 0,19 0 0 15,-19 0 1-15,18 0 3 0,-18 0 0 0,17 0 0 16,0 0 0-16,1 0-3 0,0 0 0 0,0 0 0 15,-1 0 0-15,19 18 1 0,-19-18 0 0,-17 0-1 16,18 17 1-16,17-17-1 0,-17 0-1 0,0 0 0 0,-1 17 0 16,19-17 2-16,-20 0 0 0,2 0 0 15,18 19 1-15,-19-19-3 0,1 0 0 0,16 0 1 0,2 0-1 16,-18 17 0-16,18-17-1 0,-2 0 1 0,2 0-1 16,-1 0 0-16,-17 0 1 0,18 0-1 0,-2 0 0 15,2 0 0-15,-1 0 0 0,1 0 0 16,-18 0 0-16,16 0-1 15,2 0 1-15,-2 0 0 0,2 0 0 0,-1 0 0 0,0 0 0 0,18 0 0 0,-17 0 0 16,-1-17-1-16,18 17 1 0,-18-19 0 0,18 19 0 16,-18 0 0-16,18 0 0 0,1-17-1 0,-19 17 1 15,1 0 0-15,15 0 0 0,-15 0-1 16,17 0 1-16,-1 0 0 0,2 0 1 0,-1 0-1 0,-1 0 0 0,2 0 0 16,-20 0 0-16,20 0 0 0,-1 17 0 15,-18-17 1-15,18 0 0 0,0 19 0 0,-1-19 1 0,1 17-2 0,-18-17 0 16,18 0 1-16,1 17-1 0,-20-17 2 0,20 0 0 15,-1 18-1-15,-18-18 1 0,18 0-1 0,-18 18 0 16,19-18-1-16,-1 0 1 16,-19 18 1-16,19-18-1 0,-1 0 1 0,2 0-1 0,-18 0 0 0,16 0 0 0,-16 0-1 15,16 0 1-15,1 17 1 16,-17-17-1-16,16 0 1 0,2 17 0 0,-19-17-2 0,17 0 1 16,1 0 0-16,0 0 0 0,-17 0 0 0,17 0 1 15,-1-17 0-15,-16 34-1 0,16-17 0 0,-16 0 0 0,18-17-1 16,-20 17 1-16,20 0 1 0,-19 0 0 0,1-17-1 15,15 17 1-15,-15 0-1 0,-2 0-1 0,20 0 1 0,-37 0 0 16,19 0 0-16,-1 0 1 0,1 0-1 16,-1 0 1-16,-18 0-2 0,19 0 1 0,-18 17-1 0,-1-17 1 15,19 0 1-15,-19 17-1 0,1-17 1 0,-1 0-1 16,2 0 0-16,-2 18 0 0,1-18-1 0</inkml:trace>
  <inkml:trace contextRef="#ctx0" brushRef="#br0" timeOffset="18775.866">6368 12684 178 0,'0'0'0'0,"0"0"1"16,0 0 0-16,0 0 0 15,0 0 0-15,34-17 0 0,-34 17 0 16,0 0 3-16,18 0 1 0,-18-18 0 0,0 18 0 16,18 0-2-16,-18 0 0 0,18 0 0 0,-1 0-1 15,0 0 4-15,2-17 0 0,-2 17-1 0,1 17 1 16,-1-17-3-16,1 0 0 0,0 0 0 0,-18 0 0 16,35 0 1-16,-19 0-1 0,4 0 1 0,-4 0 0 15,2 0-1-15,-1 0-1 0,2 0 0 0,-2 0 1 16,1 0-1-16,-1 0 1 0,0 0-1 0,2 0 1 15,-2-17-1-15,1 17 0 0,-1 0-1 0,2 0 1 0,-2 0-1 16,-17 0 1-16,17 0-1 16,-17 0 0-16,18 0 0 0,-18 0 0 0,0 0 0 0,0 0 0 15,18 0 0-15,-18 0 0 0,-18 0 0 0,18 0 0 0,0 0 0 16,0 0 0-16,-18 17 0 16,1-17 1-16,0 18 0 0,-2-18 0 0,-16 17 1 15,-1 2-2-15,2-19 0 0,16 17 1 0,-18-17 0 0,1 17 0 0,19-17 1 0,-4 17 0 16,-13-17 0-16,15 19-2 15,-18-19 1-15,19 17 0 16,-1-17 0-16,1 0 2 0,-2 0 1 0,2 18 0 0,17-18 0 0,-17 0-3 0,-1 0 1 16,18 0-1-16,-18 17 1 0,0-17 1 0,1 0 1 0,17 0 0 15,0 0-1-15,-17 0-1 16,17 0 0-16,0 0-1 0,0 0 1 0,0 0 1 0,0 0 0 16,0 0 0-16,0-17 0 0,0 17-1 0,0 0-1 0,0 0 0 15,0 0 1-15,17 0 2 0,0 0 0 0,1 0 0 16,18-18 0-16,-2 18-2 0,-15-17-1 0,16 17 1 15,0 0 0-15,1 0 2 0,-19 0 1 0,19 0-1 0,-20 0 1 16,19 0-3-16,1 17-1 0,-1-17 1 0,1 18 0 16,-1-18 2-16,1 0 0 0,16 17 0 0</inkml:trace>
  <inkml:trace contextRef="#ctx0" brushRef="#br0" timeOffset="22061.615">6067 14184 106 0,'0'0'0'0,"0"0"1"15,0 0 0-15,0 0 0 16,0 0 0-16,0 0 0 0,0 0 0 15,0 0 0-15,0 0 1 0,0 0 1 0,0 0 0 16,0 0 0-16,0 0-2 0,0 0 1 0,0 0 0 0,0 0 0 16,0 0 11-16,0 0 0 0,17 35 1 15,-17-17 0-15,0 35-10 0,18-18 0 0,-18 18 1 0,0-17-1 16,18-2 13-16,-18 2 1 0,0-1-1 0,0 1 0 16,0-2-12-16,0 2-1 0,0-1 1 15,0 1-1-15,-18-1 3 0,18 0 1 0,0-17-1 0,0 17 1 16,-18-18-5-16,18 19 1 0,0-18-1 0,-17-1 1 15,17 2-2-15,0-2 1 0,0 0-1 0,0-17 1 16,0 17-1-16,0-17 0 0,-17 0-1 0,17 0 1 0,0 0 0 16,0 0 1-16,0 0-1 0,0 0 1 15,0 0-1-15,0 0 0 0,0 0-1 16,0 0 1-16,0 0 1 0,0-17-1 0,0 17 1 0,17-17-1 16,-17 0 0-16,17-2 0 0,1 19-1 0,0-17 1 15,17-1 1-15,-17 1-1 0,18 17 1 0,-19-19 0 0,18 19-2 16,1 0 1-16,-2 0 0 0,3 0-1 0,15 0 2 15,-16 0 0-15,-2 0-1 0,2 0 1 0,17 0-1 0,-17 0 0 16,-3 19-1-16,21-19 1 0,-1 17 0 0,-1-17 0 16,19 18 1-16,-18-1-1 0,18-17-1 15,-17 0 1-15,-2 19-1 0,18-19 1 0,1 0-1 0,-1 0 1 0,1 0 0 16,0 0 0-16,17 0-1 0,-17 0 1 0,-1-19-1 16,1 19 0-16,17-17 2 0,-17 17-1 15,33 0 1-15,-15-18 0 0,0 1-2 0,-19 17 1 0,19-19 0 16,17 2 0-16,-2 17 0 0,-15 0 1 0,0-17-1 31,16-1 1-31,-17 0-1 0,19 18 0 0,-1-18-1 0,-2 1 1 0,3 17 0 0,-19 0 0 0,18-17 0 16,18 17 0-16,-19-18-1 0,1 18 0 0,0-18 1 15,-1 0-1-15,19 18 1 0,-18 0-1 0,1-17 0 16,-3 17 1-16,20 0-1 0,-36-18 0 0,35 18 0 0,-16 0 0 16,15-18 0-16,-15 18 1 0,-2 0-1 15,20 0 1-15,-20-18-2 0,1 18 2 0,-1 0-2 0,18 0 1 16,-16 0 1-16,-1 0-1 0,0 0 1 15,0 0-1-15,-2 0 0 0,3 0 0 0,-1 0 0 16,-1 0 1-16,2 0-1 0,-1 0 0 0,-1 0 1 16,1 0-1-16,-1 0 0 0,2 0 0 0,-1 18 0 0,-18-18 0 0,18 18 1 0,-1-18-1 15,1 18 1-15,1-18 0 16,-2 17-1-16,-17-17 0 0,19 18 0 0,15-18 1 0,-34 18-1 0,19-18 1 16,-2 18-1-16,2-1 1 0,-1-17-1 15,-2 17 0-15,3-17 0 0,-1 18 0 0,-1-18 1 0,2 18-1 16,-3 0 0-16,3-1 1 15,-1-17-1-15,-18 17 0 0,17 2 0 0,2-2 0 0,-1 1 0 0,-1-1 1 0,-16 2-1 16,16-19 0-16,-17 34 0 0,0-17 0 16,19 1 0-16,-2 0 0 0,-17 0-1 0,19-1 1 0,-19-17 0 15,17 18 0-15,2 0-1 0,-19 0 1 16,17-1 0-16,0 0-1 0,2-17 1 0,-1 19 0 0,0-2-1 16,0 1 1-16,-2-1-1 0,-15 0 0 15,17 2 1-15,0-2 0 0,1 1-1 0,-2-18 0 0,0 17 0 16,2 2 0-16,-19-19 0 15,17 17 0-15,2-17 0 0,-1 18 0 0,-19-2 0 0,1-16 0 0,19 18 0 16,-19 0 0-16,17-18 0 0,-34 0 0 0,35 18 0 16,-18-1 0-16,-18-17 0 15,19 18 0-15,-1-18 0 0,0 19 0 16,-17-19 0-16,0 0 0 0,0 17 0 0,16-17 0 0,-16 0-1 0,-19 0 1 0,18 0 0 16,1 0 0-16,0 0 0 0,-18-17 0 15,18 17-1-15,-19 0 1 0,2-19 0 0,-2 1 0 0,-17 18 0 0,18-17 0 16,-18-1 0-16,18 0 0 15,-17 0-1-15,-1 2 1 0,1-2 0 0,-1 1 0 0,-18-2 0 0,19 2 0 16,-1-18 0-16,-18 16 0 0,2-15-1 0,16-1 1 16,-18-1 0-16,1 1 0 0,18-1 0 0,-19 1 0 15,19-1 0-15,-20-15 0 0,19-3 0 0,-16 18 0 16,16-16-1-16,-18 16 1 0,0-16 0 0,19-1 0 16,-18-1 0-16,18 3 0 0,-19 14 0 0,0-16 0 0,1 19 0 15,0-2 0-15,0 1 0 0,-1 0 0 0,1-1 0 16,-1 19 0-16,-17-19 0 0,19 1 1 0,-19 18-1 15,17-2 0-15,-17-16 0 0,17 18 0 0,-17 0 0 16,0-2 1-16,18 2-1 0,-18 0 0 0,18-1 0 16,-18 0 1-1,18 0-1-15,-1 1 0 0,0 17 0 0,-17-18 1 16,19 18-1-16,-1 0 0 0,-1 0 0 0,0-19 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0" units="cm"/>
          <inkml:channel name="Y" type="integer" max="320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1259.84253" units="1/cm"/>
          <inkml:channelProperty channel="Y" name="resolution" value="1890.1358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0-15T21:05:48.78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13775 16866 87 0,'0'0'0'0,"0"0"2"0,0 0 0 15,0 0-1-15,0 0 1 0,0 0-1 0,0 0 0 0,0 0 0 16,0 0 1-16,0 0 2 0,0 0 0 0,0 0 0 0,0 0 0 15,0 0-1-15,0 0-1 0,0 0 0 0,0 0 1 16,0 0 4-16,0 0-1 0,0 0 1 0,35 0 0 16,-16 17-4-16,15-17 1 0,-16 18-1 0,18-18 0 15,-19 0 7-15,19 0-1 0,-18 17 0 0,16-34 0 16,2 17-5-16,-18 0 0 0,16-18 0 0,-15 18-1 16,16 0 0-16,0-17 0 0,-17 17 0 0,17 0 0 15,1-19-2-15,-20 19 1 0,19 0 0 0,1 0 0 16,-1-17 0-16,-18 17-1 0,19 0 1 0,-1 0 0 15,1 0-1-15,-19 0 1 0,19 0-1 0,-1-17 0 16,0 17 0-16,-16 0 1 0,15 0-1 0,-16 0 0 0,18 0 0 16,-2 0 0-16,-15 0 0 0,16 0 0 0,-18-17 0 0,1 17-1 15,18 0 1-15,-20 0 0 16,1 0 0-16,2 0 0 0,-2 0-1 0,1 0 1 0,-18 0 0 0,0 17-1 16,0-17 1-16,17 0 0 15,-17 0 0-15,-17 0 0 16,17 0 1-16,0 0 0 0,0 0 0 0,-18 0 0 0,1 17-1 0,-19-17 1 0,2 17-1 15,-2 2 0-15,-16-19 2 0,33 17 0 16,-15 1 0-16,-2-1 1 0,1-17-3 0,-1 19 1 16,-16-2 0-16,16-17 0 15,1 17 2-15,-18-17 0 0,18 18 0 0,-1-18 1 0,-16 18-3 16,16-18 0-16,2 0 1 0,-2 18-1 16,1-18 1-16,-1 0 1 0,1 0-1 0,-1 0 0 0,19 0-1 0,-18 0 0 0,-1 0 0 0,2 0 1 15,16 0 3-15,-18 0 1 0,19 0-1 0,-19 0 1 16,18 0-4-16,-16 0 1 0,15-18-1 15,-16 18 0-15,35 0 5 0,-17 0-1 0,-1 0 1 0,0 0 0 16,0-18-5-16,18 18 1 0,-17 0-1 0,17 0 1 16,-17 0 3-16,17 0-1 0,0 0 1 0,-19 0 0 0,19 0-4 15,0 0 1-15,0 0-1 0,0 0 0 16,0 0 1-16,-16 0 0 0,16 0 0 0,0 0 0 16,0 0-2-16,0 0 1 0,0 0-1 0,0 0 0 15,16 0 1-15,-16 0 0 0,19 0-1 0,-2 0 1 0,36 0-1 16,0-18 0-16,0 18 0 0,-18 0 0 15,1-17-1-15,17 0 1 0,-18 17-1 0,18-19 1 16,-18 2-1-16,1-1 0 0,-1 1 0 0,18 17 0 0,-2-19 0 0,3 2 0 16,-1 17 0-16,-18-17 0 15,18 17-1-15,-18 0 1 0,1 0 0 0,17-17 0 0,-18 17 0 16,0 0-1-16,1-18 1 0,-19 18-1 0,19 0 1 16,-1 0-1-16,-18 0 1 0,20 0-1 0,-20 18 1 0,0-18-1 15,1 0 1-15,0 0-1 0,0 0 0 0,-18 0 1 16,16 17-1-16,-16-17 1 15,17 0-1-15,-17 0 1 16,-17 0-1-16,17 17 0 0,0-17 1 0,-16 0-1 0,-2 17 0 0,18-17 1 16,-36 19-1-16,2-2 0 15,-3 1 0-15,3-1 0 0,-2-17 1 0,18 0-1 0,-16 19 0 0,-2-19 1 16,1 17-1-16,-1-17 0 0,1 17 1 16,-18-17-1-16,18 0 1 0,-1 0-1 0,1 0 1 0,-1 18-1 15,-15-18 1-15,15 0 0 0,19 0-1 0,-19 18 1 16,1-18 0-16,0 0-1 0,16 0 2 0,2 0-2 0,-18 0 2 15,17 0-2-15,0 0 1 0,1 18 0 0,0-36 0 16,-20 18-1-16,37 0 1 0,-17 0 0 16,0 0 0-16,17 0 0 0,-18 0 0 0,18 18-1 0,0-18 1 15,0 0 0-15,0 0 0 0,0 0 0 0,0 0 0 16,0 0 0-16,18 0 0 0,-18 0 0 0,17 0-1 0,19 0 1 16,16 0 0-16,-16 0 0 0,16 0-1 15,-16 0 1-15,-1 0 0 0,1 0-1 0,15 0 1 0,3 0 0 16,-1 17-1-16,18 1 1 0</inkml:trace>
  <inkml:trace contextRef="#ctx0" brushRef="#br0" timeOffset="10820.107">13229 16266 3 0,'0'0'0'16,"34"-36"0"15,-15 36 0-15,-2 0 0-1,1 0 0-15,-18 19 1 16,17-19-1-16,1 0 1 0,0 0-1 15,0 0 1-15,-18 17-1 0,17-17 1 16,0 0-1-16,2 0 0 16,-19 0 1-16,17 0 3 0,1 0 0 0,-18 0 0 0,17 0 0 15,2 0-2-15,-2 0 1 0,-17 0-1 0,18 0 1 16,-1 0-3-16,0 0 0 0,2 0 0 16,-2 0 0-16,-17 17 0 15,18-17 0-15,-18 0 3 0,16 0-1 0,3 0 0 16,-19 0 0-16,17 0 0 0,0 0-1 0,1 0 0 0,0 0 1 15,0 0 0-15,-1-17 0 0,1 17-1 0,18 0 1 16,-19 0 0-16,0-17-1 0,1 17 0 0,0-19 1 16,17 19 0-16,-18-17 0 0,2 17 1 0,-1-18-1 0,-1 18-1 15,0-17 1-15,-17 17 0 0,18 0-1 16,0-17 2-16,0 17 0 0,-1 0 0 0,0 0-1 0,-17 0 0 0,19-19 0 16,-2 19 0-16,1 0 0 0,-1 0 0 15,1-17 1-15,0 17 0 0,0 0 0 0,-1 0-2 16,-1 0 1-16,4 0 0 0,-4 0 0 0,2 0 5 15,-1 0 0-15,2 0 0 0,16 0 0 0,-18 0-3 0,0 0-1 0,2-18 0 16,-2 18 1-16,1 0 4 16,-1 0 0-16,2 0 0 0,15 0 0 0,-16 0-5 0,0 0 1 0,0 0-1 15,-1 0 1-15,1 0 3 0,-1 0-1 0,2 0 0 16,-2 0 1-16,0 0-4 0,1 0 0 0,0 0 0 16,0 0 1-1,-18 0 2-15,17 18 1 0,0-18-1 0,2 0 1 0,-1 0-4 0,-1 0 0 0,0 0 0 0,-17 0 0 16,18 0 2-16,0 0 1 0,0 0-1 15,-18 0 0-15,16 0-2 0,-16 0 0 0,17 0 0 0,-17 0-1 16,0 0 1-16,0 0 0 0,0 0 0 0,19 0 0 16,-19 0-1-16,0 0 0 0,0 0 0 0,0 0 0 15,0 0 0-15,0 0 1 0,0 0 0 0,0 0-1 16,0 0 0-16,0 0 0 0,0 0 0 0,0 0 0 0,0 0 0 16,0 0 1-16,0 0-1 0,0 0 0 0,0 0 0 15,0 0-1-15,0 0 1 0,0 0-1 0,0 0 1 16,0 0 0-16,0 0 0 0,0 0 0 0,-19 0-1 15,19 0 1-15,0 0-1 0,0 0 0 0,0 0 1 16,0 0 0-16,0 0 0 0,0 0 0 0,0 0-1 0,0 0 0 16,-17 0 1-16,17 0-1 0,0 0 1 0,-16 0 0 15,16 0 0-15,-18 0 0 16,18 17-1-16,-18-17 0 0,18 0 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0" units="cm"/>
          <inkml:channel name="Y" type="integer" max="320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1259.84253" units="1/cm"/>
          <inkml:channelProperty channel="Y" name="resolution" value="1890.1358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10-15T21:07:46.01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21872 6739 150 0,'0'0'0'0,"0"0"9"0,0 0 0 0,0 0 0 15,0 0 0-15,0-18-5 0,0 1-1 16,16 17 1-16,-16 0 0 0,0-18 9 0,0 18 1 0,0 0-1 0,0-18 1 0,0 18-10 16,0 0 1-16,0 0-1 0,0 0 0 0,0 0 6 0,0 0 0 15,0 0 0-15,0 0 0 0,-16 18-6 16,-1 0 0-16,-1-1 0 0,-35 19 0 0,-1 16 2 0,2 2 1 16,-1-20-1-16,18 20 1 0,-1-18-4 15,1-1 0-15,-1-1 0 0,19-16 0 0,0 17 0 0,-2-17 0 16,2 0 0-16,17 0 0 0,0-1-1 15,0 0 0-15,17 2 0 0,-17-2 0 0,19 1-1 0,-2-1 1 16,0 0 0-16,37-17-1 0,-20 19 0 0,3-2 1 16,15 1-1-16,1-1 0 0,0 2 0 0,-18 16 0 0,19-18 0 15,-1 0 0-15,-2 19 0 0,-15-19-1 0,-1 20 1 16,1-20 0-16,-1 17 1 0,1-15 0 0,-19-2 0 16,0 1 0-16,1 17 0 0,-18-17-1 0,-18-1 0 15,18 1 1-15,-17 18 0 16,-19-19 1-16,19 1-1 0,-37-1 1 0,20 19-1 0,-1-19 0 0,-19 1-1 15,2-1 1-15,-1 2 0 0,0-2 0 0,-17 0 0 16,16-17 0-16,2 17-1 0,-1-17 0 0,17 0 1 0,-16 0-1 16,16 0 1-16,1 0 0 0,17 0 0 0,-18-17 0 15,19 17 0-15,17-17-1 0,-17 0 0 0,17-2 1 16,0 2 0-16,17-1-1 0,-17 1 1 0,17 0 0 16,19-19-1-16,-18 18 0 0,17 1 0 0,1-2 0 0,-2 2 0 15,2-1 1-15,-1-17-1 0,19 17 0 16,-2 1 0-16,-16-18 0 0,17 16-1 0,-1 2 1 0,-16 0 0 15,15 0 0-15,3-2-1 0,-1 1 1 0,-18 1 0 16,18 0-1-16,-18-2 1 0,1 2 0 16,-1 17-1-16,1-17 0 0,-1-1 0 0,1 1 0 0,-19-2 0 15,0 19 1-15,1-17-1 0,0 17-2 0,-18-18 1 16,0 18-1-16,0 0 1 0,0 0 0 0,0 0 0 0,0 0-1 16,0 18 1-16,0-18-5 0,-18 0 0 15,18 17 0-15,-18 19 0 0,-16 16 3 0,15-16 0 0,-16 18 0 16,18-3 0 15,-1 3-2-31,0-19 0 0,0 18 0 0,1 0 0 0,0 1 3 0,17-20-1 0,-19 1 0 0,19 1 1 16,0-2-14-16,19 2 0 0,-19-18 1 0,17-1-1 0,0 2 11 0,-17-19 1 15,18 0-1-15,18 0 1 0,-19-19-1 0,1 19 0 0,18-17 0 16,-19-1 0-16,0-18 3 0,1 19-1 0,18-17 0 16,-36-2 1-16,17 1-1 0,0-1 0 0,2 1 0 15,-1-1 0-15,-18 1 2 0,17 0-1 0,-17 0 0 16,0 0 0-16,0-1 2 0,0 2 0 0,0-3 0 0,0 3 0 15,0 15 0-15,0-15 0 0,0 16 0 16,-17-18 0-16,17 19 0 0,0-18 1 0,0 16-1 0,0 2 1 16,0 0-1-16,0-1 0 15,0 18 1-15,-18-17-1 0,18 17 1 0,0-19 1 0,0 19-1 16,0 0 0-16,0 0 0 0,0-17 0 0,0 17 0 0,0 0 0 16,0 0 0-16,0 0 1 0,0 0 0 0,0 0 0 15,0 0-1-15,0 0 0 0,0 0 0 0,0 0 1 16,0 0 11-16,0 0 0 0,0 0 0 0,0 17 0 15,18 19-9-15,-1 16 0 0,-17 19 1 0,0-17-1 16,0 16 4-16,0-16 0 0,0 16 0 0,0 0 0 16,0 0-5-16,0-16 1 0,0-1-1 0,0-1 1 15,0 1 2-15,17 0 0 0,1-18-1 0,-18 1 2 16,18-1-5-16,0 1 1 0,-2-1 1 0,-16-35-1 0,17 17 1 0,2 2 1 16,-2-19-1-16,-17 0 1 15,18 0-3-15,-18 0 1 0,17 0-1 0,-17-19 1 0,18 19 0 16,0-17 0-16,-18 17 0 0,18-18 0 15,-18 1-1-15,17-19 0 0,-17 19 0 0,0-1 0 0,17-18 0 0,-17 19 0 16,-17-1 0-16,17-18 0 0,-17 19-1 0,17-17 1 0,-18 15-1 16,0-16 0-16,18 18 1 15,-18 0-1-15,18 17 1 0,-35-19-1 0,18 19 0 0,17-17 0 16,-19 17 0-16,2 0 0 0,1 0 1 0,-2 0-1 0,18 17 1 16,-36-17-1-16,19 19 1 0,17-19-1 0,0 17 0 0,-17-17 0 15,17 17 1-15,0-17 0 0</inkml:trace>
  <inkml:trace contextRef="#ctx0" brushRef="#br0" timeOffset="165.091">23054 7798 383 0,'0'0'0'0,"0"0"6"15,-36 0 0-15,36 17 1 0,0-17-1 16,0 0-3-16,0 0 0 0,0 0 0 0,0 19 1 15,0-2 1-15,0-17 2 16</inkml:trace>
  <inkml:trace contextRef="#ctx0" brushRef="#br0" timeOffset="649.199">24148 6775 342 0,'0'0'0'0,"17"-18"0"0,0 0 4 0,1 0 0 0,0 1 0 16,0-1-1-16,-18 0 0 0,17 18-1 0,-17 0 0 15,0-18 1-15,17 18 2 0,-17 0 1 0,0 0 0 16,0 0-1-16,0 0-2 0,0 0 0 0,0 0 0 15,-17 0 0-15,-18 0 1 0,17 0 0 0,-17 0-1 0,-19 18 2 16,2 0-3-16,-1 0 0 0,0-1 0 0,0 1 1 16,17-18-2-16,2 18 1 0,-1 0-1 0,0-1 1 15,-1-17-1-15,1 17 0 0,18 1 0 0,-2 0 0 16,2 0 0-16,-1-1 0 0,1 19 0 0,17-19 0 16,-19 18 0-16,19-16-1 0,0 16 1 0,-17-1 0 15,17 2-1-15,0 17 1 0,0-18-1 0,0 18 1 16,0-18-1-16,0 18 1 0,0 1-1 0,0-2 1 15,0 1-1-15,0 1 1 0,17-3-1 0,-17 3 1 16,0-19-1-16,19 0 0 0,-2 19 0 0,1-37 1 16,-1 18-1-16,2 1 1 0,-2-19-1 0,1 1 1 0,16-1-1 15,2 2 1-15,-2-19-1 0,2 17 1 0,-1-17-1 16,1 0 0-16,16-17 1 0,-16-2-1 0,17 19 0 16,-18-17 1-16,1-1-1 0,-1 1 0 15,0 0 1-15,1-2-1 0,-19 2 1 0,0-1-1 0,2 1 1 0,-2-2-1 16,-17 2 1-16</inkml:trace>
  <inkml:trace contextRef="#ctx0" brushRef="#br0" timeOffset="785.256">23741 7339 345 0,'0'0'0'0,"0"0"6"0,0 0 0 0,0 0 0 15,0 0 0-15,0-18-3 0,0 18 0 0,19 0 0 0,16-17 0 16,0 17 6-16,17 0 0 0,1-19 0 15,1 19 0-15,-2-17-5 0,-16 17 0 0</inkml:trace>
  <inkml:trace contextRef="#ctx0" brushRef="#br0" timeOffset="1263.077">24694 7604 292 0,'0'0'0'0,"-17"35"0"15,17 0 0 1,0 0 5-16,0 0 1 0,-19-16 0 0,19 16 0 0,0 1-4 0,-17-2 4 0,17-16-3 16,17-1 1-16,-17-17 0 0,-17 0 0 0,17 0 0 0,17 0-2 0,-17 0 1 15,0 0-1-15,0-17 0 0,0-1 3 16,0-16-1-16,19 15 0 0,-19-52 0 0,0 19-1 16,17-1-1-16,0-1 1 0,-17 3-1 0,18-3 0 0,0 18 0 15,-18-16 0-15,18-19 0 16,-1 18-1-16,1 1 0 0,-1 16 0 0,2-17 1 0,-2 18-1 0,0 17 0 15,1-17 0-15,0 18 1 0,17-1-2 16,-35 1 1-16,17 17 0 0,2 0 0 0,-1 0 0 16,-1 17-1-16,0 1 1 0,1 16 0 0,0 2-1 15,0 17 1-15,-2-1-1 0,20 2 1 16,-19-1-1-16,-17-1 1 0,18 19-1 0,17-1 0 0,-17-16 1 0,0-1-1 0,-1-1 0 16,0 1 1-16,2-18-1 0,-2 1 0 0,1-18 1 15,-18-1-1-15,0-17 1 0,17 0-1 16,-34-17 0-16,17 17 1 0,17 0-1 0,-17-18 0 15,0-35 0-15,19 0 1 0,-19 18-1 0,0-19 0 16,17 3 0-16,1-3 0 0,-18 18 0 0,0-16 0 16,17-19 0-16,-17 18 0 0,17 1 0 0,2-1 0 15,-2-1 0-15,1 1 0 0,-1 1 0 0,2 16 0 16,15-16 0-16,-16 16 0 0,18 19 0 0,-1-19 0 0,-18 18 0 16,19-16 0-16,-2 16 0 0,2 0 0 15,17 18 0-15,-18-18 0 0,0 18 0 0,1 18 0 0,-2-18-1 16,2 18 1-16</inkml:trace>
  <inkml:trace contextRef="#ctx0" brushRef="#br0" timeOffset="2723.458">19138 9738 122 0,'0'0'0'0,"18"-18"0"46,-1 18 1-46,0 0-1 0,-17 18 2 16,19-18 0-16,-19 0-1 0,0 0 1 0,0 17-1 0,0-17 1 16,0 0-1-16,0 0 0 0,0 0 9 0,17 0 0 0,-17-17 0 15,0 17 0-15,0-18-7 0,-17 1 1 0,17-19 0 16,0-34 0-16,0 0 0 0,0-1 0 0,-19 1 0 16,19-1 0-1,-17 1-2-15,17 16 0 0,-17-16 1 0,17-1-1 0,0 0 1 0,-18 0-1 16,18 2 1-16,18-21-1 0,-18 21 0 0,17 16-1 0,0 0 1 15,2-1 0-15,16 3-1 0,-18 14 1 0,1 2 0 16,18 18 0-16,-3-19-1 0,-13 19 0 0,14 17 0 16,2-17 1-16,-1 17 1 0,-1 0 1 15,2 17 0-15,-1 0-1 0,-16 0-1 0,15 19 0 0,2-18 1 16,17 18-1-16,-17-1 3 0,-2-1 1 0,2 2 0 16</inkml:trace>
  <inkml:trace contextRef="#ctx0" brushRef="#br0" timeOffset="2936.336">19156 9279 216 0,'0'0'0'0,"-18"0"0"0,-18 0 0 0,2 0 4 0,16 0 0 15,-1 0 0-15,2-17 0 16,0 17-1-16,17 0-1 0,-18 0 0 0,18 0 1 0,-18 0 3 0,18 0 0 16,0 0 0-16,18 0 1 0,-18-17-4 15,0 17 0-15,0 0 0 0,18 0 0 0,-1-18 1 0,19 0 0 16,-18 18 0-16,34-18 0 15,-16 1-2-15,-2 0 0 0,20 17 1 0,-19-19-1 0,18 19 0 0,-17-17-1 16,-20 17 1-16,38 0-1 0,-37 0 0 16,18 0 1-16,1 17-1 0</inkml:trace>
  <inkml:trace contextRef="#ctx0" brushRef="#br0" timeOffset="3349.827">20373 8397 285 0,'0'0'0'16,"-36"18"0"-16,19-1 2 0,-1 2 0 0,1-1 0 16,-19-1 1-16,18 17-2 0,1-15 0 0,-19 16 1 0,19 18-1 0,-19 0 5 0,18 0 1 15,1-1-1-15,-18 20 1 0,16-21-4 16,-14 20 0-16,15 0 0 0,0 0 0 0,18 17 3 0,-18-18 1 15,18 18-1-15,0-17 0 0,0 0-3 0,0-1 0 16,0-16 0-16,18-1 0 0,0-1 0 0,0-16-1 16,-2-1 0-16,1-18 1 0,2 2-2 0,16-2 1 15,-18 0-1-15,1 1 1 0,18-18-2 16,-19 0 1-16,19 0-1 0,-19-18 1 0,1 18-1 0,18 0 1 16</inkml:trace>
  <inkml:trace contextRef="#ctx0" brushRef="#br0" timeOffset="3650.832">20620 9191 270 0,'0'0'0'0,"16"18"0"0,2 18 4 0,18-19 1 16,-19 19 0-16,19-19-1 15,-1 18-1-15,0 1 0 0,-17-19-1 0,17 0 1 0,1 1 1 0,-1 0 1 16,0-18 0-16,1 0 0 0,-2 0-3 0,2 0 1 15</inkml:trace>
  <inkml:trace contextRef="#ctx0" brushRef="#br0" timeOffset="3803.52">21167 8962 266 0,'0'0'0'0,"-35"0"0"0,16 0 2 0,-16 17 0 0,18 2-1 15,-19 15 1-15,1-16-1 0,17 18 1 0,-17-1-1 16,-19 18 0-16,20 0 3 0,-2-1-1 0,1 19 0 15,0-18 1-15,-1 18-2 0,1-18 0 0,-1 17 0 16,3-17 0-16,-3 17 0 0,1-35 1 0,17 19-1 16</inkml:trace>
  <inkml:trace contextRef="#ctx0" brushRef="#br0" timeOffset="4133.439">21290 8610 194 0,'0'0'0'0,"17"0"0"0,0 0 2 15,1 17 0-15,18 0 0 0,-19 1 0 0,18 0-1 16,1 17 1-16,-1-17-1 0,1 18 1 0,-2 16 6 0,3-16 0 15,-20 15 1-15,18 3-1 0,1-18-4 0,-19 16-1 0,0 1 1 16,2 1 0-16,-2-20 0 0,1 20 1 16,-18-1 1-16,0-19-1 0,0 1-3 15,-18 1 1-15,1-1 0 16,-2 18 0-16,-15-17-1 0,-2-1 0 0,1 0 0 0,0 1 0 0,-18-2 0 0,17-15 0 0,1 15-1 16,-1-16 1-16,1-1-1 0,18 2 1 0,-19-19-1 15,18 18 1-15,1-1-1 0,0-17 0 0</inkml:trace>
  <inkml:trace contextRef="#ctx0" brushRef="#br0" timeOffset="4428.628">22384 8821 298 0,'0'0'0'0,"53"0"4"0,-1 0 1 16,-16-18 0-16,15 18 0 15,3 0-3-15,-19 0 1 0,35 0-1 0,-16 0 1 0,-1 0 1 0,-1 0 0 16,-16 0 0-16</inkml:trace>
  <inkml:trace contextRef="#ctx0" brushRef="#br0" timeOffset="4596.19">22313 9686 307 0,'0'0'0'0,"35"17"0"0,-17-17 5 0,17 0-1 0,-18-17 1 15,54 17-1-15,-1-19-1 16,1 2 0-16,0 17-1 0,-1-17 1 0,19-19 1 0,-19 18 0 0</inkml:trace>
  <inkml:trace contextRef="#ctx0" brushRef="#br0" timeOffset="5792.028">23494 9720 172 0,'0'0'0'0,"0"0"4"0,0 0 0 0,0 0 0 0,0-34 0 15,0 15-1-15,-17 2-1 0,17 17 0 0,0-53 1 16,17 1 0-16,-17 16 1 16,0-17 0-16,0 0-1 0,0 0-1 0,0 1 1 0,0-1-1 0,0-1 0 15,0 1 8-15,0 1 0 0,0 16 0 0,18-16 0 16,-18-2-6-16,0 18 0 0,18 2-1 0,0-1 1 0,-18-1 6 16,17 18-1-16,0 2 0 0,2-20 1 15,-2 18-7-15,1 18 1 0,-1-17 0 0,2 17 0 0,-2 0 0 16,1 0 1-16,-1 17-1 0,0 1 0 15,2 18-2-15,-2-2 1 0,1 2-1 0,-2-1 1 0,-16 18-2 0,19-18 2 16,-19 1-1-16,-19-19 0 0,3 0 0 16,16 1-1-16,-18 18 0 0,-18-19 1 0,19 18 0 0,0-16-1 0,-18-2 0 15,16 0 1-15,-16 1-1 0,18 0 0 16,-2 0 0-16,-15-1 0 0,16-17 2 0,18 17-1 0,-18-17 1 16,18 0-1-16,-18 0 0 0,18 0-1 15,0 0 1-15,18 0 0 0,-18 0 1 0,0 0 0 0,0 0 0 16,0-17 1-16,18 17-2 0,0 0 0 0,-1 0 0 15,0-17 0-15,19 17 0 0,-1 0 1 0,-16 0 0 16,16 0 0-16,-18 0-2 0,-17 0 1 0,36 0 0 16,-36 17 0-16,17-17 1 0,1 17-1 0,-18-17 1 15,16 19-1-15,-16-2 0 0,0-17-1 0,0 17 1 16,-16 1 0-16,16 18-1 0,-18-19 1 0,1 0-1 16,-2 19 1-16,-15-18-1 0,16-1 0 0,-18 19 0 15,19-18 1-15,-18-1-2 16,16 0 1-16,-15 1 0 0,16 0 0 0,0 0 0 0,0-1 0 0,1-17 0 15,-1 17 0-15,1 2-1 0,-2-19 0 0,19 17 0 0</inkml:trace>
  <inkml:trace contextRef="#ctx0" brushRef="#br0" timeOffset="6158.461">23900 9545 241 0,'0'0'0'15,"0"0"0"-15,-18 17 5 16,18 18-1-16,-18-17 0 0,18 0 1 0,-17-1-3 0,17 19 0 16,0-19 1-16,0 0 0 0,0 1 2 0,0-1 0 15,0 2 1-15,17-1-1 0,1-18-2 0,-18 17 0 16,18-17 0-16,-18 0-1 0,18 0 2 0,-1-17-1 15,1 17 0-15,-1 0 1 0,2-18-2 0,-2-18 0 16,-17 18 0-16,17-16 0 0,1-2-1 16,0 19 0-16,0-1 0 0,-18-18 0 15,0 19 0-15,0 0 0 0,0-19-1 0,0 18 1 0,0 18 0 0,-18-17-1 0,18-1 0 16,-18 0 0-16,0 18 1 0,1-18-1 0,0 18 0 16,17 0 1-16,-36 0-1 0,18 18 0 0,1-18 0 15,-1 18 1-15,0 17-1 0,-17-17 0 0,18 18 1 0,-2-19-1 16,3 0 0-16,16 1 0 0</inkml:trace>
  <inkml:trace contextRef="#ctx0" brushRef="#br0" timeOffset="6825.44">23371 9703 178 0,'0'0'0'0,"0"0"3"16,0 0-1-16,0 0 0 0,0 0 0 0,0 0 0 0,0 0 0 15,0 0-1-15,0 0 1 0,0 0 5 0,0 0 1 16,0 0 0-16,0 0 0 0,0 0-4 16,0 0-1-16,0 0 1 0,0 0-1 15,0 0 5-15,0 0-1 0,0 17 1 0,0 18-1 0,0 19-3 16,18 16-1-16,-18-16 0 0,0-2 1 0,0-16 0 0,0-2 0 15,0 2 0-15,0-1 0 0,0 1-1 16,0-18-1-16,0-1 0 0,0 19 1 0,0-19 0 0,0-17 0 16,0 17 0-1</inkml:trace>
  <inkml:trace contextRef="#ctx0" brushRef="#br0" timeOffset="7415.475">24782 8839 232 0,'0'0'0'0,"-17"18"4"16,17-1 1-16,0 0-1 0,0 19 1 15,0-1-3-15,-18 18 1 0,18 0-1 0,-18 0 1 0,18-17 4 16,0 16 0-16,0 1 0 0,0 0 1 15,0-1-5-15,0 1 0 0,0-17 1 0,-18 17-1 16,18-17 1-16,18-2 0 0</inkml:trace>
  <inkml:trace contextRef="#ctx0" brushRef="#br0" timeOffset="7590.436">24499 9174 260 0,'0'0'0'0,"36"-17"2"0,-18-2 1 0,-18 19-1 16,34-17 1-16,2-1-2 0,-1 18 1 0,1-17-1 15,-1 17 1-15,1-18 3 0,-1 18 0 0,1 0 0 16</inkml:trace>
  <inkml:trace contextRef="#ctx0" brushRef="#br0" timeOffset="8256.909">25382 9845 191 0,'0'0'0'0,"0"0"2"16,0-36-1-16,0 19 0 0,0-1 1 0,0-1-1 16,0 2 0-16,0-18 0 0,-17-1 0 0,17 2 3 15,17-2-1-15,-17-16 1 0,0-2 0 0,0 19-3 0,0-18 2 16,-17 0-1-16,17 1 0 0,0-1 3 0,0-1-1 15,0 1 1-15,-19-17-1 0,19 17-1 0,0 0 0 32,19-1-1-32,-19 20 1 0,0-19 0 0,0 35 1 0,17-16 0 0,-17-2 0 0,0 18-1 0,18 1-1 15,-18 17 0-15,17-18 1 0,-17 0 1 0,17 18 0 16,-17 0 0-16,19 0 1 0,-2 0-3 0,1 0 1 0,-18 18-1 16,36 0 1-16,-19-1-3 0,0 1 1 0,19 18 0 15,-18-2 0-15,-1-16-1 0,1 18 1 0,-18-2 0 16,0 2-1-1,17-19 2-15,-17 1 0 0,-17 18 0 0,17-36 0 0,-18 17-1 0,1 0 0 0,-1 1 1 16,0 0-1-16,0 0 2 0,1-1 0 0,-19 1 0 16,19-18 0-16,-18 17-1 0,16 2 0 0,2-19 0 15,0 0 0-15,-1 17 1 0,1-17 0 0,17 0 0 0,-19 0 1 16,19 0-2-16,0 0 0 0,0 0 0 16,0 0 0-16,0 0 2 0,0 0 0 0,0 0-1 0,0 0 1 15,0 0-1-15,19 0-1 0,-19 0 0 16,35-17 1-16,-1 17 0 0,2 0 1 15,-1-19 0-15,1 19-1 0,-19 0 0 0,1 19-1 0,18-19 0 0,-19 0 0 16,1 0 0-16,-1 0 1 0,2 17-1 0,-19 0 0 16,17-17-1-16,-17 0 1 0,0 18-1 0,0 0 0 15,0-18 1-15,-17 18-1 0,17-18 0 0,-19 17 1 0,2 19-2 16,-18-19 2-16,-1 0-2 0,1 1 1 0,-1-1 0 0,19 2 0 16,-18-2 0-16,-1-17 0 0,1 17-1 15,-1-17 1-15,19 0 0 0,-18 0-1 0,-1 0 1 16,19 0-1-16</inkml:trace>
  <inkml:trace contextRef="#ctx0" brushRef="#br0" timeOffset="8727.943">25223 8503 150 0,'0'0'0'0,"0"0"19"15,0 0 1-15,0 0-1 0,0 0 0 16,0 0-14-16,0 0-1 0,0 0 0 0,0 0 1 0,0 0-1 0,0 0-1 0,0 0 1 16,0 0 0-16,0 0-2 0,0 0 0 0,0 0 1 0,0 0-1 0,0 0-1 0,0 0 1 15,0 0 0-15,18 0-1 16,16 0 0-16,20 0 1 0,-1-17-1 16,-18 17 0-16,1-17-1 0,-1 17 0 0,1-18 0 0,-2-1 1 15,-16 2-1-15,18-1 0 0,-19 1 0 16,18-2 0-16,-16-15 2 0,-2 34-1 0,-1-17 1 15,2-19-1-15,-18 36 0 0,18-18 0 0,-18 1 0 0,0-19 0 16,0 19 0-16,0 17 0 0,0-18 0 0,-18 1 0 16,0-2 0-16,18 19 0 0,-16-17-1 0,-1 17 1 0,-19-17 0 0,18 17 0 15,1-18 0-15,-1 18 0 16,-18 0-1-16,19 0 1 0,0 0-1 0,-19 0 1 0,18 0 3 0,18 0-1 0,-17 18 0 16</inkml:trace>
  <inkml:trace contextRef="#ctx0" brushRef="#br0" timeOffset="10167.167">25929 8749 160 0,'0'0'0'0,"0"0"4"15,0 0 2-15,0 0-2 47,0 0 1-47,0 0-2 0,0 0 0 0,0 0-1 0,0 0 1 0,0 0 4 0,0 0 0 0,0 0-1 0,0 0 1 0,0 0-3 0,0 0-1 0,0 0 0 0,0 0 1 16,0 0 0-16,53 36 0 0,-36-18 1 0,1 18-1 16,-1-1-1-16,19-18-1 0,-18 19 1 0,-1-19-1 0,0 1 1 15,2-1 0-15,-2 2-1 0,18-2 1 0,-16 0-1 16,16 1-1-16,-18-18 1 0,0 0 0 0,19 0 0 0,-18 0 0 15,17 0 1-15,-18 0-1 0,0 0-1 16,1-18 1-16</inkml:trace>
  <inkml:trace contextRef="#ctx0" brushRef="#br0" timeOffset="10384.729">26475 8749 213 0,'0'0'0'0,"-17"0"0"16,-19 20 7-16,18-4 1 0,1 2-1 0,-19 0 1 0,20 0-5 16,-19 0 1-16,-1-1-1 0,19 0 1 0,-18 0 13 0,-1 2 0 0,18-2 0 15,-18 18 0-15,2-16-13 0,-2-2 1 0,18 0-1 16,-17 1 1-16,18 0 1 0,-19 0 1 0,19 17-1 16,-1-18 1-16,0 2-4 15,18-2 0-15,-18 0 0 0,1 1 1 0,0 0-2 0,17 0 0 0,0-18 1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4BC728-6545-4BDD-9700-C81D209CB4A3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24E09B-D387-461D-A434-2C7C03FEB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983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6280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5720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868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2925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279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2573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1170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5824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4774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9855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4932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6414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911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spc="3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830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066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845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10000"/>
              </a:lnSpc>
              <a:defRPr/>
            </a:lvl1pPr>
            <a:lvl2pPr>
              <a:lnSpc>
                <a:spcPct val="110000"/>
              </a:lnSpc>
              <a:defRPr/>
            </a:lvl2pPr>
            <a:lvl3pPr>
              <a:lnSpc>
                <a:spcPct val="110000"/>
              </a:lnSpc>
              <a:defRPr/>
            </a:lvl3pPr>
            <a:lvl4pPr>
              <a:lnSpc>
                <a:spcPct val="110000"/>
              </a:lnSpc>
              <a:defRPr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535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spc="3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419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592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625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630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823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11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315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4D7556-5D36-45E7-A0D3-892938A1C73C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724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@mitchel3uo?utm_source=unsplash&amp;utm_medium=referral&amp;utm_content=creditCopyText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hyperlink" Target="https://unsplash.com/s/photos/repeat?utm_source=unsplash&amp;utm_medium=referral&amp;utm_content=creditCopyText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@nixaov?utm_source=unsplash&amp;utm_medium=referral&amp;utm_content=creditCopyTex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openxmlformats.org/officeDocument/2006/relationships/hyperlink" Target="https://unsplash.com/s/photos/trade?utm_source=unsplash&amp;utm_medium=referral&amp;utm_content=creditCopyText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customXml" Target="../ink/ink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customXml" Target="../ink/ink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customXml" Target="../ink/ink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pc="300" dirty="0"/>
              <a:t>CS 533</a:t>
            </a:r>
            <a:br>
              <a:rPr lang="en-US" spc="300" dirty="0"/>
            </a:br>
            <a:r>
              <a:rPr lang="en-US" b="1" spc="300" dirty="0"/>
              <a:t>INTRO TO DATA SCIENCE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en-US" dirty="0"/>
              <a:t>Michael Ekstrand</a:t>
            </a:r>
          </a:p>
        </p:txBody>
      </p:sp>
      <p:pic>
        <p:nvPicPr>
          <p:cNvPr id="5" name="Picture 4" descr="Boise State University logo.">
            <a:extLst>
              <a:ext uri="{FF2B5EF4-FFF2-40B4-BE49-F238E27FC236}">
                <a16:creationId xmlns:a16="http://schemas.microsoft.com/office/drawing/2014/main" id="{096C3644-A821-458C-8D93-4667BA67C5A4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78283" y="4632986"/>
            <a:ext cx="3635433" cy="1102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799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C8C79-F927-4E15-A5C0-D40229036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95617-7D01-4A24-B559-C10DF3F958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Understand data (features and outcome variables)</a:t>
            </a:r>
          </a:p>
          <a:p>
            <a:pPr marL="514350" indent="-514350">
              <a:buAutoNum type="arabicPeriod"/>
            </a:pPr>
            <a:r>
              <a:rPr lang="en-US" dirty="0"/>
              <a:t>Define loss (or gain/utility) function</a:t>
            </a:r>
          </a:p>
          <a:p>
            <a:pPr marL="514350" indent="-514350">
              <a:buAutoNum type="arabicPeriod"/>
            </a:pPr>
            <a:r>
              <a:rPr lang="en-US" dirty="0"/>
              <a:t>Define predictive model</a:t>
            </a:r>
          </a:p>
          <a:p>
            <a:pPr marL="514350" indent="-514350">
              <a:buAutoNum type="arabicPeriod"/>
            </a:pPr>
            <a:r>
              <a:rPr lang="en-US" dirty="0"/>
              <a:t>Search for parameters that minimize loss function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E80C0D4-93D3-4693-A6A6-28296C8442F2}"/>
                  </a:ext>
                </a:extLst>
              </p14:cNvPr>
              <p14:cNvContentPartPr/>
              <p14:nvPr/>
            </p14:nvContentPartPr>
            <p14:xfrm>
              <a:off x="6825960" y="2394000"/>
              <a:ext cx="2705400" cy="1302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E80C0D4-93D3-4693-A6A6-28296C8442F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816600" y="2384640"/>
                <a:ext cx="2724120" cy="1321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772844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2F88B-A9C3-4907-95A5-B74DF7345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 and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15F97-8028-4F79-9BF6-FF1E6A6F31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optimize the loss function on the </a:t>
            </a:r>
            <a:r>
              <a:rPr lang="en-US" b="1" dirty="0"/>
              <a:t>train data</a:t>
            </a:r>
            <a:endParaRPr lang="en-US" dirty="0"/>
          </a:p>
          <a:p>
            <a:r>
              <a:rPr lang="en-US" dirty="0"/>
              <a:t>Evaluate on the </a:t>
            </a:r>
            <a:r>
              <a:rPr lang="en-US" b="1" dirty="0"/>
              <a:t>test data</a:t>
            </a:r>
            <a:endParaRPr lang="en-US" dirty="0"/>
          </a:p>
          <a:p>
            <a:r>
              <a:rPr lang="en-US" dirty="0"/>
              <a:t>Sometimes loss function is eval; sometimes not</a:t>
            </a:r>
          </a:p>
          <a:p>
            <a:pPr lvl="1"/>
            <a:r>
              <a:rPr lang="en-US" dirty="0"/>
              <a:t>Mean squared error: often used for both</a:t>
            </a:r>
          </a:p>
        </p:txBody>
      </p:sp>
    </p:spTree>
    <p:extLst>
      <p:ext uri="{BB962C8B-B14F-4D97-AF65-F5344CB8AC3E}">
        <p14:creationId xmlns:p14="http://schemas.microsoft.com/office/powerpoint/2010/main" val="32602188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FB4BC-89CB-4376-878B-37341E635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Augmented Loss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F10E5-9F3A-4BF9-A650-E496901350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can add more things to the loss function</a:t>
            </a:r>
          </a:p>
          <a:p>
            <a:r>
              <a:rPr lang="en-US" dirty="0"/>
              <a:t>Penalize model complexity</a:t>
            </a:r>
          </a:p>
          <a:p>
            <a:r>
              <a:rPr lang="en-US" dirty="0"/>
              <a:t>Penalize “strong” beliefs</a:t>
            </a:r>
          </a:p>
          <a:p>
            <a:pPr lvl="1"/>
            <a:r>
              <a:rPr lang="en-US" dirty="0"/>
              <a:t>Requires predictive utility to overcome them</a:t>
            </a:r>
          </a:p>
        </p:txBody>
      </p:sp>
    </p:spTree>
    <p:extLst>
      <p:ext uri="{BB962C8B-B14F-4D97-AF65-F5344CB8AC3E}">
        <p14:creationId xmlns:p14="http://schemas.microsoft.com/office/powerpoint/2010/main" val="36994130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5D729-DADB-4B50-B8E6-4B7810C8C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6730" y="365125"/>
            <a:ext cx="6337069" cy="1325563"/>
          </a:xfrm>
        </p:spPr>
        <p:txBody>
          <a:bodyPr/>
          <a:lstStyle/>
          <a:p>
            <a:r>
              <a:rPr lang="en-US" dirty="0"/>
              <a:t>Wrapping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BA0EB-5D84-4439-8FF0-4CF155163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6730" y="1825625"/>
            <a:ext cx="633706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Least squares generalizes into </a:t>
            </a:r>
            <a:r>
              <a:rPr lang="en-US" b="1" dirty="0"/>
              <a:t>minimizing loss functions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is the heart of machine learning, particularly supervised learning.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A417E2-C917-44ED-91F6-850AAE6D8142}"/>
              </a:ext>
            </a:extLst>
          </p:cNvPr>
          <p:cNvSpPr txBox="1"/>
          <p:nvPr/>
        </p:nvSpPr>
        <p:spPr>
          <a:xfrm>
            <a:off x="6641869" y="6127699"/>
            <a:ext cx="5278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i="1" dirty="0"/>
              <a:t>Photo by </a:t>
            </a:r>
            <a:r>
              <a:rPr lang="en-US" i="1" dirty="0">
                <a:hlinkClick r:id="rId3"/>
              </a:rPr>
              <a:t>Mitchell Luo</a:t>
            </a:r>
            <a:r>
              <a:rPr lang="en-US" i="1" dirty="0"/>
              <a:t> on </a:t>
            </a:r>
            <a:r>
              <a:rPr lang="en-US" i="1" dirty="0" err="1">
                <a:hlinkClick r:id="rId4"/>
              </a:rPr>
              <a:t>Unsplash</a:t>
            </a:r>
            <a:endParaRPr lang="en-US" i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329BF7-53E6-4F8E-9141-689440C907B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08" y="0"/>
            <a:ext cx="44414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748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3D021-0B39-4137-9D4A-4B98D219A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LOSS AND OPTIMIZATION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E37805-C9A2-44F9-A934-F3955F1DD5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943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6FD0E96-13A0-4867-B224-E632518A9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Outcomes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D2C9FD9-6243-4952-ABA6-E5D86D00A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882642" cy="4351338"/>
          </a:xfrm>
        </p:spPr>
        <p:txBody>
          <a:bodyPr>
            <a:normAutofit/>
          </a:bodyPr>
          <a:lstStyle/>
          <a:p>
            <a:r>
              <a:rPr lang="en-US" dirty="0"/>
              <a:t>Understand a </a:t>
            </a:r>
            <a:r>
              <a:rPr lang="en-US" i="1" dirty="0"/>
              <a:t>loss function</a:t>
            </a:r>
            <a:endParaRPr lang="en-US" dirty="0"/>
          </a:p>
          <a:p>
            <a:r>
              <a:rPr lang="en-US" dirty="0"/>
              <a:t>Optimize model for a loss function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See attached notebook for code!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E05FFE-C7DB-4D1D-8C83-69A50BA1374A}"/>
              </a:ext>
            </a:extLst>
          </p:cNvPr>
          <p:cNvSpPr txBox="1"/>
          <p:nvPr/>
        </p:nvSpPr>
        <p:spPr>
          <a:xfrm>
            <a:off x="1376103" y="6338986"/>
            <a:ext cx="5508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i="1" dirty="0"/>
              <a:t>Photo by </a:t>
            </a:r>
            <a:r>
              <a:rPr lang="en-US" sz="1400" i="1" dirty="0">
                <a:hlinkClick r:id="rId3"/>
              </a:rPr>
              <a:t>Nick Reynolds</a:t>
            </a:r>
            <a:r>
              <a:rPr lang="en-US" sz="1400" i="1" dirty="0"/>
              <a:t> on </a:t>
            </a:r>
            <a:r>
              <a:rPr lang="en-US" sz="1400" i="1" dirty="0" err="1">
                <a:hlinkClick r:id="rId4"/>
              </a:rPr>
              <a:t>Unsplash</a:t>
            </a:r>
            <a:endParaRPr lang="en-US" sz="1400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41713B-E6F4-4551-B6A5-BCA86BAFF45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19417" y="0"/>
            <a:ext cx="457258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021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191F5-A76E-4AB2-BB2A-D924D0AC4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Least Squares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67C36B-A0B2-4ABE-9346-329DB10DBEF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We fit linear models: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Ordinary Least Squares — find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</m:oMath>
                </a14:m>
                <a:r>
                  <a:rPr lang="en-US" dirty="0"/>
                  <a:t> that minimizes squared error: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arg</m:t>
                              </m:r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acc>
                                <m:accPr>
                                  <m:chr m:val="⃗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67C36B-A0B2-4ABE-9346-329DB10DBE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3A84BDE-B04C-4DC5-AFDC-D56341D5316E}"/>
                  </a:ext>
                </a:extLst>
              </p14:cNvPr>
              <p14:cNvContentPartPr/>
              <p14:nvPr/>
            </p14:nvContentPartPr>
            <p14:xfrm>
              <a:off x="4279320" y="1378440"/>
              <a:ext cx="6084360" cy="5112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3A84BDE-B04C-4DC5-AFDC-D56341D5316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269960" y="1369080"/>
                <a:ext cx="6103080" cy="5131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90028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343AF-3513-432A-A637-6ECD57C44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Solve Least Squares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BC295AF-0720-4481-A112-ACD61E4113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Goal: least-squares solution to: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Solution: solve the </a:t>
                </a:r>
                <a:r>
                  <a:rPr lang="en-US" i="1" dirty="0"/>
                  <a:t>normal equations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But we can be more general.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BC295AF-0720-4481-A112-ACD61E4113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BA5B124-9CE9-489C-836D-F84C42202292}"/>
                  </a:ext>
                </a:extLst>
              </p14:cNvPr>
              <p14:cNvContentPartPr/>
              <p14:nvPr/>
            </p14:nvContentPartPr>
            <p14:xfrm>
              <a:off x="2095560" y="2267280"/>
              <a:ext cx="5575320" cy="2820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BA5B124-9CE9-489C-836D-F84C4220229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086200" y="2257920"/>
                <a:ext cx="5594040" cy="2838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47586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2AEAA-209E-4952-ACEC-5A6BBF842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472DEC-158E-4358-99B5-0EB6E004B9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Many problems are minimization (or maximization) problems!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scipy.optimize</a:t>
            </a:r>
            <a:r>
              <a:rPr lang="en-US" dirty="0"/>
              <a:t> provides a </a:t>
            </a:r>
            <a:r>
              <a:rPr lang="en-US" dirty="0">
                <a:latin typeface="Consolas" panose="020B0609020204030204" pitchFamily="49" charset="0"/>
              </a:rPr>
              <a:t>minimize</a:t>
            </a:r>
            <a:r>
              <a:rPr lang="en-US" dirty="0"/>
              <a:t> function</a:t>
            </a:r>
          </a:p>
        </p:txBody>
      </p:sp>
    </p:spTree>
    <p:extLst>
      <p:ext uri="{BB962C8B-B14F-4D97-AF65-F5344CB8AC3E}">
        <p14:creationId xmlns:p14="http://schemas.microsoft.com/office/powerpoint/2010/main" val="1886416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90B52-07EE-486E-8EE1-67A2AF1CE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and Loss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4CD40-E40D-4E7A-B33F-70A68D43D6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def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predict_mass_uv</a:t>
            </a:r>
            <a:r>
              <a:rPr lang="en-US" dirty="0">
                <a:latin typeface="Consolas" panose="020B0609020204030204" pitchFamily="49" charset="0"/>
              </a:rPr>
              <a:t>(params, data):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b0, b1 = params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chemeClr val="accent4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latin typeface="Consolas" panose="020B0609020204030204" pitchFamily="49" charset="0"/>
              </a:rPr>
              <a:t> b0 + data['flipper'] * b1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def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squared_loss_uv</a:t>
            </a:r>
            <a:r>
              <a:rPr lang="en-US" dirty="0">
                <a:latin typeface="Consolas" panose="020B0609020204030204" pitchFamily="49" charset="0"/>
              </a:rPr>
              <a:t>(params, data=</a:t>
            </a:r>
            <a:r>
              <a:rPr lang="en-US" dirty="0" err="1">
                <a:latin typeface="Consolas" panose="020B0609020204030204" pitchFamily="49" charset="0"/>
              </a:rPr>
              <a:t>penguin_std</a:t>
            </a:r>
            <a:r>
              <a:rPr lang="en-US" dirty="0">
                <a:latin typeface="Consolas" panose="020B0609020204030204" pitchFamily="49" charset="0"/>
              </a:rPr>
              <a:t>):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preds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predict_mass_uv</a:t>
            </a:r>
            <a:r>
              <a:rPr lang="en-US" dirty="0">
                <a:latin typeface="Consolas" panose="020B0609020204030204" pitchFamily="49" charset="0"/>
              </a:rPr>
              <a:t>(params, data)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err = data['mass'] - </a:t>
            </a:r>
            <a:r>
              <a:rPr lang="en-US" dirty="0" err="1">
                <a:latin typeface="Consolas" panose="020B0609020204030204" pitchFamily="49" charset="0"/>
              </a:rPr>
              <a:t>preds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chemeClr val="accent4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np.sum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np.square</a:t>
            </a:r>
            <a:r>
              <a:rPr lang="en-US" dirty="0">
                <a:latin typeface="Consolas" panose="020B0609020204030204" pitchFamily="49" charset="0"/>
              </a:rPr>
              <a:t>(err))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AFD51B6-CCD4-4EF2-8EA9-5EA3A7238F01}"/>
                  </a:ext>
                </a:extLst>
              </p14:cNvPr>
              <p14:cNvContentPartPr/>
              <p14:nvPr/>
            </p14:nvContentPartPr>
            <p14:xfrm>
              <a:off x="1580760" y="1022400"/>
              <a:ext cx="9976320" cy="4871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AFD51B6-CCD4-4EF2-8EA9-5EA3A7238F0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71400" y="1013040"/>
                <a:ext cx="9995040" cy="4890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96888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CE60E-C8D2-43D2-80A1-E803449EC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F2764-674F-4382-8065-83F56F4D4F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from </a:t>
            </a:r>
            <a:r>
              <a:rPr lang="en-US" dirty="0" err="1">
                <a:latin typeface="Consolas" panose="020B0609020204030204" pitchFamily="49" charset="0"/>
              </a:rPr>
              <a:t>scipy.optimize</a:t>
            </a:r>
            <a:r>
              <a:rPr lang="en-US" dirty="0">
                <a:latin typeface="Consolas" panose="020B0609020204030204" pitchFamily="49" charset="0"/>
              </a:rPr>
              <a:t> import minimize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init_guess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rng.standard_normal</a:t>
            </a:r>
            <a:r>
              <a:rPr lang="en-US" dirty="0">
                <a:latin typeface="Consolas" panose="020B0609020204030204" pitchFamily="49" charset="0"/>
              </a:rPr>
              <a:t>(2)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result </a:t>
            </a:r>
            <a:r>
              <a:rPr lang="en-US">
                <a:latin typeface="Consolas" panose="020B0609020204030204" pitchFamily="49" charset="0"/>
              </a:rPr>
              <a:t>= minimize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squared_loss_uv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init_guess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i="1" dirty="0">
                <a:solidFill>
                  <a:schemeClr val="accent3"/>
                </a:solidFill>
                <a:latin typeface="Consolas" panose="020B0609020204030204" pitchFamily="49" charset="0"/>
              </a:rPr>
              <a:t># get model parameters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result.x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array([1.12829633e-09, 8.71201757e-01])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4CF1D22-E968-4C9D-8D42-4C190F36A994}"/>
                  </a:ext>
                </a:extLst>
              </p14:cNvPr>
              <p14:cNvContentPartPr/>
              <p14:nvPr/>
            </p14:nvContentPartPr>
            <p14:xfrm>
              <a:off x="2178000" y="2769120"/>
              <a:ext cx="7271280" cy="2807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4CF1D22-E968-4C9D-8D42-4C190F36A99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68640" y="2759760"/>
                <a:ext cx="7290000" cy="2826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871673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99A2D-34A1-403C-BB1F-573DE6893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Statsmodel</a:t>
            </a:r>
            <a:r>
              <a:rPr lang="en-US" dirty="0"/>
              <a:t> OLS model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6D44BA8-E26E-474C-9C82-0D39E1CE49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50276" y="1690688"/>
            <a:ext cx="5691448" cy="435940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05A99D0-7AE9-48E9-8DAC-D420D3DCF2A9}"/>
                  </a:ext>
                </a:extLst>
              </p14:cNvPr>
              <p14:cNvContentPartPr/>
              <p14:nvPr/>
            </p14:nvContentPartPr>
            <p14:xfrm>
              <a:off x="4762440" y="5798520"/>
              <a:ext cx="647640" cy="3434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05A99D0-7AE9-48E9-8DAC-D420D3DCF2A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753080" y="5789160"/>
                <a:ext cx="666360" cy="362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066572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2E3436"/>
      </a:dk2>
      <a:lt2>
        <a:srgbClr val="F6F6F5"/>
      </a:lt2>
      <a:accent1>
        <a:srgbClr val="0033A0"/>
      </a:accent1>
      <a:accent2>
        <a:srgbClr val="D64309"/>
      </a:accent2>
      <a:accent3>
        <a:srgbClr val="4E9A06"/>
      </a:accent3>
      <a:accent4>
        <a:srgbClr val="5C3566"/>
      </a:accent4>
      <a:accent5>
        <a:srgbClr val="C4A000"/>
      </a:accent5>
      <a:accent6>
        <a:srgbClr val="8F5902"/>
      </a:accent6>
      <a:hlink>
        <a:srgbClr val="406098"/>
      </a:hlink>
      <a:folHlink>
        <a:srgbClr val="75507B"/>
      </a:folHlink>
    </a:clrScheme>
    <a:fontScheme name="Boise State">
      <a:majorFont>
        <a:latin typeface="Oswald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16041</TotalTime>
  <Words>374</Words>
  <Application>Microsoft Office PowerPoint</Application>
  <PresentationFormat>Widescreen</PresentationFormat>
  <Paragraphs>70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Oswald</vt:lpstr>
      <vt:lpstr>Lato</vt:lpstr>
      <vt:lpstr>Cambria Math</vt:lpstr>
      <vt:lpstr>Consolas</vt:lpstr>
      <vt:lpstr>Arial</vt:lpstr>
      <vt:lpstr>Calibri</vt:lpstr>
      <vt:lpstr>Office Theme</vt:lpstr>
      <vt:lpstr>CS 533 INTRO TO DATA SCIENCE</vt:lpstr>
      <vt:lpstr>LOSS AND OPTIMIZATION</vt:lpstr>
      <vt:lpstr>Learning Outcomes</vt:lpstr>
      <vt:lpstr>Least Squares Regression</vt:lpstr>
      <vt:lpstr>Solve Least Squares</vt:lpstr>
      <vt:lpstr>Minimization</vt:lpstr>
      <vt:lpstr>Model and Loss</vt:lpstr>
      <vt:lpstr>Minimization</vt:lpstr>
      <vt:lpstr>Statsmodel OLS model</vt:lpstr>
      <vt:lpstr>General Optimization</vt:lpstr>
      <vt:lpstr>Train and Test</vt:lpstr>
      <vt:lpstr>Augmented Loss</vt:lpstr>
      <vt:lpstr>Wrapping Up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Generated Primary Keys</dc:title>
  <dc:creator>Michael Ekstrand</dc:creator>
  <cp:lastModifiedBy>Michael Ekstrand</cp:lastModifiedBy>
  <cp:revision>593</cp:revision>
  <dcterms:created xsi:type="dcterms:W3CDTF">2020-03-17T14:53:53Z</dcterms:created>
  <dcterms:modified xsi:type="dcterms:W3CDTF">2021-10-15T21:10:54Z</dcterms:modified>
</cp:coreProperties>
</file>