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0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</pc:docChg>
  </pc:docChgLst>
  <pc:docChgLst>
    <pc:chgData userId="495979f9a431ddb0" providerId="LiveId" clId="{39F835F3-DC15-40C9-9491-1ED08D073699}"/>
    <pc:docChg chg="custSel addSld delSld modSld">
      <pc:chgData name="" userId="495979f9a431ddb0" providerId="LiveId" clId="{39F835F3-DC15-40C9-9491-1ED08D073699}" dt="2020-12-06T03:54:41.577" v="1992"/>
      <pc:docMkLst>
        <pc:docMk/>
      </pc:docMkLst>
      <pc:sldChg chg="modSp">
        <pc:chgData name="" userId="495979f9a431ddb0" providerId="LiveId" clId="{39F835F3-DC15-40C9-9491-1ED08D073699}" dt="2020-12-05T22:16:52.205" v="34" actId="20577"/>
        <pc:sldMkLst>
          <pc:docMk/>
          <pc:sldMk cId="1753943686" sldId="298"/>
        </pc:sldMkLst>
        <pc:spChg chg="mod">
          <ac:chgData name="" userId="495979f9a431ddb0" providerId="LiveId" clId="{39F835F3-DC15-40C9-9491-1ED08D073699}" dt="2020-12-05T22:16:52.205" v="3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F835F3-DC15-40C9-9491-1ED08D073699}" dt="2020-12-05T22:38:29.078" v="1867" actId="114"/>
        <pc:sldMkLst>
          <pc:docMk/>
          <pc:sldMk cId="3777021594" sldId="303"/>
        </pc:sldMkLst>
        <pc:spChg chg="mod">
          <ac:chgData name="" userId="495979f9a431ddb0" providerId="LiveId" clId="{39F835F3-DC15-40C9-9491-1ED08D073699}" dt="2020-12-05T22:38:29.078" v="186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F835F3-DC15-40C9-9491-1ED08D073699}" dt="2020-12-05T22:17:52.972" v="191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F835F3-DC15-40C9-9491-1ED08D073699}" dt="2020-12-05T22:38:25.989" v="1865" actId="1076"/>
          <ac:picMkLst>
            <pc:docMk/>
            <pc:sldMk cId="3777021594" sldId="303"/>
            <ac:picMk id="3" creationId="{88EF0645-C136-4E68-B3D8-0490E09EF66C}"/>
          </ac:picMkLst>
        </pc:picChg>
        <pc:picChg chg="del">
          <ac:chgData name="" userId="495979f9a431ddb0" providerId="LiveId" clId="{39F835F3-DC15-40C9-9491-1ED08D073699}" dt="2020-12-05T22:37:31.761" v="1863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39F835F3-DC15-40C9-9491-1ED08D073699}" dt="2020-12-05T22:39:28.990" v="1991" actId="20577"/>
        <pc:sldMkLst>
          <pc:docMk/>
          <pc:sldMk cId="4232748695" sldId="307"/>
        </pc:sldMkLst>
        <pc:spChg chg="mod">
          <ac:chgData name="" userId="495979f9a431ddb0" providerId="LiveId" clId="{39F835F3-DC15-40C9-9491-1ED08D073699}" dt="2020-12-05T22:39:28.990" v="199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F835F3-DC15-40C9-9491-1ED08D073699}" dt="2020-12-05T22:39:10.688" v="1872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F835F3-DC15-40C9-9491-1ED08D073699}" dt="2020-12-05T22:39:07.546" v="1870" actId="1076"/>
          <ac:picMkLst>
            <pc:docMk/>
            <pc:sldMk cId="4232748695" sldId="307"/>
            <ac:picMk id="5" creationId="{2C926EC9-6860-4DFB-BC0C-C5DF569D85A8}"/>
          </ac:picMkLst>
        </pc:picChg>
        <pc:picChg chg="del">
          <ac:chgData name="" userId="495979f9a431ddb0" providerId="LiveId" clId="{39F835F3-DC15-40C9-9491-1ED08D073699}" dt="2020-12-05T22:38:57.833" v="1868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addSp modSp">
        <pc:chgData name="" userId="495979f9a431ddb0" providerId="LiveId" clId="{39F835F3-DC15-40C9-9491-1ED08D073699}" dt="2020-12-06T03:54:41.577" v="1992"/>
        <pc:sldMkLst>
          <pc:docMk/>
          <pc:sldMk cId="2185652443" sldId="308"/>
        </pc:sldMkLst>
        <pc:spChg chg="mod">
          <ac:chgData name="" userId="495979f9a431ddb0" providerId="LiveId" clId="{39F835F3-DC15-40C9-9491-1ED08D073699}" dt="2020-12-05T22:18:34.673" v="234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39F835F3-DC15-40C9-9491-1ED08D073699}" dt="2020-12-05T22:22:54.238" v="511" actId="20577"/>
          <ac:spMkLst>
            <pc:docMk/>
            <pc:sldMk cId="2185652443" sldId="308"/>
            <ac:spMk id="3" creationId="{D663A239-FF85-4E9F-B2E1-3FA7F93C08AD}"/>
          </ac:spMkLst>
        </pc:spChg>
        <pc:inkChg chg="add">
          <ac:chgData name="" userId="495979f9a431ddb0" providerId="LiveId" clId="{39F835F3-DC15-40C9-9491-1ED08D073699}" dt="2020-12-06T03:54:41.577" v="1992"/>
          <ac:inkMkLst>
            <pc:docMk/>
            <pc:sldMk cId="2185652443" sldId="308"/>
            <ac:inkMk id="4" creationId="{5B4F41FB-F2E1-4F66-ABBA-518E1EB5295D}"/>
          </ac:inkMkLst>
        </pc:inkChg>
      </pc:sldChg>
      <pc:sldChg chg="del">
        <pc:chgData name="" userId="495979f9a431ddb0" providerId="LiveId" clId="{39F835F3-DC15-40C9-9491-1ED08D073699}" dt="2020-12-05T22:22:13.201" v="456" actId="2696"/>
        <pc:sldMkLst>
          <pc:docMk/>
          <pc:sldMk cId="1919662250" sldId="309"/>
        </pc:sldMkLst>
      </pc:sldChg>
      <pc:sldChg chg="addSp modSp add">
        <pc:chgData name="" userId="495979f9a431ddb0" providerId="LiveId" clId="{39F835F3-DC15-40C9-9491-1ED08D073699}" dt="2020-12-06T03:54:41.577" v="1992"/>
        <pc:sldMkLst>
          <pc:docMk/>
          <pc:sldMk cId="2677958021" sldId="309"/>
        </pc:sldMkLst>
        <pc:spChg chg="mod">
          <ac:chgData name="" userId="495979f9a431ddb0" providerId="LiveId" clId="{39F835F3-DC15-40C9-9491-1ED08D073699}" dt="2020-12-05T22:23:07.063" v="532" actId="20577"/>
          <ac:spMkLst>
            <pc:docMk/>
            <pc:sldMk cId="2677958021" sldId="309"/>
            <ac:spMk id="2" creationId="{A0034C4A-9A8E-4890-9DDD-92CE5BBA37FD}"/>
          </ac:spMkLst>
        </pc:spChg>
        <pc:spChg chg="mod">
          <ac:chgData name="" userId="495979f9a431ddb0" providerId="LiveId" clId="{39F835F3-DC15-40C9-9491-1ED08D073699}" dt="2020-12-05T22:25:42.245" v="732" actId="114"/>
          <ac:spMkLst>
            <pc:docMk/>
            <pc:sldMk cId="2677958021" sldId="309"/>
            <ac:spMk id="3" creationId="{0C3ED101-7BAA-4402-89A4-44509F2E299A}"/>
          </ac:spMkLst>
        </pc:spChg>
        <pc:inkChg chg="add">
          <ac:chgData name="" userId="495979f9a431ddb0" providerId="LiveId" clId="{39F835F3-DC15-40C9-9491-1ED08D073699}" dt="2020-12-06T03:54:41.577" v="1992"/>
          <ac:inkMkLst>
            <pc:docMk/>
            <pc:sldMk cId="2677958021" sldId="309"/>
            <ac:inkMk id="4" creationId="{0FEBF3AB-26F6-47EC-B6A3-B52336A2F1A6}"/>
          </ac:inkMkLst>
        </pc:inkChg>
      </pc:sldChg>
      <pc:sldChg chg="modSp add">
        <pc:chgData name="" userId="495979f9a431ddb0" providerId="LiveId" clId="{39F835F3-DC15-40C9-9491-1ED08D073699}" dt="2020-12-05T22:29:43.845" v="1016" actId="20577"/>
        <pc:sldMkLst>
          <pc:docMk/>
          <pc:sldMk cId="3625753543" sldId="310"/>
        </pc:sldMkLst>
        <pc:spChg chg="mod">
          <ac:chgData name="" userId="495979f9a431ddb0" providerId="LiveId" clId="{39F835F3-DC15-40C9-9491-1ED08D073699}" dt="2020-12-05T22:26:01.032" v="752" actId="20577"/>
          <ac:spMkLst>
            <pc:docMk/>
            <pc:sldMk cId="3625753543" sldId="310"/>
            <ac:spMk id="2" creationId="{65E5B559-EE83-4360-8875-84213856567A}"/>
          </ac:spMkLst>
        </pc:spChg>
        <pc:spChg chg="mod">
          <ac:chgData name="" userId="495979f9a431ddb0" providerId="LiveId" clId="{39F835F3-DC15-40C9-9491-1ED08D073699}" dt="2020-12-05T22:29:43.845" v="1016" actId="20577"/>
          <ac:spMkLst>
            <pc:docMk/>
            <pc:sldMk cId="3625753543" sldId="310"/>
            <ac:spMk id="3" creationId="{F80C9093-6B2E-4244-B592-8B59FC52F203}"/>
          </ac:spMkLst>
        </pc:spChg>
      </pc:sldChg>
      <pc:sldChg chg="del">
        <pc:chgData name="" userId="495979f9a431ddb0" providerId="LiveId" clId="{39F835F3-DC15-40C9-9491-1ED08D073699}" dt="2020-12-05T22:22:13.206" v="457" actId="2696"/>
        <pc:sldMkLst>
          <pc:docMk/>
          <pc:sldMk cId="4224767672" sldId="310"/>
        </pc:sldMkLst>
      </pc:sldChg>
      <pc:sldChg chg="modSp add">
        <pc:chgData name="" userId="495979f9a431ddb0" providerId="LiveId" clId="{39F835F3-DC15-40C9-9491-1ED08D073699}" dt="2020-12-05T22:33:22.488" v="1586" actId="20577"/>
        <pc:sldMkLst>
          <pc:docMk/>
          <pc:sldMk cId="453711961" sldId="311"/>
        </pc:sldMkLst>
        <pc:spChg chg="mod">
          <ac:chgData name="" userId="495979f9a431ddb0" providerId="LiveId" clId="{39F835F3-DC15-40C9-9491-1ED08D073699}" dt="2020-12-05T22:33:22.488" v="1586" actId="20577"/>
          <ac:spMkLst>
            <pc:docMk/>
            <pc:sldMk cId="453711961" sldId="311"/>
            <ac:spMk id="2" creationId="{909B2D1F-E5AB-4A06-A7E8-12024F06CE0E}"/>
          </ac:spMkLst>
        </pc:spChg>
        <pc:spChg chg="mod">
          <ac:chgData name="" userId="495979f9a431ddb0" providerId="LiveId" clId="{39F835F3-DC15-40C9-9491-1ED08D073699}" dt="2020-12-05T22:31:57.753" v="1570" actId="20577"/>
          <ac:spMkLst>
            <pc:docMk/>
            <pc:sldMk cId="453711961" sldId="311"/>
            <ac:spMk id="3" creationId="{581B55B1-A28A-48D0-85EB-B0E3C79980F2}"/>
          </ac:spMkLst>
        </pc:spChg>
      </pc:sldChg>
      <pc:sldChg chg="del">
        <pc:chgData name="" userId="495979f9a431ddb0" providerId="LiveId" clId="{39F835F3-DC15-40C9-9491-1ED08D073699}" dt="2020-12-05T22:22:13.211" v="458" actId="2696"/>
        <pc:sldMkLst>
          <pc:docMk/>
          <pc:sldMk cId="1145466625" sldId="311"/>
        </pc:sldMkLst>
      </pc:sldChg>
      <pc:sldChg chg="del">
        <pc:chgData name="" userId="495979f9a431ddb0" providerId="LiveId" clId="{39F835F3-DC15-40C9-9491-1ED08D073699}" dt="2020-12-05T22:22:13.215" v="459" actId="2696"/>
        <pc:sldMkLst>
          <pc:docMk/>
          <pc:sldMk cId="2064423267" sldId="312"/>
        </pc:sldMkLst>
      </pc:sldChg>
      <pc:sldChg chg="modSp add">
        <pc:chgData name="" userId="495979f9a431ddb0" providerId="LiveId" clId="{39F835F3-DC15-40C9-9491-1ED08D073699}" dt="2020-12-05T22:34:20.345" v="1862" actId="20577"/>
        <pc:sldMkLst>
          <pc:docMk/>
          <pc:sldMk cId="2424012427" sldId="312"/>
        </pc:sldMkLst>
        <pc:spChg chg="mod">
          <ac:chgData name="" userId="495979f9a431ddb0" providerId="LiveId" clId="{39F835F3-DC15-40C9-9491-1ED08D073699}" dt="2020-12-05T22:33:32.195" v="1637" actId="20577"/>
          <ac:spMkLst>
            <pc:docMk/>
            <pc:sldMk cId="2424012427" sldId="312"/>
            <ac:spMk id="2" creationId="{C86495BE-BBBE-474A-9F96-AF35D345CB47}"/>
          </ac:spMkLst>
        </pc:spChg>
        <pc:spChg chg="mod">
          <ac:chgData name="" userId="495979f9a431ddb0" providerId="LiveId" clId="{39F835F3-DC15-40C9-9491-1ED08D073699}" dt="2020-12-05T22:34:20.345" v="1862" actId="20577"/>
          <ac:spMkLst>
            <pc:docMk/>
            <pc:sldMk cId="2424012427" sldId="312"/>
            <ac:spMk id="3" creationId="{56239FA8-A19E-40E6-96E8-EE97F96FC19A}"/>
          </ac:spMkLst>
        </pc:spChg>
      </pc:sldChg>
      <pc:sldChg chg="del">
        <pc:chgData name="" userId="495979f9a431ddb0" providerId="LiveId" clId="{39F835F3-DC15-40C9-9491-1ED08D073699}" dt="2020-12-05T22:22:13.220" v="460" actId="2696"/>
        <pc:sldMkLst>
          <pc:docMk/>
          <pc:sldMk cId="458021503" sldId="313"/>
        </pc:sldMkLst>
      </pc:sldChg>
      <pc:sldChg chg="del">
        <pc:chgData name="" userId="495979f9a431ddb0" providerId="LiveId" clId="{39F835F3-DC15-40C9-9491-1ED08D073699}" dt="2020-12-05T22:22:13.223" v="461" actId="2696"/>
        <pc:sldMkLst>
          <pc:docMk/>
          <pc:sldMk cId="504452343" sldId="314"/>
        </pc:sldMkLst>
      </pc:sldChg>
      <pc:sldChg chg="del">
        <pc:chgData name="" userId="495979f9a431ddb0" providerId="LiveId" clId="{39F835F3-DC15-40C9-9491-1ED08D073699}" dt="2020-12-05T22:22:13.227" v="462" actId="2696"/>
        <pc:sldMkLst>
          <pc:docMk/>
          <pc:sldMk cId="965160121" sldId="315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8:05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12170 6880 178 0,'0'0'0'0,"0"0"1"16,0 0 0-16,18-35 0 16,0 17 0-16,0 0 0 15,-18 1 0-15,17 17 1 0,0-17 0 0,-17-1 0 16,19 0 1-16,-1 18-2 0,-18-18 0 0,17 18 1 0,-17 0-1 15,17 0 9-15,-17-17-1 0,0 17 1 0,18 0-1 16,-18 0-5-16,18 0 0 0,-18 0 0 0,0 0 0 16,18 0 2-16,-18 0 0 0,16 0 0 0,1 17 1 15,-17-17-4-15,19 0 0 0,-2 0 0 0,1 18 0 16,-1-18 0-16,-17 0-1 0,18 0 1 0,0 0-1 16,0 0 0-16,-1 0 0 0,0 0-1 0,2 0 1 0,16 0 0 15,-18 0-1-15,19 0 1 0,-18 0 0 16,16 0-1-16,-15 0 0 0,-2 0 0 0,18 0 0 0,-16 0 0 15,-2 0 1-15,0 0-1 0,1 0 1 0,0 0-1 16,0 0 0-16,-1 18-1 0,1-18 2 0,-1 0-1 0,-17 0 1 16,19 0-1-16,-19 0 1 15,17 0-1-15,-1 18 0 0,2-18 0 0,0 0 1 0,0 0 1 0,-1 0 0 16,0 0 0-16,2 17 0 0,-1-17-1 16,16 0 0-16,-16 0 0 0,0 0 0 0,0 17 3 0,-1-17-1 15,19 0 0-15,-19 0 0 0,1 0-2 0,-18 0 1 0,17 18-1 16,1-18 1-16,-18 0 1 0,18 0 1 15,-18 0 0-15,18 18 0 0,-18-18-2 0,17 18-1 16,-17-18 1-16,0 0 0 0,17 17 3 0,-17 0-1 0</inkml:trace>
  <inkml:trace contextRef="#ctx0" brushRef="#br0" timeOffset="813.939">17938 6668 138 0,'0'0'0'0,"0"0"9"16,0 0-1-16,0 0 1 0,-17-18 0 0,0 18-5 16,17 0 0-16,0 0 0 0,0 0 0 0,0 0 6 0,0-16 0 15,0 16 0-15,0 0 0 0,0 0-6 16,0 0 0-16,0 0 0 0,0 0 0 0,0 0 2 0,0 0 1 16,0 0-1-16,0 0 1 0,0 0-4 15,0 0 0-15,0 0 0 0,0 0 0 0,0 0 1 0,0 0-1 16,0 0 1-16,17 16 0 0,0-16-2 0,19 18 0 15,-1-18 0-15,0 18 0 0,17-18 1 0,-16 0 0 0,16 0 0 16,2 0 0-16,-1 0-1 0,-1 0 0 0,19 0 0 16,-17 0 0-16,16-18-2 0,-16 18 1 0,15-18 0 15,1 18 0-15,1-16-1 0,-18-2 1 0,1 1 0 16,-2 17-1-16,-16 0 2 0,17 0-1 0,-18-19 0 16,0 19 0-16,1 0 0 0,-19 0 0 0,0 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9:35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12117 6650 87 0,'0'0'0'0,"0"0"3"0,0 0 0 16,0 0 0-16,0 0 0 0,0 0-2 0,0 0 1 15,0 0 0-15,19-16 0 0,-19 16 1 0,17 0 0 0,-17 0 1 16,0 0-1-16,17-18-1 0,-17 18 0 0,18 0 0 15,0 0 0-15,-18 0 2 0,18 0-1 16,-18-17 1-16,0 17 0 0,17 0-2 0,0 0 1 0,-17 0-1 16,0-19 0-16,19 19 1 0,-1 0-1 0,-18 0 1 15,17 0-1-15,-17 0-1 0,17 0 1 0,-17 0 0 16,18 0 0-16,-18 0-1 0,0 0 0 0,0 19 1 16,18-19-1-16,-18 0 0 0,18 0 0 0,-18 0 0 15,0 17 0-15,0-17 0 0,0 0 0 0,16 0 0 16,-16 18 0-16,17-18 0 0,-17 0 0 0,19 16 0 15,-2-16 0-15,-17 0 0 0,18 0-1 16,-18 0 1-16,17 0-1 0,-17 0 1 0,18 0-1 16,0 18 1-16,-18-18 0 0,18 0 0 15,-1 0 0-15,0 0-1 0,2 0 1 0,-2 0-1 16,1 18 2-16,-1-18-1 0,2 0 1 0,-2 0-1 16,1 0 0-16,-1 18 0 0,-17-18 0 0,17 0 0 0,2 0 2 15,-2 0 0-15,18 0 0 0,-16 17-1 16,-2-17 0-16,0 0 0 0,1 0 0 0,0 0 0 0,17 0 2 15,-17 0 0-15,-1 0-1 0,2 0 2 0,-2 0-3 16,-1 0 0-16,2 0 0 0,18 0 1 0,-19 0 4 16,0 0 1-16,20 0-1 0,-20 0 0 0,0 0-3 15,19 0-1-15,-1 0 1 0,-18 0-1 0,19 0 5 0,-1 0 0 16,1 0 1-16,-18 0-1 0,16 0-5 0,2 0 1 16,-1 0 0-16,-16 0-1 0,16 0 4 0,-1 0 0 15,2 0 0-15,-2 0 0 0,-15 0-4 0,15-17 1 0,2 17-1 16,-1 0 1-16,-17 0 2 0,18 0 1 15,-2 0-1-15,2 0 1 0,-1 0-4 0,1 0 0 0,-1 0 0 16,0 0 1-16,1 0 1 0,-2 0 0 0,-15 0 1 16,33 0-1-16,-34-18-2 0,18 18-1 0,-19 0 1 15,19 18 0-15,-2-18 1 0,2 0 0 0,-19 0 0 16,18 0 0-16,1 0-2 0,-19 0 1 0,18 0-1 16,1 0 0-16,-1 0 0 0,1-18 1 0,-19 18-1 15,18 0 0-15,1 0-1 0,-1 0 1 0,1-18-1 16,-2 18 1-16,-15 0-1 0,16 0 0 0,0-18 1 15,1 18-1-15,-3 0 0 0,-14 0 0 0,16 0 0 0,0-16 0 16,1 16-1-16,-2 0 1 0,2 0 0 16,-1 0 0-16,-16-18 0 0,16 18-1 0,-1 0 1 0,-15-17-1 15,16 17 1-15,1 0-1 0,-19 0 1 0,18 0-1 16,-17 0 0-16,0 0 1 0,17 0-1 0,-18 0 1 16,19 0-1-16,-20 0 0 0,20 0 0 0,-18 0 1 15,-1 17-1-15,0-17 0 0,20 0 0 0,-20 0 1 16,18 18-1-16,-17-18 0 0,0 0 0 0,-1 16 0 15,19-16 0-15,-19 0 1 0,1 0-1 0,-1 0 0 0,1 18 1 16,0-18-1-16,0 0 1 0,-1 0-1 16,0 0 1-16,2 0-1 0,-19 0 1 0,17-18-1 0,1 18 2 15,-18 0-1-15,17 0 1 0,-17 0-1 0,19 0 0 0,-19 0 0 16,0 0 0-16,17-16 0 0,-17 16 1 0,0 0 0 16,0 0-1-16,0-18 1 0,0 18-1 0,0 0 1 15,0 0-1-15,-17 0 0 0,17 0 0 0,-19-17 1 0,2 17-1 16,-1-19 0-16,1 19 0 0,-2 0 0 0,-15 0 0 15,-2 0 0-15,18 0 0 0,-17-17 0 0,-1 17 0 16,2 0 0-16,-2 0 0 0,18 0 0 0,-16 0 0 16,-3 0 0-16,3 0-1 0,-2 0 1 0,2 0 0 15,-2 0 0-15,1 0 0 0,0 0-1 0,-1 0 1 16,2 17 0-16,-2-17 0 0,1 0 0 0,-18 0 0 16,18 19 0-16,-19-19-1 0,18 0 1 0,2 0 0 15,-20 17 0-15,19-17 0 0,-18 0 0 0,19 18 0 16,-2-18 0-16,2 0-1 0,-20 16 1 0,19-16 0 0,-18 18 0 15,0-18 0-15,18 18 0 0,-19-18 1 16,20 0-1-16,-20 18 0 0,18-18 0 0,2-18 0 16,-20 36 0-16,19-18 0 0,-1 0 0 0,3 0 0 0,-3 17 0 15,-17-17 0-15,17 0-1 0,2 0 1 0,-37 18 0 16,17-18 0-16,20 0 0 0,-2 0 0 0,-16 0-1 16,16 0 1-16,18 18 0 0,-17-18-1 0,-1 0 1 0,2 18 0 15,-1-18-1-15,0 0 1 0,-1 0 0 16,1 0-1-16,-1 17 1 0,19-17-1 0,-37 0 1 0,37 0-1 15,-18 0 1-15,-1 0-1 0,1 0 1 16,18 0-1-16,-2-17 1 0,-15 17-1 0,16 0 1 0,-18 0-1 16,19-18 1-16,0 18-1 0,-20-18 1 0,20 18-1 15,0 0 0-15,-1-18 0 0,-18 18 1 0,20-17-1 0,-1 17 1 16,-2 0-1-16,2-18 1 0,-1 18-1 0,1 0 0 16,-1 0 1-16,0 0-1 0,0 0 0 0,1 0 1 15,0 0-1-15,-2 0 0 0,2 0 1 16,-1 0-1-16,1 0 1 0,-2-18-1 15,2 18 1-15,0 0-1 0,17 0 1 0,-18 0-1 0,1-18 1 32,-2 18 0-32,2 0 0 0,17-16-1 15,0 16 1-15,-18 0-1 0,18 0 1 16,-17 0-1-16,17 0 1 0,0 0-1 16,-19 0 1-16,2 0 0 31,17 0 0-31,-17 16-1 0,17-16 1 0,-18 0-1 15,18 0 1-15,-18 0-1 0,18 0 1 0,-18 18-1 16,1-18 0-16</inkml:trace>
  <inkml:trace contextRef="#ctx0" brushRef="#br0" timeOffset="6500.69">17850 6563 178 0,'0'0'0'16,"0"0"6"-16,0 0-1 0,0 17 0 0,0-17 1 15,0 19-3-15,0-19 0 0,0 17 0 0,0-17 0 16,0 0-1-16,0 0 1 0,0 0-1 0,18 18 1 16,-18-18-1-16,17 0 0 0,-17 0-1 0,19 0 1 0,-2 0 6 0,0 0 0 15,-17 0 0-15,18 0-1 0,0 0-3 16,0 0-1-16,-1 0 1 0,1 16-1 0,-1-16 0 0,2 0 0 16,-2 0 0-16,-1 0 0 0,2 0-1 0,-18 0 0 15,18 0 0-15,0 0 0 0,-1 0-1 0,-17 18 1 16,17-18 0-16,2 0 0 0,-1 0-1 15,-1 0 1-15,0 0-1 0,-17 0 1 0,18 18-1 0,0-18 0 16,0 0 0-16,-1 0 0 0,0 0-1 0,19 0 1 16,-18 0 0-16,-1 0 0 0,19 0 0 0,-18 0-1 0,16 0 1 15,-15-18 0-15,16 18 0 0,-18 0-1 16,2 0 1-16,16 0 0 0,-18 0-1 0,0-18 1 0,19 18 0 16,-18 0-1-16,17 0 1 0,-18 0 0 0,0-16-1 15,19 32 1-15,-1-16 0 0,-17-16 1 0,18 16-1 16,-19 0 1-16,18 0-1 0,-17 0 0 0,17 0 0 15,-18 16 0-15,20-16 1 0,-3 0 1 0,2 0-2 16,-18 18 2-16,16-18-2 0,2 0 1 0,-1 0-1 0,1 0 1 16,-1 0 1-16,1 0 0 0,-2 0 0 0,2 0 0 15,-1-18-1-15,-1 18 0 0,2 0 0 0,-1 0 0 16,1 0 1-16,-1 0 0 0,1 0 1 16,16-16-1-16,-16 16-1 0,-1 0 0 0,1 0 0 0,17-18 0 15,-18 18 1-15,0 0 0 0,1 0 0 0,-3 0 0 16,3-17-2-16,-1 17 1 0,1 0 0 0,-1 0 0 0,1 0 0 15,16 17 0-15,-16-17 0 0,-1 0 0 16,1 0-1-16,-1 0 0 0,1 0 0 0,-2 0 1 0,-16 0-1 16,18-1664 1-16,-1 3328-1 0,-18-1664 0 0,19 0 0 15,-2 0 0-15,2 0 1 16,-19 18-1-16,19-18 0 0,-1 0 0 0,0 0 1 0,1 0-1 0,-2 0 0 16,2 0 0-16,-18 0 0 0,17-18 0 0,1 18 0 0,-2 0 0 15,2 0 0-15,-1 0 0 0,1 0 0 16,-18 0 0-16,16 0 0 0,-15 0-1 0,16 0 2 0,-19 0-1 15,20 0 0-15,-1 18 1 0,-17-18-2 0,0 0 2 16,17 16-2-16,-18-16 1 0,19 0 1 0,-19 0-1 0,1 18 0 16,18-18 1-16,-19 0-1 0,0 0 0 0,2 18 0 15,-1-18 0-15,16 18 0 0,-16-18 0 16,0 0 0-16,0 0 0 0,-1 17 0 0,0-17 0 0,2 0-1 16,-2 18 1-16,1-18 0 0,-1 18 0 0,1-18 0 15,0 0-1-15,0 0 1 0,-1 18 0 0,-1-18 0 16,4 17-1-16,-4-17 1 0,-16 0 0 15,18 17 0-15,-1-17 0 0,-17 18 0 16,19-18-1-16,-19 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6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uillepozzi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rif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cksondouglas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shift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AND DATA DRIFT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r>
              <a:rPr lang="en-US" dirty="0"/>
              <a:t>Know crucial assumptions of machine learning evaluation and deployment</a:t>
            </a:r>
          </a:p>
          <a:p>
            <a:r>
              <a:rPr lang="en-US" dirty="0"/>
              <a:t>Understand how models can degrade over time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guille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pozzi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F0645-C136-4E68-B3D8-0490E09EF6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3A239-FF85-4E9F-B2E1-3FA7F93C0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consistent – crucial unavoidable assumption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consistent – ensures proper class weighting</a:t>
                </a:r>
              </a:p>
              <a:p>
                <a:pPr lvl="1"/>
                <a:r>
                  <a:rPr lang="en-US" dirty="0"/>
                  <a:t>Violations can be useful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consistent – learns about same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3A239-FF85-4E9F-B2E1-3FA7F93C0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4F41FB-F2E1-4F66-ABBA-518E1EB5295D}"/>
                  </a:ext>
                </a:extLst>
              </p14:cNvPr>
              <p14:cNvContentPartPr/>
              <p14:nvPr/>
            </p14:nvContentPartPr>
            <p14:xfrm>
              <a:off x="4381200" y="2368800"/>
              <a:ext cx="2527560" cy="11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4F41FB-F2E1-4F66-ABBA-518E1EB529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840" y="2359440"/>
                <a:ext cx="2546280" cy="1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4C4A-9A8E-4890-9DDD-92CE5BBA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ED101-7BAA-4402-89A4-44509F2E2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live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Test data reflects what we will see in deployment</a:t>
                </a:r>
              </a:p>
              <a:p>
                <a:pPr lvl="1"/>
                <a:r>
                  <a:rPr lang="en-US" dirty="0"/>
                  <a:t>If not, we haven’t really evaluated deployment performance!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ED101-7BAA-4402-89A4-44509F2E2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BF3AB-26F6-47EC-B6A3-B52336A2F1A6}"/>
                  </a:ext>
                </a:extLst>
              </p14:cNvPr>
              <p14:cNvContentPartPr/>
              <p14:nvPr/>
            </p14:nvContentPartPr>
            <p14:xfrm>
              <a:off x="4362120" y="1782720"/>
              <a:ext cx="3550320" cy="6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BF3AB-26F6-47EC-B6A3-B52336A2F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2760" y="1773360"/>
                <a:ext cx="3569040" cy="6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95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B559-EE83-4360-8875-84213856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Drifts and Shifts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9093-6B2E-4244-B592-8B59FC52F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 prevalence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) can change</a:t>
                </a:r>
              </a:p>
              <a:p>
                <a:r>
                  <a:rPr lang="en-US" dirty="0"/>
                  <a:t>Feature distribution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 can change</a:t>
                </a:r>
              </a:p>
              <a:p>
                <a:r>
                  <a:rPr lang="en-US" dirty="0"/>
                  <a:t>Relationship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) can change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December purchasing is different</a:t>
                </a:r>
              </a:p>
              <a:p>
                <a:pPr marL="0" indent="0">
                  <a:buNone/>
                </a:pPr>
                <a:r>
                  <a:rPr lang="en-US" dirty="0"/>
                  <a:t>Example: COVID purchasing is different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C9093-6B2E-4244-B592-8B59FC52F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5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2D1F-E5AB-4A06-A7E8-12024F06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Offline Solution: </a:t>
            </a:r>
            <a:r>
              <a:rPr lang="en-US" dirty="0"/>
              <a:t>Temporal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55B1-A28A-48D0-85EB-B0E3C799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train-test split ensures train/test comparable</a:t>
            </a:r>
          </a:p>
          <a:p>
            <a:pPr lvl="1"/>
            <a:r>
              <a:rPr lang="en-US" dirty="0"/>
              <a:t>Assumes test is uniformly drawn from same distribution!</a:t>
            </a:r>
          </a:p>
          <a:p>
            <a:r>
              <a:rPr lang="en-US" dirty="0"/>
              <a:t>Alternative: temporal split</a:t>
            </a:r>
          </a:p>
          <a:p>
            <a:pPr lvl="1"/>
            <a:r>
              <a:rPr lang="en-US" dirty="0"/>
              <a:t>Select temporally-contiguous test data (e.g. 1 month)</a:t>
            </a:r>
          </a:p>
          <a:p>
            <a:pPr lvl="1"/>
            <a:r>
              <a:rPr lang="en-US" dirty="0"/>
              <a:t>Train on data </a:t>
            </a:r>
            <a:r>
              <a:rPr lang="en-US" i="1" dirty="0"/>
              <a:t>before</a:t>
            </a:r>
            <a:r>
              <a:rPr lang="en-US" dirty="0"/>
              <a:t> test data (no time travel!)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Benefit: simulates actual use</a:t>
            </a:r>
          </a:p>
          <a:p>
            <a:pPr marL="0" indent="0">
              <a:buNone/>
            </a:pPr>
            <a:r>
              <a:rPr lang="en-US" dirty="0"/>
              <a:t>Drawback: temporal data no longer random, inference harder</a:t>
            </a:r>
          </a:p>
        </p:txBody>
      </p:sp>
    </p:spTree>
    <p:extLst>
      <p:ext uri="{BB962C8B-B14F-4D97-AF65-F5344CB8AC3E}">
        <p14:creationId xmlns:p14="http://schemas.microsoft.com/office/powerpoint/2010/main" val="45371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95BE-BBBE-474A-9F96-AF35D345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Solution: Continuous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9FA8-A19E-40E6-96E8-EE97F96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 your system in production</a:t>
            </a:r>
          </a:p>
          <a:p>
            <a:r>
              <a:rPr lang="en-US" dirty="0"/>
              <a:t>Watch key metrics over time</a:t>
            </a:r>
          </a:p>
          <a:p>
            <a:pPr lvl="1"/>
            <a:r>
              <a:rPr lang="en-US" dirty="0"/>
              <a:t>Click-through rate</a:t>
            </a:r>
          </a:p>
          <a:p>
            <a:pPr lvl="1"/>
            <a:r>
              <a:rPr lang="en-US" dirty="0"/>
              <a:t>Classification rate</a:t>
            </a:r>
          </a:p>
          <a:p>
            <a:r>
              <a:rPr lang="en-US" dirty="0"/>
              <a:t>Regularly re-train and re-evaluate</a:t>
            </a:r>
          </a:p>
          <a:p>
            <a:pPr lvl="1"/>
            <a:r>
              <a:rPr lang="en-US" dirty="0"/>
              <a:t>Train model on new data</a:t>
            </a:r>
          </a:p>
          <a:p>
            <a:pPr lvl="1"/>
            <a:r>
              <a:rPr lang="en-US" dirty="0"/>
              <a:t>Evaluate model on new data</a:t>
            </a:r>
          </a:p>
        </p:txBody>
      </p:sp>
    </p:spTree>
    <p:extLst>
      <p:ext uri="{BB962C8B-B14F-4D97-AF65-F5344CB8AC3E}">
        <p14:creationId xmlns:p14="http://schemas.microsoft.com/office/powerpoint/2010/main" val="24240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ML training and evaluation assumes that the training and test data match real life.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can’t always rely on that.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Jackson Douglas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26EC9-6860-4DFB-BC0C-C5DF569D85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5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20225</TotalTime>
  <Words>275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Oswald</vt:lpstr>
      <vt:lpstr>Calibri</vt:lpstr>
      <vt:lpstr>Arial</vt:lpstr>
      <vt:lpstr>Lato</vt:lpstr>
      <vt:lpstr>Office Theme</vt:lpstr>
      <vt:lpstr>CS 533 INTRO TO DATA SCIENCE</vt:lpstr>
      <vt:lpstr>CONCEPT AND DATA DRIFT</vt:lpstr>
      <vt:lpstr>Learning Outcomes</vt:lpstr>
      <vt:lpstr>Fundamental Assumption</vt:lpstr>
      <vt:lpstr>Deployment Assumption</vt:lpstr>
      <vt:lpstr>Drifts and Shifts</vt:lpstr>
      <vt:lpstr>Offline Solution: Temporal Splitting</vt:lpstr>
      <vt:lpstr>Online Solution: Continuous Monitoring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2020-12-06T04:38:11Z</dcterms:modified>
</cp:coreProperties>
</file>