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98" r:id="rId3"/>
    <p:sldId id="303" r:id="rId4"/>
    <p:sldId id="308" r:id="rId5"/>
    <p:sldId id="310" r:id="rId6"/>
    <p:sldId id="309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07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Oswald" pitchFamily="2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</pc:docChg>
  </pc:docChgLst>
  <pc:docChgLst>
    <pc:chgData userId="495979f9a431ddb0" providerId="LiveId" clId="{551F0CC9-CCFE-40CF-AE04-3A4F809EE4E9}"/>
    <pc:docChg chg="undo custSel addSld delSld modSld sldOrd">
      <pc:chgData name="" userId="495979f9a431ddb0" providerId="LiveId" clId="{551F0CC9-CCFE-40CF-AE04-3A4F809EE4E9}" dt="2020-12-06T03:30:11.676" v="3653"/>
      <pc:docMkLst>
        <pc:docMk/>
      </pc:docMkLst>
      <pc:sldChg chg="modSp">
        <pc:chgData name="" userId="495979f9a431ddb0" providerId="LiveId" clId="{551F0CC9-CCFE-40CF-AE04-3A4F809EE4E9}" dt="2020-12-05T20:36:02.447" v="10" actId="20577"/>
        <pc:sldMkLst>
          <pc:docMk/>
          <pc:sldMk cId="1753943686" sldId="298"/>
        </pc:sldMkLst>
        <pc:spChg chg="mod">
          <ac:chgData name="" userId="495979f9a431ddb0" providerId="LiveId" clId="{551F0CC9-CCFE-40CF-AE04-3A4F809EE4E9}" dt="2020-12-05T20:36:02.447" v="10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51F0CC9-CCFE-40CF-AE04-3A4F809EE4E9}" dt="2020-12-05T20:58:12.907" v="357" actId="114"/>
        <pc:sldMkLst>
          <pc:docMk/>
          <pc:sldMk cId="3777021594" sldId="303"/>
        </pc:sldMkLst>
        <pc:spChg chg="mod">
          <ac:chgData name="" userId="495979f9a431ddb0" providerId="LiveId" clId="{551F0CC9-CCFE-40CF-AE04-3A4F809EE4E9}" dt="2020-12-05T20:58:12.907" v="357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551F0CC9-CCFE-40CF-AE04-3A4F809EE4E9}" dt="2020-12-05T20:36:43.637" v="12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51F0CC9-CCFE-40CF-AE04-3A4F809EE4E9}" dt="2020-12-05T20:58:10.804" v="355" actId="1076"/>
          <ac:picMkLst>
            <pc:docMk/>
            <pc:sldMk cId="3777021594" sldId="303"/>
            <ac:picMk id="3" creationId="{BD6B1A4B-0C3F-49EC-804F-5C3BE5B8C069}"/>
          </ac:picMkLst>
        </pc:picChg>
        <pc:picChg chg="del">
          <ac:chgData name="" userId="495979f9a431ddb0" providerId="LiveId" clId="{551F0CC9-CCFE-40CF-AE04-3A4F809EE4E9}" dt="2020-12-05T20:58:08.571" v="354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551F0CC9-CCFE-40CF-AE04-3A4F809EE4E9}" dt="2020-12-05T21:46:35.963" v="3218" actId="14100"/>
        <pc:sldMkLst>
          <pc:docMk/>
          <pc:sldMk cId="4232748695" sldId="307"/>
        </pc:sldMkLst>
        <pc:spChg chg="mod">
          <ac:chgData name="" userId="495979f9a431ddb0" providerId="LiveId" clId="{551F0CC9-CCFE-40CF-AE04-3A4F809EE4E9}" dt="2020-12-05T21:46:35.963" v="3218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551F0CC9-CCFE-40CF-AE04-3A4F809EE4E9}" dt="2020-12-05T21:46:35.963" v="3218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51F0CC9-CCFE-40CF-AE04-3A4F809EE4E9}" dt="2020-12-05T21:46:24.960" v="3215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551F0CC9-CCFE-40CF-AE04-3A4F809EE4E9}" dt="2020-12-05T21:46:32.488" v="3217" actId="1076"/>
          <ac:picMkLst>
            <pc:docMk/>
            <pc:sldMk cId="4232748695" sldId="307"/>
            <ac:picMk id="5" creationId="{78C00940-F939-4730-83ED-EB1AFFE18210}"/>
          </ac:picMkLst>
        </pc:picChg>
        <pc:picChg chg="del">
          <ac:chgData name="" userId="495979f9a431ddb0" providerId="LiveId" clId="{551F0CC9-CCFE-40CF-AE04-3A4F809EE4E9}" dt="2020-12-05T21:46:22.976" v="3213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">
        <pc:chgData name="" userId="495979f9a431ddb0" providerId="LiveId" clId="{551F0CC9-CCFE-40CF-AE04-3A4F809EE4E9}" dt="2020-12-05T21:26:53.172" v="2096" actId="20577"/>
        <pc:sldMkLst>
          <pc:docMk/>
          <pc:sldMk cId="2185652443" sldId="308"/>
        </pc:sldMkLst>
        <pc:spChg chg="mod">
          <ac:chgData name="" userId="495979f9a431ddb0" providerId="LiveId" clId="{551F0CC9-CCFE-40CF-AE04-3A4F809EE4E9}" dt="2020-12-05T20:37:48.273" v="140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551F0CC9-CCFE-40CF-AE04-3A4F809EE4E9}" dt="2020-12-05T21:26:53.172" v="2096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del">
        <pc:chgData name="" userId="495979f9a431ddb0" providerId="LiveId" clId="{551F0CC9-CCFE-40CF-AE04-3A4F809EE4E9}" dt="2020-12-05T20:57:47.951" v="346" actId="2696"/>
        <pc:sldMkLst>
          <pc:docMk/>
          <pc:sldMk cId="1919662250" sldId="309"/>
        </pc:sldMkLst>
      </pc:sldChg>
      <pc:sldChg chg="modSp add">
        <pc:chgData name="" userId="495979f9a431ddb0" providerId="LiveId" clId="{551F0CC9-CCFE-40CF-AE04-3A4F809EE4E9}" dt="2020-12-05T21:06:19.707" v="573" actId="2711"/>
        <pc:sldMkLst>
          <pc:docMk/>
          <pc:sldMk cId="2536546103" sldId="309"/>
        </pc:sldMkLst>
        <pc:spChg chg="mod">
          <ac:chgData name="" userId="495979f9a431ddb0" providerId="LiveId" clId="{551F0CC9-CCFE-40CF-AE04-3A4F809EE4E9}" dt="2020-12-05T21:03:48.984" v="377" actId="20577"/>
          <ac:spMkLst>
            <pc:docMk/>
            <pc:sldMk cId="2536546103" sldId="309"/>
            <ac:spMk id="2" creationId="{006469F5-438D-4085-8EAE-4D21C9FBE78F}"/>
          </ac:spMkLst>
        </pc:spChg>
        <pc:spChg chg="mod">
          <ac:chgData name="" userId="495979f9a431ddb0" providerId="LiveId" clId="{551F0CC9-CCFE-40CF-AE04-3A4F809EE4E9}" dt="2020-12-05T21:06:19.707" v="573" actId="2711"/>
          <ac:spMkLst>
            <pc:docMk/>
            <pc:sldMk cId="2536546103" sldId="309"/>
            <ac:spMk id="3" creationId="{694D4DF9-1BD4-4AD5-9E38-D551271626C5}"/>
          </ac:spMkLst>
        </pc:spChg>
      </pc:sldChg>
      <pc:sldChg chg="addSp delSp modSp add ord">
        <pc:chgData name="" userId="495979f9a431ddb0" providerId="LiveId" clId="{551F0CC9-CCFE-40CF-AE04-3A4F809EE4E9}" dt="2020-12-06T03:30:11.676" v="3653"/>
        <pc:sldMkLst>
          <pc:docMk/>
          <pc:sldMk cId="1384723174" sldId="310"/>
        </pc:sldMkLst>
        <pc:spChg chg="mod">
          <ac:chgData name="" userId="495979f9a431ddb0" providerId="LiveId" clId="{551F0CC9-CCFE-40CF-AE04-3A4F809EE4E9}" dt="2020-12-05T21:09:41.562" v="593" actId="20577"/>
          <ac:spMkLst>
            <pc:docMk/>
            <pc:sldMk cId="1384723174" sldId="310"/>
            <ac:spMk id="2" creationId="{CF9C5CDA-C5AC-4ADA-A7E4-C9D8916CD78F}"/>
          </ac:spMkLst>
        </pc:spChg>
        <pc:spChg chg="del mod">
          <ac:chgData name="" userId="495979f9a431ddb0" providerId="LiveId" clId="{551F0CC9-CCFE-40CF-AE04-3A4F809EE4E9}" dt="2020-12-05T21:09:43.413" v="595"/>
          <ac:spMkLst>
            <pc:docMk/>
            <pc:sldMk cId="1384723174" sldId="310"/>
            <ac:spMk id="3" creationId="{14662E16-0000-4414-B171-150523B56233}"/>
          </ac:spMkLst>
        </pc:spChg>
        <pc:picChg chg="add">
          <ac:chgData name="" userId="495979f9a431ddb0" providerId="LiveId" clId="{551F0CC9-CCFE-40CF-AE04-3A4F809EE4E9}" dt="2020-12-05T21:09:43.413" v="595"/>
          <ac:picMkLst>
            <pc:docMk/>
            <pc:sldMk cId="1384723174" sldId="310"/>
            <ac:picMk id="1026" creationId="{A1E24FE0-A0FE-4B77-8A9C-F31587FA2D33}"/>
          </ac:picMkLst>
        </pc:picChg>
        <pc:inkChg chg="add">
          <ac:chgData name="" userId="495979f9a431ddb0" providerId="LiveId" clId="{551F0CC9-CCFE-40CF-AE04-3A4F809EE4E9}" dt="2020-12-06T03:30:11.676" v="3653"/>
          <ac:inkMkLst>
            <pc:docMk/>
            <pc:sldMk cId="1384723174" sldId="310"/>
            <ac:inkMk id="3" creationId="{4684994A-F887-4BB6-B119-1748C48235BD}"/>
          </ac:inkMkLst>
        </pc:inkChg>
      </pc:sldChg>
      <pc:sldChg chg="del">
        <pc:chgData name="" userId="495979f9a431ddb0" providerId="LiveId" clId="{551F0CC9-CCFE-40CF-AE04-3A4F809EE4E9}" dt="2020-12-05T20:57:47.955" v="347" actId="2696"/>
        <pc:sldMkLst>
          <pc:docMk/>
          <pc:sldMk cId="4224767672" sldId="310"/>
        </pc:sldMkLst>
      </pc:sldChg>
      <pc:sldChg chg="del">
        <pc:chgData name="" userId="495979f9a431ddb0" providerId="LiveId" clId="{551F0CC9-CCFE-40CF-AE04-3A4F809EE4E9}" dt="2020-12-05T20:57:47.959" v="348" actId="2696"/>
        <pc:sldMkLst>
          <pc:docMk/>
          <pc:sldMk cId="1145466625" sldId="311"/>
        </pc:sldMkLst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2877133449" sldId="311"/>
        </pc:sldMkLst>
        <pc:spChg chg="mod">
          <ac:chgData name="" userId="495979f9a431ddb0" providerId="LiveId" clId="{551F0CC9-CCFE-40CF-AE04-3A4F809EE4E9}" dt="2020-12-05T21:10:30.479" v="616" actId="20577"/>
          <ac:spMkLst>
            <pc:docMk/>
            <pc:sldMk cId="2877133449" sldId="311"/>
            <ac:spMk id="2" creationId="{04BE1489-B430-4490-8FE9-80B862C0DCF1}"/>
          </ac:spMkLst>
        </pc:spChg>
        <pc:spChg chg="mod">
          <ac:chgData name="" userId="495979f9a431ddb0" providerId="LiveId" clId="{551F0CC9-CCFE-40CF-AE04-3A4F809EE4E9}" dt="2020-12-05T21:16:03.033" v="1221" actId="20577"/>
          <ac:spMkLst>
            <pc:docMk/>
            <pc:sldMk cId="2877133449" sldId="311"/>
            <ac:spMk id="3" creationId="{81E34EDC-5554-4999-B781-D82697A1DEB8}"/>
          </ac:spMkLst>
        </pc:spChg>
        <pc:inkChg chg="add">
          <ac:chgData name="" userId="495979f9a431ddb0" providerId="LiveId" clId="{551F0CC9-CCFE-40CF-AE04-3A4F809EE4E9}" dt="2020-12-06T03:30:11.676" v="3653"/>
          <ac:inkMkLst>
            <pc:docMk/>
            <pc:sldMk cId="2877133449" sldId="311"/>
            <ac:inkMk id="4" creationId="{7CF66C4C-06D7-462E-9C46-125541CE15FE}"/>
          </ac:inkMkLst>
        </pc:inkChg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1529666606" sldId="312"/>
        </pc:sldMkLst>
        <pc:spChg chg="mod">
          <ac:chgData name="" userId="495979f9a431ddb0" providerId="LiveId" clId="{551F0CC9-CCFE-40CF-AE04-3A4F809EE4E9}" dt="2020-12-05T21:13:01.021" v="954" actId="20577"/>
          <ac:spMkLst>
            <pc:docMk/>
            <pc:sldMk cId="1529666606" sldId="312"/>
            <ac:spMk id="2" creationId="{5FD56F3F-15B9-40AB-950B-EF0509DC3154}"/>
          </ac:spMkLst>
        </pc:spChg>
        <pc:spChg chg="mod">
          <ac:chgData name="" userId="495979f9a431ddb0" providerId="LiveId" clId="{551F0CC9-CCFE-40CF-AE04-3A4F809EE4E9}" dt="2020-12-05T21:15:17.808" v="1140" actId="20577"/>
          <ac:spMkLst>
            <pc:docMk/>
            <pc:sldMk cId="1529666606" sldId="312"/>
            <ac:spMk id="3" creationId="{85B92F6D-72F5-4598-977F-17219AB60C72}"/>
          </ac:spMkLst>
        </pc:spChg>
        <pc:inkChg chg="add">
          <ac:chgData name="" userId="495979f9a431ddb0" providerId="LiveId" clId="{551F0CC9-CCFE-40CF-AE04-3A4F809EE4E9}" dt="2020-12-06T03:30:11.676" v="3653"/>
          <ac:inkMkLst>
            <pc:docMk/>
            <pc:sldMk cId="1529666606" sldId="312"/>
            <ac:inkMk id="4" creationId="{ABA45ADC-2241-4B8F-AE54-B7E7EA8E5E87}"/>
          </ac:inkMkLst>
        </pc:inkChg>
      </pc:sldChg>
      <pc:sldChg chg="del">
        <pc:chgData name="" userId="495979f9a431ddb0" providerId="LiveId" clId="{551F0CC9-CCFE-40CF-AE04-3A4F809EE4E9}" dt="2020-12-05T20:57:47.962" v="349" actId="2696"/>
        <pc:sldMkLst>
          <pc:docMk/>
          <pc:sldMk cId="2064423267" sldId="312"/>
        </pc:sldMkLst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301578673" sldId="313"/>
        </pc:sldMkLst>
        <pc:spChg chg="mod">
          <ac:chgData name="" userId="495979f9a431ddb0" providerId="LiveId" clId="{551F0CC9-CCFE-40CF-AE04-3A4F809EE4E9}" dt="2020-12-05T21:18:08.299" v="1407" actId="20577"/>
          <ac:spMkLst>
            <pc:docMk/>
            <pc:sldMk cId="301578673" sldId="313"/>
            <ac:spMk id="2" creationId="{51409584-9A92-4F40-9CD1-2C4E7C112225}"/>
          </ac:spMkLst>
        </pc:spChg>
        <pc:spChg chg="mod">
          <ac:chgData name="" userId="495979f9a431ddb0" providerId="LiveId" clId="{551F0CC9-CCFE-40CF-AE04-3A4F809EE4E9}" dt="2020-12-05T21:17:34.624" v="1350" actId="2711"/>
          <ac:spMkLst>
            <pc:docMk/>
            <pc:sldMk cId="301578673" sldId="313"/>
            <ac:spMk id="3" creationId="{8B6FEAB7-93FF-426B-B156-25271B3F4451}"/>
          </ac:spMkLst>
        </pc:spChg>
        <pc:picChg chg="add mod">
          <ac:chgData name="" userId="495979f9a431ddb0" providerId="LiveId" clId="{551F0CC9-CCFE-40CF-AE04-3A4F809EE4E9}" dt="2020-12-05T21:17:46.714" v="1352" actId="1076"/>
          <ac:picMkLst>
            <pc:docMk/>
            <pc:sldMk cId="301578673" sldId="313"/>
            <ac:picMk id="2050" creationId="{B1376BBE-EA95-4D07-AC71-4193088F93F7}"/>
          </ac:picMkLst>
        </pc:picChg>
        <pc:inkChg chg="add">
          <ac:chgData name="" userId="495979f9a431ddb0" providerId="LiveId" clId="{551F0CC9-CCFE-40CF-AE04-3A4F809EE4E9}" dt="2020-12-06T03:30:11.676" v="3653"/>
          <ac:inkMkLst>
            <pc:docMk/>
            <pc:sldMk cId="301578673" sldId="313"/>
            <ac:inkMk id="4" creationId="{2A8E9C9F-661C-4439-B925-125B18BA4E2E}"/>
          </ac:inkMkLst>
        </pc:inkChg>
      </pc:sldChg>
      <pc:sldChg chg="del">
        <pc:chgData name="" userId="495979f9a431ddb0" providerId="LiveId" clId="{551F0CC9-CCFE-40CF-AE04-3A4F809EE4E9}" dt="2020-12-05T20:57:47.967" v="350" actId="2696"/>
        <pc:sldMkLst>
          <pc:docMk/>
          <pc:sldMk cId="458021503" sldId="313"/>
        </pc:sldMkLst>
      </pc:sldChg>
      <pc:sldChg chg="del">
        <pc:chgData name="" userId="495979f9a431ddb0" providerId="LiveId" clId="{551F0CC9-CCFE-40CF-AE04-3A4F809EE4E9}" dt="2020-12-05T20:57:47.971" v="351" actId="2696"/>
        <pc:sldMkLst>
          <pc:docMk/>
          <pc:sldMk cId="504452343" sldId="314"/>
        </pc:sldMkLst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3694802941" sldId="314"/>
        </pc:sldMkLst>
        <pc:spChg chg="mod">
          <ac:chgData name="" userId="495979f9a431ddb0" providerId="LiveId" clId="{551F0CC9-CCFE-40CF-AE04-3A4F809EE4E9}" dt="2020-12-05T21:18:04.513" v="1397" actId="20577"/>
          <ac:spMkLst>
            <pc:docMk/>
            <pc:sldMk cId="3694802941" sldId="314"/>
            <ac:spMk id="2" creationId="{ED8D8CC7-F2E0-4596-AF4E-D99F9CE5F36B}"/>
          </ac:spMkLst>
        </pc:spChg>
        <pc:spChg chg="mod">
          <ac:chgData name="" userId="495979f9a431ddb0" providerId="LiveId" clId="{551F0CC9-CCFE-40CF-AE04-3A4F809EE4E9}" dt="2020-12-05T21:23:55.946" v="1753" actId="313"/>
          <ac:spMkLst>
            <pc:docMk/>
            <pc:sldMk cId="3694802941" sldId="314"/>
            <ac:spMk id="3" creationId="{964D30A0-2599-4E65-B1D5-76AE73CE63BB}"/>
          </ac:spMkLst>
        </pc:spChg>
        <pc:inkChg chg="add">
          <ac:chgData name="" userId="495979f9a431ddb0" providerId="LiveId" clId="{551F0CC9-CCFE-40CF-AE04-3A4F809EE4E9}" dt="2020-12-06T03:30:11.676" v="3653"/>
          <ac:inkMkLst>
            <pc:docMk/>
            <pc:sldMk cId="3694802941" sldId="314"/>
            <ac:inkMk id="4" creationId="{E43BB4A2-3EE1-49F3-89E6-99FBE2827B2D}"/>
          </ac:inkMkLst>
        </pc:inkChg>
      </pc:sldChg>
      <pc:sldChg chg="del">
        <pc:chgData name="" userId="495979f9a431ddb0" providerId="LiveId" clId="{551F0CC9-CCFE-40CF-AE04-3A4F809EE4E9}" dt="2020-12-05T20:57:47.975" v="352" actId="2696"/>
        <pc:sldMkLst>
          <pc:docMk/>
          <pc:sldMk cId="965160121" sldId="315"/>
        </pc:sldMkLst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3113021879" sldId="315"/>
        </pc:sldMkLst>
        <pc:spChg chg="mod">
          <ac:chgData name="" userId="495979f9a431ddb0" providerId="LiveId" clId="{551F0CC9-CCFE-40CF-AE04-3A4F809EE4E9}" dt="2020-12-05T21:29:12.321" v="2127" actId="20577"/>
          <ac:spMkLst>
            <pc:docMk/>
            <pc:sldMk cId="3113021879" sldId="315"/>
            <ac:spMk id="2" creationId="{4CA7E65D-4E8B-4B99-AE51-10D05D0262FD}"/>
          </ac:spMkLst>
        </pc:spChg>
        <pc:spChg chg="mod">
          <ac:chgData name="" userId="495979f9a431ddb0" providerId="LiveId" clId="{551F0CC9-CCFE-40CF-AE04-3A4F809EE4E9}" dt="2020-12-05T21:30:49.227" v="2385" actId="108"/>
          <ac:spMkLst>
            <pc:docMk/>
            <pc:sldMk cId="3113021879" sldId="315"/>
            <ac:spMk id="3" creationId="{29BAF0E9-028F-451E-BA8B-3B64AEBACB66}"/>
          </ac:spMkLst>
        </pc:spChg>
        <pc:inkChg chg="add">
          <ac:chgData name="" userId="495979f9a431ddb0" providerId="LiveId" clId="{551F0CC9-CCFE-40CF-AE04-3A4F809EE4E9}" dt="2020-12-06T03:30:11.676" v="3653"/>
          <ac:inkMkLst>
            <pc:docMk/>
            <pc:sldMk cId="3113021879" sldId="315"/>
            <ac:inkMk id="4" creationId="{7B05B93A-67BC-4E7D-8CB5-65E0945CD725}"/>
          </ac:inkMkLst>
        </pc:inkChg>
      </pc:sldChg>
      <pc:sldChg chg="addSp modSp add">
        <pc:chgData name="" userId="495979f9a431ddb0" providerId="LiveId" clId="{551F0CC9-CCFE-40CF-AE04-3A4F809EE4E9}" dt="2020-12-06T03:30:11.676" v="3653"/>
        <pc:sldMkLst>
          <pc:docMk/>
          <pc:sldMk cId="3764085874" sldId="316"/>
        </pc:sldMkLst>
        <pc:spChg chg="mod">
          <ac:chgData name="" userId="495979f9a431ddb0" providerId="LiveId" clId="{551F0CC9-CCFE-40CF-AE04-3A4F809EE4E9}" dt="2020-12-05T21:35:27.408" v="2623" actId="20577"/>
          <ac:spMkLst>
            <pc:docMk/>
            <pc:sldMk cId="3764085874" sldId="316"/>
            <ac:spMk id="2" creationId="{0DBDE9EB-EC43-435D-83FC-5008EF28F58C}"/>
          </ac:spMkLst>
        </pc:spChg>
        <pc:spChg chg="mod">
          <ac:chgData name="" userId="495979f9a431ddb0" providerId="LiveId" clId="{551F0CC9-CCFE-40CF-AE04-3A4F809EE4E9}" dt="2020-12-05T22:01:16.450" v="3255" actId="20577"/>
          <ac:spMkLst>
            <pc:docMk/>
            <pc:sldMk cId="3764085874" sldId="316"/>
            <ac:spMk id="3" creationId="{485B65A6-EE97-461E-B3E4-0A18E04828FB}"/>
          </ac:spMkLst>
        </pc:spChg>
        <pc:inkChg chg="add">
          <ac:chgData name="" userId="495979f9a431ddb0" providerId="LiveId" clId="{551F0CC9-CCFE-40CF-AE04-3A4F809EE4E9}" dt="2020-12-06T03:30:11.676" v="3653"/>
          <ac:inkMkLst>
            <pc:docMk/>
            <pc:sldMk cId="3764085874" sldId="316"/>
            <ac:inkMk id="4" creationId="{4C380703-140D-4803-983B-06D481445D20}"/>
          </ac:inkMkLst>
        </pc:inkChg>
      </pc:sldChg>
      <pc:sldChg chg="modSp add">
        <pc:chgData name="" userId="495979f9a431ddb0" providerId="LiveId" clId="{551F0CC9-CCFE-40CF-AE04-3A4F809EE4E9}" dt="2020-12-06T01:19:52.647" v="3652" actId="20577"/>
        <pc:sldMkLst>
          <pc:docMk/>
          <pc:sldMk cId="4282786024" sldId="317"/>
        </pc:sldMkLst>
        <pc:spChg chg="mod">
          <ac:chgData name="" userId="495979f9a431ddb0" providerId="LiveId" clId="{551F0CC9-CCFE-40CF-AE04-3A4F809EE4E9}" dt="2020-12-06T01:18:14.500" v="3281" actId="20577"/>
          <ac:spMkLst>
            <pc:docMk/>
            <pc:sldMk cId="4282786024" sldId="317"/>
            <ac:spMk id="2" creationId="{E43EA1AB-922B-41A1-A6C4-D833281D41AC}"/>
          </ac:spMkLst>
        </pc:spChg>
        <pc:spChg chg="mod">
          <ac:chgData name="" userId="495979f9a431ddb0" providerId="LiveId" clId="{551F0CC9-CCFE-40CF-AE04-3A4F809EE4E9}" dt="2020-12-06T01:19:52.647" v="3652" actId="20577"/>
          <ac:spMkLst>
            <pc:docMk/>
            <pc:sldMk cId="4282786024" sldId="317"/>
            <ac:spMk id="3" creationId="{42C78785-41FB-40E5-9B5C-4096F6C2F697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0:44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25875 6351 210 0,'0'0'0'16,"18"-35"3"-16,0 17 1 0,-18 18 0 16,0 0-1-16,18-18-1 0,-18 0 0 0,0 18 1 15,17 0-1-15,-17 0 17 0,0-17 0 0,17 17-1 16,-17 0 1-16,0 0-14 0,0 0-1 0,0 0 1 16,0 0-1-16,19 0 10 0,-19 0-1 0,0 0 1 0,0 0-1 15,0 0-8-15,0 17-1 0,0-17 0 0,-19 36 1 16,19 35 0-16,19-19 1 0,-19 2-1 0,-19-1 1 15,19-18-3-15,0 1-1 0,19 15 1 0,-19 3 0 16,0-19 1-16,0 1-1 0,17-2 1 0,-17 2 0 16,18-18-2-16,-18 16 0 0,17-15 0 0,1 16 0 15,0-35 0-15,-18 17-1 0,18 2 0 0,-1-19 1 16,-17 17-1-16,17-17 0 0,2 0 0 0,-2 0 0 0,-17 0 0 16,0 0 0-16,18 0 0 15,-18 0 0-15,0-17 0 0,17 17 0 0</inkml:trace>
  <inkml:trace contextRef="#ctx0" brushRef="#br0" timeOffset="209.747">25382 6686 345 0,'0'0'0'0,"35"-18"7"0,-18 18 0 0,2-18 0 16,52-16 0-16,-19-2-4 0,19 1 0 0,-18 18 1 16,17-19-1-16,-17 19 8 0,-1-19-1 0,2 18 1 15,-20 1 0-15,20 0-7 0,-1-1 0 0</inkml:trace>
  <inkml:trace contextRef="#ctx0" brushRef="#br0" timeOffset="572.851">27127 6051 248 0,'0'0'0'0,"0"0"9"16,-34 36 1-16,34-36 0 16,-18 17 0-16,-18 0-6 0,19 2 0 0,-1-19 0 0,-18 17 0 0,20 0 5 15,-19 1 1-15,17-1-1 0,-17 2 1 16,17-2-6-16,1 0 0 0,-2 1-1 0,-15-18 1 0,16 18 2 15,0 0 0-15,0-1-1 0,18-17 1 16,-17 18-3-16,0-18 0 0,17 18 0 0,0-18 0 0,-18 18-1 0,18-1 1 16,0-17-1-16,0 17 1 0,0 1-1 0,0 0 0 15,0 0-1-15,0-1 1 0,0 0-1 0,0 2 1 16,0-2-1-16,18 1 0 0,-18-1 0 16,0 2 0-16,17-2 0 0,-17-17 0 0,0 18 0 15,17-18-1-15,-17 16 1 0,18 2-1 0,-18-18 1 0,0 0 0 16,0 18-1-16,18 0 1 0,-36-18 0 31,18 17-1-31,0-17 1 0,0 18 0 0,-18 0 0 0,1 0 0 0,0-1-1 16,-1 0 1-16,-1 1 0 0,2 0-1 0,0 0 1 15</inkml:trace>
  <inkml:trace contextRef="#ctx0" brushRef="#br0" timeOffset="762.424">27287 6827 329 0,'0'0'0'0,"0"0"6"15,0 0-1-15,0 0 1 0</inkml:trace>
  <inkml:trace contextRef="#ctx0" brushRef="#br0" timeOffset="906.643">27217 6280 295 0,'0'0'0'0,"0"0"6"16,0 0 0-16,0 0 0 15</inkml:trace>
  <inkml:trace contextRef="#ctx0" brushRef="#br0" timeOffset="2931.413">28486 6069 295 0,'0'0'0'0,"0"0"5"15,0 0 0-15,0 0 1 0,0 0-1 16,0 0-2-16,0 0 0 0,0 0 0 0,0 0 0 0,0 0 5 0,0 0 1 16,0 0 0-16,-35 35 0 0,17 1-5 15,0 16-1-15,1 1 1 0,0 0 0 0,-1-18 1 0,-1 19 0 16,2-20 0-16,0 20 0 0,-1-1-2 16,0-1-1-16,18-16 1 0,-18-2 0 0,2-16 1 0,16 0 0 15,0 0-1-15,-17-1 1 0,17 1-2 0,0-18 1 0,-19 0-1 16,19 0 0-16,0-18 3 0,0 18-1 0,0 0 1 15,0-17-1-15,19-1-1 0,-19-18-1 0,17 2 1 16,-1-19-1-16,-16-1-1 0,18 20-1 0,0-2 1 16,0-16 0-16,-1 16-1 0,-17 1 1 0,17-1-1 15,2 1 1-15,-1-1 0 0,-1 1 1 0,0 1 0 16,1 15 0-16,0-15-1 0,0 16 1 0,16 18-1 16,-15-18 1-16,-2 0 0 0,-17 18 1 0,18-17 0 15,17 17 0-15,-35 0-1 0,18 0 0 0,0 17-1 16,-18-17 1-16,17 0 1 0,-17 18 0 0,0-18 0 15,17 36 1-15,2-2-2 0,-19 2-1 0,17-1 1 0,-17 1 0 16,18-2 1-16,-18-16-1 0,0 18 1 0,17-19-1 16,-17 1 0-16,0-18 0 0,0 18-1 0,0-18 1 15,19 18 1-15,-19-18 0 0,0 0-1 0,0 0 1 16,0 0-1-16,17 0 0 0,-17 0 0 0,0 0 0 16,0 0 0-16,18 0 1 0,-18 0-1 0,0-18 1 15,17 18-2-15,0 0 1 0,-17 0 0 0,19-18-1 0,-2 18 1 16,-17 0-1-16,18-18 1 0,-18 18-1 15,0 0 1-15,0 0-1 0,0 0 0 0,0 0 0 0,16 0 0 16,-16 0 0-16,0 0 0 0,0 18 0 0,0 0-1 16,0 0 1-16,0-18 0 0,19 34 0 0,-19-16 0 15,0 0-1-15,17 0 1 0,-17-1-1 0,0 0 1 16,17-17 0-16,1 0 0 0,-18 19-1 0,0-38 0 16,18 19 1-16,0 0-1 0,-1-17 1 15,1 17-1-15,-1-17 0 0,2-1 0 0,-2 0 1 16,0 0-1-16,1 1 0 0,-18 0 0 0,18-1 0 15,-18 18 0-15,0 0 1 16,0 0-1 0,-18 0 0-16,18 18 0 15,-18-1 0-15,1 36 0 0,17-18 0 16,-17 1 0-16,17-1 0 0,0 1 0 0,0-19 0 16,0 17 0-16,0-16 0 0,0 0 0 0,17 0 0 15,-17-18 0-15,17 17 0 0,-17-17 0 0,18-17 0 16,-18 17 0-16,18-18 0 15,0 0 1-15,-18-16-1 0,17-20 0 0,-17 19 0 0,17-1 0 16,-17 2 0-16,0-2 0 0,0 18 0 0,0-34 0 16,0 16 1-16,0 1-1 0,0-1 1 0,0 19-1 15,0-19 1-15,0 1-1 0,-17 1 0 0,34-2 1 16,-17 19 0-16,0-19-1 0,0 18 1 0,0-16 0 16,0 15 0-16,0 19 0 0,0-17 0 15,19 17 0-15,-19 0 0 0,0 0 0 0,0 0 0 16,18 0 0-16,-18 0 0 0,0 0 0 0,17 17 0 0,0 19 1 15,1-19 0-15,0 19 0 0,0-18 0 16,-1 16 0-16,-17 2-1 0,17-19 0 0,2 18 1 0,-2-16 0 16,1 15 1-16,-1-16 0 0,-17 18-1 0,18-19 0 15,0 1 0-15,0 0-1 0,-18 0 1 0,17 16 0 0,-1-16 0 16,-16-18-1-16,20 18 1 0,-20 0-1 0,0-18 0 16,0 17 1-16,16 0-1 0,-16-17 0 0,0 0 0 15,0 19 0-15,0-19 0 0,0 0 0 0,0 17 0 16,0-17 0-16,0 0 0 0,0 0 0 15,0 0 0-15,0 0 0 0,0 0 0 16,0-17 0-16,0-2-1 16,0-15 1-16,0-2-1 0,0 1 0 0,0 0 0 15,0-1 0-15,0 1 0 0,0-1 0 0,18 19 0 16,-18-19 0-16,0 1-1 0,17 1 1 0,-17 15 0 16,19-15 0-16,-19-2 0 0,0 18 0 0,17 1 0 15,1 0 0-15,-18-2 0 0,0 19 0 0,17-17 0 16,-17 17 0-16,0 0 0 0,0 0-1 15,0 0 1-15,0 0 0 0,17 0 0 16,-17 0 0-16,0 17-1 0,0 2 1 0,0-2 0 0,19 88 0 16,-2-52 0-16,-17 1 0 0,18-2 0 0,-1-16 0 15,2-19-1-15,-2 1 1 0,-17 0 0 0,17-18 0 16,1 0 0-16,-18 0-1 0,18 18 1 16,0-18 0-16,-1-18 0 0,37 0-1 15,-20 0 1-15,2-17 0 0,-18 17 0 0,16-34-1 0,-15 16 1 16,16 1 0-16,-18-1-1 0,19-34 1 15,-18 35 0-15,-2-1 0 0,1-16-1 0,19 16 1 16,-18 1 0-16,-1-1 0 0,-17-16-1 0,18-1 1 16,0 36 0-16,0-19 0 0,-18 1 0 0,17 17 0 0,0-1 0 15,-17 2 0-15,19 0 0 0,-19 0 0 0,0-1 0 16,17 18 0-16,-17 0 0 0,18 18 0 31,-18 87 0-31,0-17 0 0,0 0 0 16,-18-17 0-16,1 53 1 0,-2-36-1 0,19-35 0 15,0 18 0-15,-17-1 0 0,17-35 0 0,0 1 1 16,0-1-1-16,0 0 0 0,0-17 0 0,0 0 0 16,0-1 0-16,0-17 1 0,0 17-1 0,0-17 0 15,0 0 0-15,0 0 0 16,-35-34 1 0,17-2-1-16,0 18 0 0,1-16 0 15,-18-2 0-15,16 18 0 0,19 1 0 0,-17-19 0 16,1 18 0-16,16 1 0 0,0-19 0 0,0 19 0 15,-18-1 0-15,18 1-1 0,18 0 1 0,-18-2 0 16,0-15-1-16,16 16 1 0,-16 0 0 0,17 0 0 16,2-16 0-16,16 15-1 0,-18 2 1 0,1-1-1 15,18-17 1-15,-19 17-1 0,19 0 1 0,-19-16 0 0,18 15-1 16,1 2 0-16,-18-1 0 0,-1 1-1 0,0 0 1 16,2-2 0-16,-2 2 0 0,1 0 0 0,-1-1 0 15,2-18 0-15,-2 36 0 0,0-35 0 0,1 16-1 16,0-15 1-16,0 17 0 0,-1-19 1 0,-17 18-1 15,18 1-1-15,-18 0 0 0,17-19 0 0,-17 36 1 16,0 0-1-16,0-18 1 0,19 18-1 0,-19 0 1 0,0 0-1 16,0 0 0-16,0 0 0 0,0 0 1 15,0 0-1-15,0 0 1 0,0 0-1 0,-19 88 1 0,2-17-2 0,17 0 0 16,-18 0-1-16,1 51 1 0,17-51 1 16,0-18 0-16,-18 18 0 0,36-36 1 0,-18 1-1 0,0-19 0 15,0 19 0-15,0-36 0 0,17 17 0 0,-17-17 1 16,0 17-1-16,0-17 1 0,0 0 0 0,18 0 0 15,-18 0-1-15,0 0 1 0,17 0 0 0,-17 0 0 16,0 0 0-16,36-53 0 0,-2 19 1 0,-16-2 0 16,17 1 0-16,1-18 0 0,-18 0 0 0,-1 17 0 0,0 2 0 15,1-2 0-15,18 1 0 0,-19 18 0 0,0-19 0 16,19 19 0-16,-18-1 0 0,-1 0 0 0,19 18 0 16,-18-18 0-16,-1 18 1 0,0 0-1 0,19 0 1 15,-18 0-1-15,-18 18 1 0,17 0-1 0,19 0 0 16,-18 35 1-16,16-19 0 0,-15 1-1 0,-2 18 1 15,17 36 0-15,2-19 0 0,-19-16-1 0,1-1 1 16,18-1 0-16,-19 1-1 0,1-18 2 0,-1 1-1 16</inkml:trace>
  <inkml:trace contextRef="#ctx0" brushRef="#br0" timeOffset="4060.177">26404 8310 317 0,'0'0'0'16,"18"0"18"-16,0 0 1 16,-18 0-1-16,18 17 1 0,-1-17-14 0,1 17-1 0,-1-17 1 15,19 17-1-15,-1 19 16 0,-17-18 0 0,17-1-1 16,-18 20 1-16,2-20-15 0,16 17-1 0,-18-15 1 15,1 16-1-15,18-18-1 0,-19 19-1 0,0-19 1 16,2 19-1-16,-2-18 0 0,18-18 0 0,-17 17-1 16</inkml:trace>
  <inkml:trace contextRef="#ctx0" brushRef="#br0" timeOffset="4295.26">26968 8080 376 0,'0'0'0'0,"-16"35"0"0,-1-18 0 0,-1 2 4 16,0-2 0-16,0 18-1 0,1-16 1 0,-18-2-2 16,16 18 0-16,-15 1 1 0,-2-2-1 0,18 2 9 0,-16-1-1 15,16 19 1-15,-18-20 0 0,1 19-7 16,17-18 0-16,-17 1 0 0,-1 17 0 0,1 0 3 0,18-17 1 15,-1-2-1-15,-18 20 1 0,19-20-5 16,0 2 1-16,-2-1-1 0</inkml:trace>
  <inkml:trace contextRef="#ctx0" brushRef="#br0" timeOffset="4733.632">27517 8520 251 0,'0'0'0'0,"0"0"11"15,0 0 0-15,0 0 0 0,0 0 0 16,0 0-7-16,0 0 1 0,0 0-1 0,0 0 0 16,0 0 10-16,0 0 1 0,0 0 0 0,0 0-1 15,-36 0-10-15,36 0 1 0,0 0-1 0,-17 0 1 16,17 19 1-16,-18-19 1 0,0 17-1 0,18-17 1 16,-18 18-4-16,1-1 0 0,17 2 0 0,0-2 0 0,0-17-1 15,-17 17 0-15,17 19 1 0,0-18-1 0,0 17-1 16,17-19 1-16,-17 20-1 0,0-18 1 0,0 18-1 15,17-1 0-15,-17-18 0 0,18 19 0 0,0-1 0 16,0-18 0-16,-18 19 0 0,17-19 0 0,0 1-1 0,2 0 2 16,-19 0-2-16,18-1 2 0,-1-17-2 0,-17 18 1 15,17-18 0-15,1 0 0 0,-18 0 0 16,18 0-1-16,-18 0 1 0,18-18 0 16,-18 18-1-16,0 0 1 0</inkml:trace>
  <inkml:trace contextRef="#ctx0" brushRef="#br0" timeOffset="4991.423">27181 8715 323 0,'0'0'0'0,"36"-17"0"16,-2-1 7-16,2-18-1 0,-1 19 1 0,0 0 0 16,1-19-4-16,-1 18 0 0,1 1 0 0,-2-2 1 15,3 2 3-15,-20 17 0 0,18-17-1 0,-17 17 1 16,16 0-4-16,-17 0 1 0,2 0-1 0,-2 0 0 0,1 0 0 16,-1 17-1-16,1-17 0 0</inkml:trace>
  <inkml:trace contextRef="#ctx0" brushRef="#br0" timeOffset="5199.308">28081 8662 329 0,'0'0'0'0,"0"0"3"16,0 0 0-16,0 0 0 16,0 0 0-16,0 0-1 0,0 0 0 0,35-18 0 15</inkml:trace>
  <inkml:trace contextRef="#ctx0" brushRef="#br0" timeOffset="5360.288">28081 7956 329 0,'0'0'0'0,"0"0"6"15,-36 17-1-15,36-17 1 0,-17 19 0 16,17-19-4-16,0 0 1 0,0 0 0 0,0 0 0 0,-18 17 8 16,18-17-1-16</inkml:trace>
  <inkml:trace contextRef="#ctx0" brushRef="#br0" timeOffset="7554.263">28875 7763 279 0,'0'0'0'0,"0"0"9"15,0 0 0-15,0 0-1 0,0 0 1 0,0 35-5 16,0-35 0-16,0 17-1 0,0 2 1 0,16 33 8 0,-16-16-1 16,0 15 1-16,0-15-1 15,-16-1-7-15,16 1 0 0,0-1 0 0,0 1 1 0,0-19 3 0,0 1 1 16,0-1 0-16,-18 2 0 0,18-19-6 0,0 0 1 0,0 0 0 15,0 0 0-15,0 0 0 0,0 0 0 16,0 0 0-16,0-19 0 0,18 2-2 0,-18-18 1 0,0-1-1 16,16-16 1-16,-16-19 0 0,19 35 1 0,-2-17-1 15,-17 1 1-15,17-19-2 0,1 35 0 0,-18-16 0 16,36-1 1-16,-19-1-2 0,18 20-1 0,-16-2 1 16,-2 1 0-16,0-1 0 0,1 2 0 0,18 16-1 15,-19-18 1-15,19 19 1 0,-18 17-1 0,-1-18 0 16,0 18 1-16,1 0-1 0,0 0 0 0,0 0 0 15,-1 18 0-15,0-18 2 0,-17 17-1 0,19 19 1 16,-19-1 0-16,17 1-2 0,-17-2 1 0,18 3 0 16</inkml:trace>
  <inkml:trace contextRef="#ctx0" brushRef="#br0" timeOffset="8034.804">29845 7444 367 0,'0'0'0'0,"0"0"14"15,0 0 0-15,0 0-1 0,0 0 1 0,0 0-10 16,-18-17 1-16,18 17-1 0,0 0 0 0,0-17 13 0,0 17 0 16,0 0-1-16,-18 17 1 0,0 0-13 0,1 2 1 15,0-2-1 1,-19 18 1-16,18 18 3 0,1 0 1 0,-19-18 0 0,36 18 0 0,-17-18-5 0,-1 1-1 15,18-1 1-15,-17-16 0 0,17 15-1 0,0-16 1 0,0-1 0 16,0 2 0-16,0-19-2 0,0 0 0 0,17 0 0 16,-17 0 1-16,18 0-1 0,-18-19 0 0,17 19 0 15,0-35 0-15,2 18-1 0,-2-19 1 0,1 1-1 16,-1-18 1-16,2 18-2 0,-2-1 2 0,-17 1-2 16,17-1 2-16,-17 2-2 0,18-2 1 0,-18 18 0 15,18-16 0-15,-18-2 0 0,0 1-1 0,0-1 1 16,0 19 0-16,0-18 0 0,0 16-1 0,0 2 1 15,0 0 0-15,0-1-1 0,0 18 1 0,0 0 0 16,18 0 0-16,-18 0 0 16,0 18 0-16,0-1-1 0,0 0 1 0,0 19-1 0,0-1 1 15,17 36 0 1,1-35-1-16,-18 16 1 0,17-16-1 0,-17-2 1 0,19 2 0 0,-2-1 0 0,0 1-1 16,1-1 1-16,0-18 0 0,0 2-1 0,-1 16 1 15,0-18 0-15,2-17 1 0,16 19-1 0,-18-19 0 16,1-19 0-16,0 19 0 0,16-17 0 0,-17-18 0 0,2 16 1 15,-2-16 0-15,18 0 0 0</inkml:trace>
  <inkml:trace contextRef="#ctx0" brushRef="#br0" timeOffset="8226.868">30568 7039 354 0,'0'0'0'0,"36"0"8"0,-36 0 0 15,0 0 0-15,0 17 0 0,17-17-5 0,-17 0 1 16,0 0-1-16,17 18 1 0,-17 0 7 0,18-1 1 15,-18 19 0-15,0-1 0 0,18 18-8 0,-18-18 0 16,18 18 1-16,-36 1-1 0,18-2 5 0,0 1 0 0,0 1 0 16,0-3 0-16,0 3-5 0,0-19 0 0,0 18 0 15,0-17-1-15,0-1 0 0,0 1-1 0,18-2 0 16,-36-16 1-16,18-1-2 0,0 2 1 0</inkml:trace>
  <inkml:trace contextRef="#ctx0" brushRef="#br0" timeOffset="8451.711">30338 7534 389 0,'0'0'0'0,"36"-19"0"16,-1 1 8-16,18-16 0 0,-18 15 0 0,1 2 0 15,-1 0-4-15,18-1-1 0,-18 1 1 0,18-2-1 0,-18-16 9 16,1 18-1-16,16-2 0 0,-17 2 1 16,19 0-8-16,-37-1 0 0,18 1 0 0,1 17 0 15,-2-19 1-15,2 2 1 0</inkml:trace>
  <inkml:trace contextRef="#ctx0" brushRef="#br0" timeOffset="8632.298">31415 6916 345 0,'0'0'0'0,"0"35"6"0,0-35 0 16,0 17 0-16,0 37 0 0,16-2-3 0,-16 1 0 0,0 17 0 15,0-16 0-15,-16-1 11 0,16-18-1 0,0 18 0 16,0-1 0-16,0 1-8 0,0-35-1 0,-18 18 0 16,18-2 1-16,0-15 3 0,0-2 0 0,-17 1 0 15,17-1 1-15,-19-17-6 0,19 0 1 0</inkml:trace>
  <inkml:trace contextRef="#ctx0" brushRef="#br0" timeOffset="8775.484">31256 6845 357 0,'0'0'0'16,"0"-18"0"-16,0 0 7 0,0 1-1 0,0 0 1 0,0 17-1 15,0 0-3-15,0-18 0 0,0 18 1 0,0 0-1 16,0 0 6-16,0 0 1 0,0 0-1 0</inkml:trace>
  <inkml:trace contextRef="#ctx0" brushRef="#br0" timeOffset="9141.355">31590 7304 304 0,'0'0'0'16,"19"35"0"-16,-19-35 6 0,0 17 1 15,0-17-1-15,17 19 0 0,-17-19-3 0,0 0 0 16,0 0 0-16,0 0 0 0,0 0 6 0,0 17 1 16,0-17-1-16,0 0 1 0,0 0-7 0,0 0 1 0,0 0 0 15,0 0 0-15,0-17 7 0,0 17 0 0,0 0 0 16,0 0 0-16,0 0-7 0,0-19 0 0,0 19 0 16,0-17 0-16,17-18 3 0,-17-1-1 0,0 1 1 15,18-18 0-15,-18 18-4 0,0 17 0 0,0-17 0 16,18-1 1-16,0 19 1 0,-18-18 0 0,17 18 0 15,-17-2 1-15,17 2-4 0,2-1 1 0,-19 1 0 16,0 17 0-16,0 0-2 0,0 0 0 0,0 0 0 16,18 0 1-16,-18 0-1 0,0 0 0 15,0 17 0-15,0 1 1 0,0 18 0 0,17-1 0 0,-17 17 0 16,0 1-1-16,0 0 1 0,0-17-1 0,0 16 1 16,0 1 1-16,0-18 0 0,17 1 1 0,-17-18-1 15,18-1-1-15,-18 0 0 0,18-17 0 0,0 0 0 16,-1 0 2-16,-17-17 0 0</inkml:trace>
  <inkml:trace contextRef="#ctx0" brushRef="#br0" timeOffset="9818.847">32138 6845 443 0,'0'0'8'0,"0"0"-5"15,-19 0 0-15,19 0 1 0,-17 18-1 0,-1 16 5 0,18-15 0 16,-16-2 0-16,-4 18 0 0,4-16-5 15,16 16 1-15,0-18-1 0,-17 0 1 0,17 1-2 0,0 0 1 16,17-18-1-16,-17 17 1 0,0 1-1 0,16 0-1 16,-16-18 1-16,20 18 0 0,-4-18-2 0,2 0 1 15,-1 17 0-15,2-17-1 0,-2 0 1 16,1 0-1-16,-1 0 1 0,0 17-1 16,-17 2 0-16,19-19 0 15,-38 35 0-15,19-1 1 0,0 20-1 0,-17-18 0 16,0-1 1-16,17-1-1 0,-18 2 0 0,1-1 0 15,-2-16 0-15,2 15 0 0,-1-17 1 0,2 19-1 16,-4-18 0-16,4-1 0 0,-1-17 1 0,-1 18-1 16,0-18 0-16,0 0 0 0,1 0 1 15,-1 0-1-15,1 0 0 0,-2-18 0 0,2 1 1 16,0-1-1-16,17 18 1 0,0-17-1 16,0-2 0-16,17 19 1 0,-17-17-1 15,17 0 1-15,2 0-1 0,-19-2 1 0,35-16-1 16,-18 18 1-16,1-2-1 0,18 2 1 0,-3 0-1 15,3-1 1-15,-18 1 0 0,18-19 0 0,-19 18 0 16,18-18 0-16,-18 19 0 0,19-18-1 0,-18 18 1 0,-1-19 1 16,19 19 0-16,-19-19 0 0,1 1 0 15,0 17-1-15,0-17 0 0,-18 18 0 0,17-18 1 0,-17-1 0 16,0 18 0-16,18 1 0 0,-18-19 1 16,0 19-2-16,0-1 1 0,0 0-1 0,0 0 1 0,0 1 0 15,0 0 0-15,0 17 1 0,-18-18-1 0,18 0-1 16,-17 18 1-16,17 0-1 0,0 0 1 0,0-18 0 0,-18 18 1 15,18 0-1-15,0 0 1 0,0 0-2 0,0 18 1 16,0-18 0-16,0 0-1 0,0 18 2 0,0 0-1 16,0-1 0-16,18 18 1 0,-1 1-2 0,1-2 1 15,-1 2-1-15,2-1 1 0,-2 1 0 0,0-1 1 0,19-18 0 16,-36 19 0-16,18-1-2 0,-1-17 1 0,0 0 0 16,-17-1 0-16,19 0 0 0,-19 2 1 0,0-2 0 15,0 1 0-15,0-18-2 0,0 17 1 0,0-17 0 16,-19 0 0-16,19 17 0 0,-17-17 0 0,17 0 0 15,-35 19 1-15,-1-19-2 0,19 17 1 0,-19-17-1 16,1 0 1-16,0 18-1 0,17-18 1 0,-17 0 0 16,-1 17 0-16,1 2-1 0,18-19 0 0</inkml:trace>
  <inkml:trace contextRef="#ctx0" brushRef="#br0" timeOffset="10950.01">28733 9315 373 0,'0'0'0'0,"0"0"27"0,0 0 1 0,0 0-1 15,19 0 1 1,-2 0-24-16,-17 0-1 0,18 0 1 15,-18 0 1-15,0 17 6 0,0 1 1 0,17-18 0 0,-17 53 0 0,17-18-8 0,2 1 0 0,-19-1 1 16,0 1-1-16,0-2 1 0,0-16 1 0,0 18 0 16,0-19 0-16,-19 0-3 0,19 2 0 0,0-2 0 15</inkml:trace>
  <inkml:trace contextRef="#ctx0" brushRef="#br0" timeOffset="11116.615">28804 8680 364 0,'0'0'0'0,"0"35"10"16,17-35 0-16,-17 0-1 0,0 18 1 16,19-2-6-16,-2-16 0 0,-17 20 0 0</inkml:trace>
  <inkml:trace contextRef="#ctx0" brushRef="#br0" timeOffset="11470.066">29157 9103 216 0,'0'0'0'0,"0"54"0"0,17-37 12 0,-17 0 0 16,17 1 1-16,-17 0-1 0,19 17-8 0,-19 1 0 16,0-19 1-16,18 0-1 0,-18 1 9 0,17-1 1 0,-17 2-1 15,0-2 1-15,0-17-10 0,0 0 1 0,0 17-1 16,17-17 0-16,-17 0 5 0,0 0 0 0,0 0-1 15,0 0 1-15,18 0-5 0,-18 0-1 0,0 0 1 16,0-17 0-16,0 0 2 0,18-2-1 0,-18 2 1 16,0-18 0-16,18-1-3 0,-18 2 0 0,17 16 0 15,-17-18 0-15,17 19 1 0,-17-19 0 0,0 1-1 16,19 18 1-16,-19-19-1 0,17 18-1 0,-17 1 0 16,0 0 1-16,18-2-2 0,-18 19 0 0,17-17 0 15,-17 17 0-15,0 0 0 0,18 0 0 0,-18 0 0 16,0 0 0-16,18 17 0 0,-18-17 0 0,0 0 1 0,0 36-1 15,18-1 1-15,-1 1-1 0,-17-1 0 0,16 18 0 16,-16-18 2-16,20 1 0 0,-20 17 0 0,0-19 0 16,0 1-2-16,16 1 1 0,-16-19 0 0,18 1 0 15,-1 0 3-15,-17-18 0 0,0 18-1 0,19-18 1 16,-19 0-3-16,17 0 1 0</inkml:trace>
  <inkml:trace contextRef="#ctx0" brushRef="#br0" timeOffset="13600.714">30004 8927 342 0,'0'0'0'16,"0"0"10"-16,0 0 0 0,0 0 0 15,17-19 0-15,0 2-6 0,-17 17 0 0,0 0 0 16,0 0 0-16,19-17 10 0,-19 17 0 0,0 0 0 15,0 0 0-15,18 17-10 0,-18-17 1 0,17 0-1 16,-17 0 0-16,17 17 2 0,-17 19 0 0,18-18-1 0,-18 35 1 16,0-18-3-16,0 1 0 0,0 16 0 0,18-16 0 15,-18-19-3-15,0 19 1 0,0-18 0 0,0-1 0 16,0 0-1-16,0-17 1 0,0 0 0 16,0 0 0-16,0 0 0 0,18 0-1 15,-18 0 1-15,0-17 0 16,16 0-1-16,1-19 1 0,-17 1 0 0,36-1-1 15,-18 1 0-15,-18 0 1 0,17-1 0 0,-17 2-1 0,18 15 0 16,-18-16 1-16,18 18-1 0,-18-19 1 16,18 19-1-16,-18 0 0 0,0-1 1 0,17-18-1 0,-17 18 0 0,17 18 1 15,-17-16-1-15,19 16 1 16,-2 0-1-16,-17-20 0 0,18 20 1 0,-1-16 0 16,2 16 0-16,-2 0 0 15,1 0-1-15,-1 0 1 0,0-18-1 0,2 18 1 0,-19 0 0 16,17 0 0-16,-17 0 0 0,18 0-1 0,-18 0 1 15,17 0 0-15,-17 0 0 0,19 0 1 16,-19 18-1-16,0-18 0 0,17 16 0 0,-17-16 0 16,17 0 0-16,-17 0 0 0,18 20 0 0,-18-20 1 0,0 16-1 15,18-16 1-15,-18 18-1 0,0-18 0 0,0 18 0 16,18-18 0-16,-18 18 0 0,17-18 0 0</inkml:trace>
  <inkml:trace contextRef="#ctx0" brushRef="#br0" timeOffset="13919.959">31026 8680 336 0,'0'0'0'0,"0"0"6"15,0 0 1-15,0 0 0 0,0 0-1 16,0 0-3-16,-17 35 1 0,17-17-1 0,-18 18 0 16,0-2 9-16,0 2 0 0,1-1 0 0,17-1 1 15,-17 2-9-15,17-18 0 0,0 18 0 0,0-19 1 16,-18 0 2-16,36 1 0 0,-18 0 1 0,0-18 0 15,0 18-5-15,0-18 0 0,17 0 1 0,-17 0-1 0,0-18 0 16,17 18 0-16,-17 0 0 0,18-18 0 16,0-17-1-16,0-1 0 0,-1 1 0 0,0-1 0 15,2 2 0-15,-19 17 0 0,17-19 0 0,1-16 1 0,-1 16-2 16,-17 18 1-16,18-17-1 0,-18-1 1 0,0 2-1 0,0-2-1 16,0 1 1-16,-18 16 0 0,1-15 0 0,17 17-1 15,-18-1 1-15,1-1 0 0,-2 19 0 0,2 0 0 16,0 0-1-16,-1 0 2 0,0 0-2 0,0 19 1 15,1-19 0-15,0 35 0 0,-1-18 0 0,-18 0 0 0,36 19 0 16</inkml:trace>
  <inkml:trace contextRef="#ctx0" brushRef="#br0" timeOffset="14297.913">31273 8857 383 0,'0'0'0'0,"19"17"0"16,-19 0 4-16,0-17 2 0,0 17-1 0,17-17 0 16,-17 0-3-16,0 0 1 0,0 0 0 15,0-17 0-15,0 17 3 0,18 0 0 0,-18 0 1 0,0 0-1 16,0-17-3-16,0 17 0 0,17-17 0 0,-17-1 1 16,0-18 2-16,17 18 0 0,-17 2 0 0,19-20 0 15,-19 18-2-15,0 1-1 0,0-1 0 0,17-18 0 16,1 19-1-16,-18-19 1 0,0 1-1 0,16 18 1 15,3-19-2-15,-19 19 1 0,17 0 0 0,0-1-1 0,1-1 1 16,0 19 0-16,-18-17 0 0,18 17 0 16,-1 0-1-16,-17 0 0 0,0 0 0 0,18 0 1 0,-1 17-1 15,-17-17 0-15,19 37 0 16,-19-20-1-16,17 17 1 0,-17 2-1 0,0-1 1 0,17 18 0 0,-17-17 0 16,0-1 0-16,0 19 0 0,0-20-1 15,18 2 1-15,-18-18-1 0,18 16 1 0,0-17 0 0,-18 2 0 16,17-2 0-16,0-17 0 0,2 0 0 15,-1 0 0-15,-18 0 0 0,17 0 0 0,18-17-1 0,-17-2 1 16,0-15 0-16</inkml:trace>
  <inkml:trace contextRef="#ctx0" brushRef="#br0" timeOffset="14506.861">32243 8151 420 0,'0'0'8'0,"-17"52"-5"0,17-16 0 0,-19-19 1 16,2 37-1-16,17-20 5 0,-17 19 1 0,17-18-1 0,-18 2 0 15,1 14-4-15,17-15-1 0,-19-1 1 0,2 18 0 16,17-17 0-16,-18-1 0 0,18-1 1 0,-16 2-1 16,16 0-1-16,0-18 0 0,0 0-1 0,-20-1 1 15,20 0-3-15,0 0 1 0</inkml:trace>
  <inkml:trace contextRef="#ctx0" brushRef="#br0" timeOffset="15041.481">31873 8327 389 0,'0'0'0'0,"0"0"5"16,36-17 0-16,-36-2 0 0,17 2 1 0,1 17-4 0,-1-18 1 15,1 1 0-15,0 17 0 0,0-17 5 0,-1-2 1 16,-1 19-1-16,4-17 1 0,14 17-5 0,-17 0-1 16,-17 0 1-16,36-18 0 0,-18 18 2 0,-18 0-1 0,17 0 1 15,0-17-1-15,2 17-2 0,-2-19 0 0,1 19 0 16,-1-17 0-16,2 17-2 0,-2-17 0 0,0-1 0 16,1 1 0-16,0-2-1 0,0 19 1 0,-18-17-1 15,17-1 1-15,1 1 0 0,-1-2 0 16,-17 19-1-16,19-17 1 0,-19 17 0 15,0 0 0-15,0 0 0 16,0 17-1-16,-19 2 1 16,19 16-1-16,-17 18 0 0,-1-1 0 0,18 2 0 15,-17-1 0-15,17-18 0 0,-18 1 1 0,18-2-1 0,0-17 0 16,0 2 0-16,18-2 0 0,-18 1 0 0,0-1 1 16,0 2-1-16,17-19 0 0,1 0 0 15,-1-19 0 1,2 19 0-16,-2-35 0 0,0 18 0 0,19-19 1 15,-18 19-1-15,-1-19 0 0,0 1 0 0,2 18 0 16,-1 0 0-16,-1-2 0 0,0-16 0 0,1 18 0 16,0-2 0-16,0 2 1 0,-2 17-1 15,-16 0 1-15,0 17-1 16,0-17 1-16,0 0 0 0,0 19-1 0,0 33 1 16,0-16 0-16,0 16-1 0,0 1 1 0,0-17 1 15,17-1 0-15,-17 1 0 0,0 16 0 0,19-16-1 16,-19-1 1-16,17 1-1 0,1-2 0 0,-1 2 2 0,-17-18 1 15,18 17-1-15,-18 1 0 0,18-20-1 16,-18 20 0-16</inkml:trace>
  <inkml:trace contextRef="#ctx0" brushRef="#br0" timeOffset="15583.631">29667 9985 408 0,'0'0'0'0,"19"-35"0"16,-19 35 10-16,0 0-1 0,17-17 1 0,-17 17 0 0,0 0-6 15,0 0 0-15,0 0 0 0,0 0 0 0,0 0 8 0,0 0 0 16,0 0-1-16,0 0 1 0,0 17-8 0,0 0 1 15,0 1-1-15,-17 18 0 0,-2 17 3 0,2-19-1 16,17 2 1-16,0 17 0 0,-17-17-4 0,17-2 1 16,0 2-1-16,0 16 0 0,0-16 0 0,17 17 0 15,-17-17-1-15,17-2 1 0,2 2-1 0,-2-1 0 0,1 1 0 16,-1-19 0-16,2 18-1 0,-2-17 1 0,18 0 0 16,-17-1 0-16,17 0-1 0,-17-17 1 0,-1 19-1 15,19-19 0-15,-19 0 0 0,1 0 0 0,18 0 0 16,-19-19 0-16,0 2-1 0,20 17 1 0,-20-17-1 15,0-1 1-15,1-18 0 0,0 19 0 0,0-19 0 16,-2 2-1-16,1 16 1 0,2-18 0 0,-2 2-1 16,1-2 1-16,-18 1 0 0,0-1 0 0,0 1-1 15,-18 0 2-15,18-18-2 0,-17 17 1 0</inkml:trace>
  <inkml:trace contextRef="#ctx0" brushRef="#br0" timeOffset="15734.262">29298 10233 361 0,'0'0'0'0,"-18"17"0"0,0 18 0 16,1-35 11-16,0 18-1 0,17 0 1 0,0-1 0 16,0-17-7-16,0 0 0 0,0 17 0 0,17-17 1 15,0 0 9-15,19 0 1 0,-18 0-1 0,35-17 1 16,-1 0-11-16,2-1 1 0,-1 0-1 0,-2 0 1 0,3-16 2 16,-1 15 1-16</inkml:trace>
  <inkml:trace contextRef="#ctx0" brushRef="#br0" timeOffset="21724.288">13193 10444 119 0,'0'0'0'0,"-18"-53"0"0,1-17 0 0,17-1 0 0,-17 1 1 0,17-2-1 16,-18-15 0-16,-1-1 1 0,2 0-1 0,17-2 0 15,-17-15 1-15,-1 17 1 0,18-18 0 0,-18 17 1 0,0-33-1 16,2 15-1-16,16 1 1 0,-17 1 0 0,17-19-1 15,-19 19 8-15,19-2 0 0,0 2 0 0,0-1 0 16,0 0-6-16,0 0 1 0,19 18 0 0,-19-19-1 0,17 20 3 16,-1-1-1-16,-16-1 0 0,36-16 0 15,-18 16-3-15,-1 1 1 0,0 0 0 0,20 0 0 0,-20 0 0 16,18-1-1-16,1 2 1 0,-2 16 0 16,2 0-1-16,17 1 0 0,-17 16-1 0,17-33 1 0,-1 33 0 0,-16-17 0 15,16 19-1-15,2-1 1 0,-2 0-1 16,1 18 0-16,0 17 1 0,17-18-1 0,-16 19 0 0,-1 0 0 15,17-2 0-15,0 2 0 0,-16 17-1 16,-1 0 1-16,18 0 0 0,-1 17 0 0,-1 2-1 0,-15-2 1 16,16 0 0-16,-16 1 0 0,-2 0 0 0,1 17-1 15,-17 19 1-15,16-20 0 0,-15 2-1 0,-3 16 1 16,2-16 0-16,-18 35 0 0,-2-19 0 0,1-16 0 16,2 35 0-16,-2-19 0 0,1 1-1 0,-1 0 1 0,1 18 0 15,-18-19 0-15,18 19-1 0,-18-1 1 0,0 18-1 16,18-17 1-16,-18 17-1 0,0 2 1 0,0-3 0 15,0 1 0-15,17 18-1 0,-17-18 1 0,0 18-1 16,17 0 1-16,-17 18-1 0,19-19 1 16,-19 20 0-16,17-20-1 0,-17 19 0 15,18-19 1-15,-18 36-1 0,17 1 1 0,2-19-1 0,-19 0 1 0,17 1 0 16,-17 17 0-16,18 0-1 0,-18-34 1 0</inkml:trace>
  <inkml:trace contextRef="#ctx0" brushRef="#br0" timeOffset="22699.23">16474 11115 156 0,'0'0'0'0,"-17"-36"7"31,17 18 0-31,0 18-1 0,-18-35 1 0,18 18-4 0,-18-19 0 0,18 19 0 16,-18-37 1-16,18 20 7 0,0-2 0 0,-17-17 0 0,17 0 0 15,-17-18-7-15,17 1 0 0,-19-1 0 0,2-17 0 16,-1 0 5-16,18 0 1 0,-17 0-1 0,-1-19 0 15,0 19-5-15,18-17 0 0,-18-2-1 0,1 2 1 16,0-18 1-16,17 34 1 0,0-34-1 0,0-1 0 16,0 19-2-16,0-19 0 0,17 19 0 0,-17-19-1 15,17 18 2-15,19-1-1 0,-18 19 1 0,17-17-1 16,1 0-1-16,-19 34 1 0,18-17-1 0,1-2 0 16,-2 20-1-16,3 18 0 0,-3-1 0 0,2-1 1 15,16 2-2-15,-16 34 1 0,-1 0 0 0,19 1 0 0,-21 17 0 16,3 17 1-16,18 1-1 0,-19 35 0 0,-1 0 0 15,2 18 0-15,-18 17 0 0,18 17 0 0,-2 19 0 0,2-1 0 16,-18 37 1-16,17-1-1 0,-18 0 0 16,19-1 0-16,-1 36-1 0,18-17 2 0,-17-1-1 0,-1-17 0 15</inkml:trace>
  <inkml:trace contextRef="#ctx0" brushRef="#br0" timeOffset="23348.897">21696 10003 3 0,'0'0'0'0,"34"-36"0"15,-34 2 4-15,0 16 0 0,0 0 0 0,19 0 0 16,-19-16-1-16,17 34-1 0</inkml:trace>
  <inkml:trace contextRef="#ctx0" brushRef="#br0" timeOffset="24669.171">21395 12878 31 0,'0'0'0'0,"0"0"3"15,0 0 1-15,0 0 0 16,0 0 0-16,0 0-2 0,0 0 1 0,-35 18-1 16,35-18 0-16,0 0 3 0,-18 0 1 0,18 0-1 0,0-18 0 15,0 18-2-15,0 0 0 0,0 0 0 0,-18-34 0 32,18-2 1-32,-17-18 1 0,17 20-1 0,0-19 1 0,-17 1-2 0,17 16-1 0,0-18 1 0,0-17-1 15,0 2 6-15,0 16-1 0,0-18 0 0,0-17 0 16,0 17-3-16,0-17-1 0,0 18 0 0,0-19 1 0,0 2 9 15,17-3 0-15,-17 2 0 0,0 1 1 16,17 15-10-16,-17 2 0 0,18-1 0 0,-18 1 1 16,18 0-5-16,-18-1 0 0,18 18 0 0,-18 0 0 15,17 18 0-15,1-1 0 0,-1 2 0 0,-17 16 0 0,19-18 4 0,-19 19 1 16,0 17-1-16,0-18 1 0,0 18-3 16,0 0 1-16,0 0-1 0,17 18 1 0,-17-1 5 0,0 1 1 15,0 0-1-15,0 34 1 0,0 19-5 0,0-1-1 16,0 18 1-16,17-17 0 0,-17 0 5 0,0 0 1 15,0-1 0-15,0 19 0 0,0-19-6 0,0 1-1 0,0-1 1 16</inkml:trace>
  <inkml:trace contextRef="#ctx0" brushRef="#br0" timeOffset="26215.456">22137 10655 241 0,'0'0'0'0,"0"0"14"16,0 0-1-16,0 0 0 16,0 0 1-16,0 0-10 0,17-17 0 0,-17 17 1 0,17 0-1 15,-17 0 6-15,18 0 0 0,-18 0-1 0,18 0 2 16,-18-17-7-16,18 17-1 0,-18 0 1 0,17 0 0 15,-17 0 0-15,18 0 0 0,-18 0 0 0,17 0 0 16,-17 0-2-16,19 0 0 0,-19 0 1 0,0 0-1 16,17 0-1-16,0 0 0 0,1-19 0 15,0 19-1-15,0 0 0 0,-1 0 1 0,0 0 0 16,2 0-1-16,-1 0 0 0,-18 0 1 16,17 0-1-16,0 0 0 0,-17 0 1 0,18 0-1 0,0 0 1 0,0 0-1 15,-18 0 1-15,16 0 0 0,1 0 0 16,2 19-1-16,-2-19 1 0,-17 0 0 0,18 0-1 0,-1 0 1 15,1 17-1-15,0-17 1 0,0 0 0 16,-18 17 0-16,17-17-1 0,0 18 1 0,-17-18 0 16,19 0-1-16,-19 0 1 0,17 18-1 15,-17-18 1-15,0 0 0 0,18 18-1 0,-1-18 1 0,2 0 0 0,-19 0 1 16,17 17-1-16,1-17 0 0,-18 0 0 0,0 17-1 16,17-17 2-16,0 0 1 0,-17 0 0 0,0 19 1 15,19-19-1-15,-2 0-1 0,1 17 1 0,-18-17-2 16,0 0 2-16,17 18 0 0,2-18 0 0,-19 17 1 15,17-17-1-15,-17 18-1 0,17-18 0 0,-17 18 0 16,18-18 0-16,-18 0 1 0,0 18 0 0,18-18 0 16,-18 0 0-16,18 16-1 0,-18-16 0 0,0 18 0 15,17-18 0-15,-17 0-1 0,18 18 1 0,-18-18 0 16,17 18 0-16,-17-18-1 0,19 0 0 0,-19 18 0 16,17-18 1-16,-17 17 1 0,16-17-1 0,-16 0 1 0,18 17 0 15,0-17-1-15,-18 19 0 0,18-19-1 0,-18 0 1 16,17 17 1-16,0-17 0 0,-17 17 1 0,19-17-1 15,-19 0-1-15,18 18 0 0,-18-18 0 0,17 0-1 16,0 18 2-16,1-18-1 0,-18 18 0 0,18-18 1 16,0 0-2-16,-1 18 1 0,0-2-1 0,2-16 1 0,-2 19 0 15,1-2-1-15,-18-17 1 0,17 0-1 16,1 18 0-16,18-18 1 0,-36 17-1 0,17-17 0 0,0 18 0 16,2-18 0-16,-2 18 0 0,1-18 0 0,18 18-1 15,-19-18 1-15,-17 0 0 0,18 17 0 0,-1-17-1 0,0 0 0 16,2 17 1-16,-2-17-1 0,1 19 0 0,-2-19 0 15,3 0 1-15,-2 17-1 0,0-17 0 16,1 0 0-16,-18 18 0 16,18-18 0-16,0 0 0 0,-18 17 0 15,17-17 0-15</inkml:trace>
  <inkml:trace contextRef="#ctx0" brushRef="#br0" timeOffset="26473.123">23459 11131 361 0,'0'0'0'0,"0"0"0"16,0 36 4-16,18-36 0 0,-18 0 1 0,17 0-1 16,1 0-1-16,0 18-1 0,0-18 1 0,16 0-1 15,2 17 3-15,18 1 0 0,-19-18 0 0,-18 18 0 16,36 0-3-16,-19 16 1 0,-15-15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2:10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7443 13725 24 0,'0'0'0'0,"0"0"1"15,0 0 0 1,0 0 0-16,0 0 6 47,0 0-1-47,0 0 1 0,-18-17-1 16,18 17-3-16,0 0 0 0,0 0 0 0,-18-18 1 15,18 18 6-15,0 0 1 0,0 0 0 0,0 0 0 16,0 0-7-16,0 0 0 0,0 0 0 0,0 0 0 0,0 0 1 15,0 0 0-15,0-18 0 0,0 18 0 16,0 0-2-16,18 0-1 0,-18 0 1 0,0-17 0 0,0 17 0 0,0 0-1 16,18 0 1-16,-18 0 0 0,0 0-1 15,0 0-1-15,0 0 1 0,0 0 0 0,0 0 0 0,0 0-1 16,0 0 1-16,0 0 0 0,0 0-1 0,0 0 0 16,0 0 0-16,0 0 1 0,0 0 0 0,0 0 1 15,0 17-1-15,18 1 1 0,-18-18-1 0,0 18 0 16,17-1-1-16,-17 1 1 0,0-1 2 0,0-17-1 0,0 19 1 15,0-19-1-15,0 17-1 0,0-17 1 0,0 0-1 16,17 17 0-16,-17-17 3 0,0 0 0 0,0 0-1 16,0 0 2-16,19 18-4 0,-19-18 1 0,0 0-1 15,0 0 1-15,0 0 1 0,0 0 1 0,17 18-1 16,-17-18 1-16,0 0-3 0,0 0 0 0,0 0 1 16,18 0-1-16,-18 0 2 0,17 0 0 0,-17 18 0 15,0-18 0-15,0 0-1 0,0 0-1 0,0 0 0 16,0 17 1-16,0-17 1 0,19 0 1 0,-19 17-1 0,0-17 1 15,0 17-3-15,0-17 1 0,17 0-1 0,-17 0 1 16,0 19 0-16,0-19 1 0,0 0-1 0,0 0 1 16,18 18-2-16,-18-18 0 0,0 0 0 0,0 17 1 15,17-17 0-15,-17 18 0 0,17-18 0 0,-17 0 1 16,19 0-2-16,-19 18 0 0,0-18 0 0,17 0-1 16,-17 0 2-16,18 0 0 0,-18 18-1 0,17-18 1 15,2 0-1-15,-19 0 0 0,17 0-1 0,0 0 1 0,-17 0 0 16,18 0 0-16,0 17 0 0,0-17 0 15,-1 0 0-15,-17 0-1 0,18 0 1 0,-1 17-1 0,2-17 1 0,-2 0 0 16,-1 0 0-16,20 0 0 0,-18 0-1 16,-1 19 1-16,0-19-1 0,20 0 1 0,-20 0-1 0,18 0 0 15,-17 0 1-15,17-19 0 0,1 19-2 16,-19 0 2-16,18 0-1 0,1 0 0 0,-1-17 0 0,-18 17 0 16,19 0 0-16,-1-17 1 0,-16 17-2 15,16 0 1-15,-1-18 0 0,2 0 0 0,-2 18 0 0,2 0 0 16,-1 0 0-16,1 0 0 0,16-18 0 0,-16 18-1 0,-1 0 1 15,1-17 0-15,-2 17 0 0,3 0-1 0,-3 0 1 16,20 0 0-16,-20 0-1 0,2 0 1 0,-1 0-1 16,1 0 1-16,-1 17 0 0,17-17-1 0,-17 0 1 15,1 0 0-15,-1 18 0 0,1-18-1 0,-1 18 1 16,18-18 0-16,-18 0-1 0,1 0 1 0,-1 18-1 16,1-18 1-16,-2 17-1 0,2-17 1 0,16 0-1 15,2 17 1-15,-19-17-1 0,17 19 1 0,-16-19-1 0,16 17 0 16,2-17 1-16,-20 17-1 0,20 1 0 0,-1-18 1 15,-18 17-1-15,18 2 0 0,1-2 0 0,-2-17 0 16,1 17 0-16,1 1 1 0,-3 0-1 0,2-18 0 16,-17 0 0-16,16 18 0 0,2-18 0 0,-1 17 0 15,-18-17 0-15,18 0 0 0,-1 18 0 0,-16-18 1 16,18 0-1-16,-2 18 0 0,1-18 0 0,0 0 0 16,-19 0 0-16,20 0 0 0,-2 0 0 0,-16-18 0 0,17 18-1 15,-1 0 1-15,2 18 0 0,-19-36 0 16,18 18 0-16,0 0 0 0,-18 0 0 0,36 0 0 0,-35 0 0 15,15 0 0-15,3 0 0 0,-20 0 0 0,20 0-1 16,-1 0 1-16,-18 0 0 0,18 0 0 0,1 18 0 0,-20-18 0 16,20 0 0-16,-1 0 0 0,-1 0 0 15,2 17 0-15,-2-17-1 0,-17 0 1 0,18 0 0 0,-1 0 0 16,-16 18 0-16,18-18 0 0,-2 0 0 16,1 0 0-16,1 17 0 0,-2-17 0 0,1 0 0 0,1 18 0 15,-3-18 0-15,2 18 0 0,1-18 0 0,-20 18 0 16,20-18 0-16,34 17 0 0,-17-17 0 0,-18 17 0 0,18-17 0 15,-19 0 0-15,1 19 0 0,0-19 0 0,-1 17 0 16,1-17 0-16,1 17 0 0,16-17 0 0,1 18 0 16,-1 1 0-16,-17-19 0 0,0 17 0 0,0 0 0 15,0 0 0-15,17 1 0 0,-17 0 0 0,18 0 0 16,0-18 0-16,-19 17 0 0,19 1 0 0,-1 0 0 16,1-18 0-16,-17 18 0 0,16-1 0 0,0-17 0 15,18 0 0-15,-17 17 0 0,0-17 0 0,-2 0 0 16,21 0 0-16,-20 0 0 0,0 0 0 0,0 0 0 15,0 0 0-15,19 0 0 0,-19 18 0 0,19-18 0 16,0 0 0-16,-18 0 0 0,-19 0 0 0,35 0 0 0,2 0 0 16,-19 0 0-16,1 18 0 0,18-18 0 0,-19 0 0 15,0 0 0-15,-16 0 0 0,34 0 0 0,-18 18 0 16,1-18 0-16,-1 0 0 0,1 0 0 0,0-18 0 16,0 18 0-16,-19 0 0 0,18 0 0 0,19-18 0 15,-20 18 0-15,-15-18 0 0,34 18 0 0,-17-17 0 16,-18 17 0-16,-1 0 0 0,19 0 0 0,0-35 0 15,-18 35 0-15,18 0 0 0,-19 0 0 0,19 0 0 0,-19-18 0 16,-16 18 0-16,35 0 0 0,-19 0 0 0,-16 0 0 16,16 0 0-16,2 0 0 0,-1-18 1 0,-1 18-1 15,2 0 0-15,-19 0 0 0,35 0 0 16,-35 0 0-16,0 0 0 0,18-17 0 0,-17 17 0 16,16-18 0-16,-15 18 0 0,15 0 0 0,1-18 0 0,-17 18 0 0,16 0 0 15,-16-18 0-15,35 18 0 0,-37-17-4 0,2 17 0 16,16 0 0-16,1-17 1 0,-18 0 0 0,1 17 1 15,17 0 0-15,0-19 0 0,0 19-1 0,-18-18 0 16,18 18 0-16,-17-17 0 0,16 17 1 0,-16-17 1 16,15 17-1-16,-15 0 0 0,-1-19 0 0,1 19 0 0,-1 0 0 15,18-17 0-15,-18 17 0 0,1 0 1 0,-1 0 0 16,18-17-1-16,-18 17 2 0,1 0-1 0,17 0 1 16,-35-18-1-16,17 18 1 0,1-18-1 0,-3 18 1 15,3 0 0-15,-1 0-1 0,1-18 1 16,-1 18 0-16,-18-17 0 0,19 17-1 15,-18-18 1-15,16 18 0 0,2-17 0 0,-1 17 0 0,1-18 0 0,-18 18 0 0,16-18 0 16,2 1-1-16,-18 17 1 0,-1-18 0 0,2 0 0 16,16 18 0-16,-18-18 0 0,0 18 0 0,2 0 0 15,-2-17 0-15,-17 17 0 0,18-17 0 0,-2 17 0 16,3 0 2-16,-19-19 1 0,17 19-2 0,0-17 2 16,1 17-2-16,0-18 1 0,0 18-1 0,-18 0 1 15,17-17 0-15,1 17 0 0,-18 0 0 0,17 0 1 16,-17-17-2-16,19 17 0 0,-19 0 1 0,17-19-1 0,0 19 3 15,-17 0-1-15,18-17 0 0,0 17 0 16,0-17-1-16,-18-1 0 0,17 0 0 0,-17 18 0 0,17-18 1 16,-17 1 0-16,0 17 1 0,19-37-1 15,-1 20-1-15,-18 0 1 0,0-18-1 0,17-1 0 0,0 2 0 0,-17-2 1 16,18 1 0-16,-18 17 0 0,18-17-2 16,-18 0 1-16,0 17 0 0,18 0 0 0,-18 1 0 0,0 17 1 15,0-18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2:57.3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10865 12896 3 0,'0'0'0'0,"0"-18"0"16,0 1 0-16,-17 17 0 16,17-17 0-16,0-2 0 31,0 19 1-31,-18 0 3 16,18-17 0-16,0 17 0 0,0 0 0 0,0 0-2 15,18-18 1-15,-18 18-1 0,0-17 1 0,0 17-4 0,0-19 1 16</inkml:trace>
  <inkml:trace contextRef="#ctx0" brushRef="#br0" timeOffset="1705.432">10972 12703 72 0,'0'0'0'0,"0"0"1"32,0 0 0-32,0-19-1 0,0 19 1 0,0 0 1 0,0 0-1 15,0 0 0-15,0 0 0 0,0 0 0 0,17 0 0 16,-17 0 0-16,0 0 6 0,0 0-1 0,0 0 0 15,-17 0 1-15,17 0-4 0,0 19 0 0,0-19 0 16,0 17 1-16,0 0 9 0,0 0 1 0,0 2-1 16,-19-2 1-16,19 1-10 0,-17 18 1 0,17-19-1 15,-18 18 1-15,18 1 6 0,0-19 1 0,-17 18 0 16,17 1 0-16,0-1-8 0,-19-17 0 0,19 17 0 16,0-1 0-16,-17 2-3 0,17-18 0 0,0 18 0 0,-17-2 0 15,17-16 0-15,0 18 0 0,0-19-1 0,0 18 1 16,-18-16 3-16,18-2 0 0,0 0 1 0,0 19-1 15,0-18-2-15,0-1 1 0,0 0-1 0,0 0 0 16,0 2 4-16,0-19 0 0,0 18-1 0,0-1 1 16,0-17-3-16,0 18-1 0,0-18 1 0,0 18 0 15,0-18 4-15,0 0 0 0,0 0 0 0,0 18 1 16,0-18-5-16,0 0 0 0,0 0 1 0,0 0-1 0,18 0 5 16,-18 0 0-16,0 0-1 0,0 0 1 15,0 17-4-15,0-17-1 0,0 0 1 0,0 0-1 0,0 0 4 0,0 0-1 16,0 0 0-16,0-17 1 0,0 17-4 15,0 0 0-15,0 0 0 0,17 0 0 0,-17-18 4 16,17 18-1-16,-17-18 0 0,19 18 0 0,-19-18-3 0,17 18 0 16,1-17 0-16,-18 17 1 0,17 0 1 0,2 0 0 15,-19-18 1-15,17 18 0 0,1 0-3 0,16 0-1 16,-34 0 1-16,36 0 0 0,-18 0 2 0,-2 0-1 0,3 0 1 16,-2 18-1-16,0-18-1 0,1 0-1 0,0 0 1 15,17 17-1-15,-17-17 2 0,-1 18 0 0,19-18-1 16,-19 0 1-16,1 18-2 0,18 0 0 0,-19-18 0 15,19 17 1-15,-18-17-1 0,16 17 1 0,-16 1-1 16,18-18 1-16,-2 18-2 0,2-1 1 0,-1-17 0 16,1 18-1-16,-18-18 1 0,15 17-1 0,3-17 1 15,-1 19-1-15,1-19 0 0,-18 0 1 0,16 17-1 16,2-17 0-16,-1 0 0 0,1 17 0 0,-1-17 0 16,-17 0 0-16,17 18-1 0,0-18 1 0,1 0 0 15,-1 0 0-15,1 18-1 0,-2-18 1 0,3 0-1 0,15 0 1 16,-16 0 0-16,-3 0-1 0,-14 0 1 0,16 18-1 15,0-18 1-15,1 0-1 0,-2 17 0 16,2-17 0-16,-18 0 1 0,18 17-1 0,-1-17 0 0,-1 17 0 16,2-17 0-16,-1 0 1 0,18 19-1 0,-17-19 0 15,-1 18 0-15,0-18 1 0,1 17-1 0,-2-17 0 0,2 18 0 16,-2-18 0-16,3 18 0 0,-3-18 0 16,20 18 0-16,-20-18 0 0,2 0 0 0,-1 17 1 0,19-17-1 15,-20 0 0-15,2 17 0 0,18-17 0 0,-19 0 0 16,-1 0 0-16,2 0 0 0,-2 0 0 0,19 0 0 15,-17 0 0-15,-1 0 0 0,0 0 1 0,18 0-1 16,-17 0 0-16,-1 0 0 0,19-17 0 0,-2 17 0 0,-16 0 0 16,-2 0 0-16,20 0 0 0,-19 17 0 0,1-17 0 15,17 0 0-15,-19 0 0 0,19 0 1 0,-18 0-1 16,1 0 0-16,16 0 1 0,1 0-1 0,-17 0 0 16,17 0 0-16,-17 0 0 0,16 0 1 0,-16 0-1 15,17 0 0-15,-18 0 1 0,18 0-1 0,-19 0 0 31,19 0 1-31,0 0-1 0,0 0 0 0,-17 0 1 0,16 0-1 0,2 0 1 0,-20-17-1 0,20 17 0 0,-18 0 0 16,16 0 1 0,1 0-1-16,1 0 1 0,-21 0-1 0,21 0 1 0,-1 0-1 0,-1 0 1 0,2 0-1 15,-1 0 1-15,-1 0-1 0,2 0 0 0,-20 0 1 16,20 0-1-16,-1 0 1 0,-1 0-1 0,2 0 0 16,-2 0 1-16,1 0-1 0,0 0 1 0,0 0-1 15,0-17 1-15,-1 17-1 0,-15 0 1 0,15 0-1 0,1 0 1 16,0 0 0-16,-18 0-1 0,19-18 1 0,-1 18-1 15,-2-18 0-15,-15 18 1 0,16 0 0 16,2-18-1-16,-18 18 0 0,-2 0 1 0,2-17 0 0,17 17-1 16,-17 0 0-16,-2-18 1 0,2 18-1 0,35 0 1 15,-36-19-1-15,0 19 0 0,17 0 1 0,-16 0-1 16,-19-17 0-16,18 17 1 0,1 0-1 0,-1 0 1 0,1-17-1 16,-1 17 0-16,-18 0 0 0,19-17 0 15,-1 17 0-15,-18 0 1 0,19-18-1 0,-1 18 0 16,1 0 0-16,-1-18 0 0,1 18 0 0,-19 0 0 0,18 0 0 15,1-18 0-15,-20 18 0 0,20 0 1 0,-18 0-1 16,-1 0 0-16,19 0 0 0,-18 0 0 16,-1 0 0-16,0 0 0 0,1 0 0 0,0 0 0 15,0 0 0-15,-1 0 0 0,0 0 0 0,2 0 0 0,-2 0 0 16,1 0 0-16,-1 0 0 0,1 0 0 0,0 0 0 16,0 0 0-16,-1 0 0 0,0 18 0 0,2-18 0 15,-2 0 0-15,1 0 0 0,-1 0 0 0,2 0 0 16,-2 0 0-16,1 0 0 0,-1 0 0 15,0 0 0-15,2 0 0 16,-2 0 0-16,1 0 0 0,-2 0 0 16,-16 18 0-16,19-18 1 0,-19 0 0 15,17 0-1-15,-17 0 1 0,17 0 0 16,-17 0 0-16,18 0-1 0,-18 0 2 0,0 0-1 16,18 0 0-16,-18 0 0 0,18 0 0 0,-1 0 0 15,-17-18 0-15,18 18 0 0,-18 0 0 16,17 0 0-16,2 0-1 0,-19 0 1 0,17-18 0 0,-17 18 0 15,17 0-1-15,1 0 1 0,-18-17 0 0,18 17-1 16,-18 0 1-16,18-17 0 0,-1 17 0 16,-17-19-1-16,17 19 1 0,-17 0-1 15,0-17 1-15,19 17-1 0,-19-18 0 16,0 18 1-16,18 0-1 0,-18-17 0 16,0-1 0-16,0 0 1 0,17 1-1 0,-17 0 0 15,17-1 0-15,-17-18 0 0,0 19 1 0,18-1-1 16,-18-18 0-16,0 19 0 0,0 0 0 0,18-19 1 0,-18 18-1 15,0 1 0-15,0 0 0 0,18-2 0 0,-18-16 0 16,0 18 1-16,0-2-1 0,0 2 0 0,0-17 1 0,0 16 0 16,17 0 0-16,-17 0-1 0,0 0 1 15,0 1-1-15,0-19 1 0,17 19 0 0,-17 0 0 0,0-1 0 16,0 18 0-16,0-18 1 0,0 0-1 16,0 18 0-16,0-17 0 0,0 17 1 0,0 0 0 15,0 0 0-15,0-17 0 0,0 17-1 0,0 0 0 0,0 0 1 16,0 0-1-16,0 0 1 0,0 0 1 0,0 0-1 15,0-19 1-15,0 19-1 0,0 0 0 0,0 0-1 16,0 0 1-16,0 0 0 0,0 0 0 0,0-17-1 16,19 17 1-16,-19 0-1 0,0 0 0 0,0 0 0 15,0 0 1-15,0 0-1 0,0 0 0 0,0 0 0 16,0 0 0-16,0 17 0 0,0-17 0 0,0 0 0 16</inkml:trace>
  <inkml:trace contextRef="#ctx0" brushRef="#br0" timeOffset="3357.676">17780 11714 295 0,'0'0'0'0,"0"0"38"15,0 0 1-15,0 0 0 0,0 0-1 16,0 35-35-16,0-35 0 0,0 19-1 15,-18-2 1-15,18 17 14 0,0 20-1 0,0-19 1 0,-17 1 0 16,17-2-13-16,-19-15 1 0,19 16-1 0,-17-1 1 0,17-15-2 16,-18-2 1-16,18 18 0 0,-17-16-1 0,17-2 0 15,0 0-1-15,-19-17 0 0,19 0 0 16,0 17-1-16,0-17 0 0,0 0 0 31,0-17-2-31,19 0 1 0,-2-19 0 16,-17 1 0-16,18 18 0 0,-1-19 0 15,-17 1 0-15,19-1 0 0,-2 19 0 0,1-17 0 0,-18-2 0 0,17 18 0 0,-17 0 0 16,17-18 0-16,-17 19 0 0,0-17 0 16,19 15-1-16,-19 2 1 0,17-1 0 0,-17 1-1 0,18-2 1 15,-18 2 0-15,0 0-1 0,17 17 1 16,-17-18-1-16,0 18 0 0,19-17 1 0,-19 17-1 16,0 0 0-16,0 0 1 0,17 0-1 15,0 0 0-15,1 17 0 16,0-17 1-16,0 18-1 0,-1-18 1 15,1 0 0-15,18 0-1 0,-19 17 1 0,-1-17 0 0,2 0-1 16,18 0 1-16,-19 0 0 0,0 0-1 0,20-17 1 16,-3 17 0-16,-16 0 0 0,18 0 0 0,-19 0 0 15,19 0 0-15,-19 0 0 0,18 0 0 0,1 0 0 16,-18 0 0-16,16 0 0 0,-15-18 0 0,-2 36 0 16,1-18 0-16,-1 0 0 0,2 17 0 0,-2 0 0 15,1 2 0-15,-18-2 0 0,0 18 0 0</inkml:trace>
  <inkml:trace contextRef="#ctx0" brushRef="#br0" timeOffset="3912.234">18027 10743 364 0,'0'0'0'15,"0"0"6"1,0 0 1-16,0 0 0 0,0 0 0 0,0-34-4 0,0 34 0 0,0 0 0 0,0 0 0 16,0 0 8-16,0 0 0 0,0 0 0 0,0 0 0 15,0-18-7-15,0 18 0 0,0 0-1 0,0 0 2 0,0 18 3 16,0-18 0-16,0 0 0 0,0 34 1 0,17 20-6 16,-17-1 1-16,0-1-1 0,0 2 1 0,0-20 1 0,-17 2 0 15,17-1 0-15,0 19 1 0,0-19-4 0,0-18 1 16,0 18 0-16,0 1 0 0,0-18 1 0,0 16 0 15,0-15 0-15,-18 16 0 0,18-18-1 0,18 2-1 16,-18-19 0-16,0 17 1 0,-18-17-2 0,18 0 0 16,0 0 0-16</inkml:trace>
  <inkml:trace contextRef="#ctx0" brushRef="#br0" timeOffset="5906.668">18909 10550 364 0,'0'0'0'0,"0"0"14"0,0 0 0 0,0 0 1 0,0 0-1 0,0 0-10 0,0 35 1 0,0-35-1 0,0 17 1 0,0 36 3 0,0-17 1 0,0 16 0 0,0-16 0 0,0 17-5 0,0-17-1 0,0 16 1 0,0-16 0 0,-19 17 0 0,19-19 0 16,-17 2 1-16,17-18-1 0,0 0-1 0,0 17-1 16,0-35 1-16,0 17-1 0,-18-17-1 0,18 18 0 0,0-18 0 15,0 0 0-15,0 0 0 0,0 0 0 16,0-18 0-16,0 1 0 0,0-2-1 16,0-15 0-16,18-37 0 0,-18 35 0 0,17-16 1 125,-17-2-1-125,19 2 0 0,-19 17 1 15,17-19-1-15,-17 2 0 0,0 16 0 0,17 2 0 0,-17-2 1 0,18 1-1 0,-18-1 0 0,18 2 0 0,-18 16 0 0,18 0 1 0,-18-17-1 0,17 35 0 0,-17-18 0 0,17 18 0 0,2 0 0 0,-19 0 1 0,0 18-1 0,18-18 0 0,-18 35 0 0,17 1 0 0,-17-2 0 0,0 2 0 0,17-1 0 0,-17 1 0 0,0-19 0 0,18 0 0 0,-18 1 0 0,0 0 0 0,0 0 0 0,0-18 1 16,18 0-1-1,-18 17 0 1,18-34 0-16,-18 17 1 0,17-18-1 0,19 0 0 0,-19 0 0 0,1-16 0 0,17-2 0 16,-17 19 1 93,0-1-1-109,-1 0 0 0,-1 0 1 0,4 0-1 0,-4 2 0 0,-16-2 0 0,18 18 0 0,-1 0 1 0,2 0 0 0,-19 0 0 0,17 0-1 16,-17 18 1-16,18-2 0 0,-18 20 0 0,17 0 0 0,0-2-1 0,-17 2 1 0,0-19 0 0,19 19 0 0,-19-18-1 0,17 16 1 0,1-15 0 0,-18-2 0 0,17 1 0 0,-17-18 0 0,19 17 0 0,-2-17 0 0,-17 0 0 0,17 0 0 0,-17 0 1 0,18 0 0 0,-18 0-1 78,18-17 0-78,0 17 0 0,-18-18 1 0,17 18-1 0,1-36 0 0,-1 19 0 0,2 0 1 0,-2-1-1 0,-17 0 0 0,17 18 0 0,-17-18 0 0,18 1 0 0,0 0 0 0,-18-2 0 0,0 2 0 0,18 0 0 0,-18-1 0 0,0 0 0 15,0 0 0-15,17 0 0 0,-17 2-1 0,0-2 1 0,0 0 0 0,0 0 0 0,0-17-1 141,0 17 1-141,-17 0 0 0,17 1-1 0,0 0 1 0,-18-1 0 0,0 0 0 0,0 0-1 0,18 1 1 0,-17 17-1 0,0 0 1 0,17-17-1 0,-19 17 0 0,2 0 1 0,-1 0 0 0,1 0-1 0,-1 0 1 0,0 0 0 16,0 17-1-16,18-17 1 0,-17 17-1 0,17-17 1 0,0 18-1 0,0 0 1 0,0-18 0 0,0 0 0 0,0 18 0 0,0-18 0 0,17 0 0 0,1 17 0 0,0-17 0 0,0 0 0 0,17-17 0 0,-18 17 0 0,19-18 0 0,-19 18-1 0,19-18 1 31,-18 0 0-31,-1 1 0 0,0 17 0 0,2 0-1 0,-1 0 1 0,-18 0 0 0,17-17-1 0,-17 34 1 0,17-17 0 0,-17 17 0 62,18-17-1-62,-18 18 1 0,0 0-1 0,18 17 1 0,-18-18-1 0,0 37 1 0,0-1-1 0,0-19 1 0,0 20-1 16,0-19 0-16,0 1 0 0,0 16 1 0,-18-16-1 0,18-19 0 0,0 19 0 0,0-19 0 0,0 1 0 0,0-1 0 0,0 1 0 109,-18-18 0-93,18-18 0-16,18-34 0 0,-18-1 0 0,0-1 0 0,0 1 0 0,0 19 0 0,18-2 0 0,-18 0 0 0,0 2 0 0,0-19 0 0,0 17-1 0,18 1 1 0,-18 0 0 0,0 17-1 0,16-17 1 0,-16 18 0 0,17-2-1 0,-17 2 1 0,19 17 0 0,-19-17 0 0,17 17-1 0,-17 0 1 0,0 17 0 0,18-17 0 0,-18 17 0 16,0 19 0 62,17 17-1-63,1-18 1-15,0 18 0 0,0 0 0 0,-1-1-1 0,-17-16 1 0,17 0 0 0,2 17 0 0,16-36-1 0,-18 0 1 0,2 1 0 0,-2-18 0 0,1 0 0 0,-1 0-1 0,0-18 1 0,2 18 0 0,-2-17 0 0,1 0 0 0,-1-19 0 0,36-17 0 0,-17 1-1 0,-18 16 1 0,-1-17 0 0,1 0 0 16,-1 0 0-16,2 18 0 0,-19-18 0 0,17 18 0 0,-17-1 0 0,16 18 0 0,-16-16 0 0,0-2 0 16,18 19 1-16,-18-1-1 0,18-18 0 0,-18 36 1 15,0-17-1-15,0 17 1 0,0-17-1 0,0 17 1 16,0 17 0 0,0 0-1-16,0 1 0 0,0 0 1 0,0 123-1 0,18-52 0 15,-18-37 1-15,-18 18-1 0,18-16 1 0,0 17-1 16,0-37 0-16,0 2 1 125,0-18-1-125,0-1 1 0,0 0 0 0,-18 2-1 0,18-19 1 0,0 17 0 0,-18-17 0 0,18 0 0 0,0 0 0 0,0-17 0 0,-16 17 0 0,-20-36 1 0,19 19-1 0,-1-19 0 15,1 0-1-15,-19-16 2 0,18 17-1 0,18-1 0 0,-17 18 1 0,17 1-1 0,0 0 1 0,-17-1-1 0,17 0 0 0,0 18 0 0,0-18 0 0,0 18 0 0,-19-17 0 0,19 17 0 0,0 0 0 0,0 0 0 0,0-17 0 0,0 17-1 0,0 0 1 0,0 0-1 0,19 0 0 0,-19-19 1 0,17 2 0 16,0 0-1-16,19-1 0 0,-18-18 0 0,17 18 1 16,1 1-1-16,-19-19 0 0,17 19 0 0,-16 0 0 15,0-19 1-15,-1 18-11 0,0 1-1 0,20-18 1 16,-20 17 0-16,0 0 6 0,1-16 0 125,0 15 0-125,0 2 1 0,16 0-6 0,-34-1 0 0,19-1 0 0,-2 19 1 0,-17 0 4 0,18-17 0 0,-18 17 1 0,17 0-1 0,-17 0-1 0,0 0 1 0,0 0-1 0,18 17 1 0,-18-17 1 0,18 19 1 0,-18-1-1 0,18 35 1 0,-1-19-1 0,0 20 0 16,-17-20 0-16,19 20 1 0,-19-20 0 0,17 2 0 0,-17-19 0 0,0-17 1 0,0 18-1 0,0-18 1 0,0 0 0 0,0 0 0 0,0 0 0 0,0 0 0 0,0 18 1 0,0-18-1 0,0 0 0 0,0 0 0 0,0-18 1 15,0 0-1-15,18 1 1 0,-18 0-1 0,17-36 1 0,2 17 0 0,-2 1 0 16,-17 18-1-16,18-19 1 0,-1 36 0 15,0-18 0-15,2 18 0 0,16 54 0 141,0-2 0-141,-18 1 0 0,18 17 0 0,36 89 0 0,-35-71 0 0,-2-34 0 0,20 17 0 0,-1-1 1 0,-18-18-1 0,0-16 0 0</inkml:trace>
  <inkml:trace contextRef="#ctx0" brushRef="#br0" timeOffset="7038.761">23565 9491 458 0,'0'0'0'0,"0"0"11"0,0 0 0 0,0 0-1 0,0 0 1 0,0 0-7 0,0 0 0 0,17 0 0 0,2 0 0 0,-2 0 14 0,-17 0 1 15,18 0-1-15,-1 0 0 0,19 0-13 0,-18 0-1 16,16 18 1-16,-15 0-1 0,-2 17 7 0,1 0 0 16,-2 1 0-16,3 17 0 0,-2-1-7 0,0 2 0 15,-17-1 0-15,18 17 1 0,-18 0-4 0,18-17 1 0,-18 0-1 16,18 0 1-16,-18 0-1 0,17 0 0 0,-17-18 0 15,18 1 0-15,-1-2 0 0,-17-16 0 0,19 0 0 16,-19-18 0-16,0 0 0 0,0 0 0 0,17 0 0 16</inkml:trace>
  <inkml:trace contextRef="#ctx0" brushRef="#br0" timeOffset="7558.099">24289 9174 446 0,'0'0'0'0,"-19"35"11"16,19-17 0-16,0 0 1 0,0-1-1 16,0 19-7-16,0-2 0 0,0-16 0 0,0 18 1 15,0 16 8-15,0-16 1 0,0 17 0 0,0-1 0 0,0 2-10 16,0-20 1-16,0 19-1 0,-17-18 1 0,17 2 1 15,0-3 0-15,0-15 1 0,-17 15-1 0,17-16-3 16,0-18 0-16,0 18 1 0,0-18-1 0,0 0-1 0,0 0 0 16,0-18 0-16,0 18 0 15,0-18 0-15,0-16-1 0,0 15 1 0,17-33-1 0,-17-19 0 0,17 18 1 16,2 0-1-16,-19-17 0 0,17-1 0 0,1 18 0 16,-1 0 0-16,1 1 0 0,-18 16 0 0,36-17 0 15,-19 18-1-15,-1-1 1 0,4 1 0 0,-4 18-1 0,19-1 1 16,-16 0 0-16,-2 0-1 0,1 18 1 0,-1-17 0 15,19 17-1-15,-19 0 0 0,1 17 1 0,-1 1-1 16,19 0 1-16,-19 17-1 0,19 0 0 0,-1 1 1 16,-17 17-1-16,18-1 0 0,-19-16 1 0,18 16-1 15,1 1 1-15,-19 1-1 0,0-1 1 0,2-18-1 16,-1 18 1-16,-18-18 0 0,17 1-1 0,-34-2 1 16,17 1-1-16,0 2 1 0,-18-20 0 0,-1 0 0 15,2 2 0-15,-18 15-1 0,-1-34 1 0,2 18 0 16,-2 18 0-16,1-19-1 0,-1 0 1 0,-16-17 0 0,16 18 0 15,-18 0 0-15,20 0 0 0,-20-1 0 0,3 19 0 16,15-19 0-16,-17 0 0 0,18 1 0 0,-19 18 1 16,20-18-1-16,16 16 0 0,-18-15 0 0,2 15 0 15,-3-16 0-15,20 0 0 0</inkml:trace>
  <inkml:trace contextRef="#ctx0" brushRef="#br0" timeOffset="8803.525">27110 8857 263 0,'0'0'0'0,"0"0"0"15,0 0 19-15,0 0 0 0,36 0 0 16,-36 0 0-16,0 0-15 0,0 0 1 0,17 0-1 0,-17 0 1 16,0-18 13-16,18 18-1 0,-1 0 1 0,-17 0 0 15,19-18-14-15,-19 18 1 0,0 0-1 0,17 18 1 16,0-18 8-16,1 18 0 0,-18-1 0 0,18 0 1 16,-18 19-10-16,18-1 1 0,-18 1-1 0,17 16 0 15,-17 1 5-15,18 1-1 0,-18 16 1 0,0 1-1 16,0-19-4-16,0 1 0 0,17 18-1 0,-17 0 1 15,0-1 2-15,0-18 0 0,19 1 0 0,-19 1 0 16,0-19-4-16,17 1 2 0,-17-2-1 0,0-16 0 0,17 18-2 16,-17-36 0-16,18 17 0 0,-18-17 1 0,18 0-1 15,-18-17 0-15</inkml:trace>
  <inkml:trace contextRef="#ctx0" brushRef="#br0" timeOffset="9362.924">27869 8803 474 0,'0'0'0'15,"0"0"11"-15,0 0-1 0,0 0 1 16,0 18 0-16,0-18-7 0,0 18 0 0,0 0 0 15,17-1 0-15,-17 0 7 0,19 19 0 0,-19 16 0 16,17 1 0-16,-17 1-7 0,18-19 0 0,-18 18 0 0,0 18 0 16,17-18 1-16,-17-1-1 0,0 1 1 15,17 0 0-15,-17-18-3 0,19 19 1 0,-19-20-1 0,17-16 1 16,-17 18-2-16,18-19-1 0,-18-17 1 0,17 17 0 16,2-17-1-16,-2 0 1 0,-17 0 0 0,35 0-1 15,-17-17 0-15,0 17 0 0,17-17 0 0,-18-19 1 16,19 18-1-16,-20 1 0 0,2 0 0 0,18-1 0 0,-19 0 0 15,0 18 0-15,2-18 0 0,16 18 0 16,-18 0 0-16,1 0 1 0,0 18-1 0,0 0 0 0,-1-18 0 16,0 18 0-16,2-1 0 0,-2 0 0 0,1 1 0 15,-1-18 0-15,1 0 0 0,0 0 0 0,0 0 0 0,-1 0 0 16,0-18 0-16,2 18 0 16,-2-17 0-16,-17 0 0 0,18-1 0 0,-1-18 0 0,-17 19 0 15,19-19 0-15,-2 1 0 0,-17-1 0 16,18 1 0-16,-18 1 0 0,17-2 0 0,-17 1 0 0,17-1 0 15,-17 2 0-15,0-2 0 0,0 1 0 16,0-1 0-16,0 18 0 0,0-16 0 0,0-2 0 0,0 18 0 0,0 1 0 16,0-2 0-16,0 2 0 0,-17 0 0 0,17 0 0 15,0-1 0-15,0 0 0 0,0 0 0 0,-17 18 0 16,17-18 0-16,-18 18 0 0,18 0 0 16,0-16 1-1</inkml:trace>
  <inkml:trace contextRef="#ctx0" brushRef="#br0" timeOffset="30784.85">19368 12984 125 0,'0'0'0'16,"0"0"1"-16,0 0 0 0,0 0 1 16,0 0-1-16,0-35 0 0,0 35 0 0,0 0 0 15,0 0 0-15,0-17 7 0,0 17 1 0,0 0-1 16,0 0 1-16,0-19-6 0,0 19 1 0,0 0-1 15,0-17 1-15,0 17 11 0,16 0 0 0,-16 0-1 0,0 0 1 16,0 0-10-16,0 0-1 0,0 0 1 0,0 17-1 16,18-17 4-16,-18 19 1 0,17-19 0 0,-17 17-1 15,19 1-4-15,-2-1 0 0,1 2-1 0,-1 15 1 16,0-16-1-16,2 0 0 0,-19 0 0 0,17-1 0 16,1-17-2-16,-1 17 1 0,2 0 0 0,-2 2 0 15,0-19 0-15,1 17 0 0,-18 1-1 0,18-18 1 16,0 18-1-16,-1 0 1 0,1 0-1 0,-18-18 0 0,17 16 0 15,-17-16 0-15,0 18 0 0,19-18 0 16,-19 17 0-16,17-17 0 0,0 19-1 0,-17-19 1 0,18 17 0 16,0-17 0-16,-18 0 0 0,18 0 0 0,-1 18 0 15,0-18 0-15,-17 0 0 0,19 0 0 0,-1 0 0 16,-1 0 1-16,0 0-1 0,1 0 1 0,0 0-1 0,16 0 0 16,-17 0 0-16,2 0 0 0,16 0 3 0,-18-18 0 15,19 18-1-15,-18 0 1 0,16 0-3 0,2-17 2 16,-1 17-1-16,1 0 0 0,-1 0 2 0,1 0 0 0,-1 0 0 15,1 0 0-15,16 17-1 0,-16-17-1 0,-1 0 1 16,18 18-1-16,-19-1 1 0,19-17 1 0,1 19 0 16,-2-2-1-16,1 0-1 0,-17 1 1 0,16 0-1 15,2 0 0-15,-1-1 1 0,-18 0-1 0,18 0 1 16,-1 2-1-16,-16-1 0 0,17-1 0 0,-19 1-1 16,20 0 1-16,-2 0 0 0,1-1 0 0,-17-17-1 15,16 17 1-15,2 1 0 0,-19-18-1 0,18 0 0 16,0 18 0-16,0-1 0 0,-17-17 0 0,17 0 1 15,-2 18-1-15,3-1 0 0,-20-17-1 0,20 0 1 0,16 0 0 16,-16 0 0-16,-19 0 0 0,18 0 0 0,0 0 0 16,-18 0-1-16,19 0 1 0,-2 0 0 15,0-17 0-15,1 17-1 0,-18 0 1 0,19-18 0 0,-1 18 0 16,-18-17-1-16,18 17 1 0,-1-18-1 0,-16 18 1 16,18-18 0-16,-2 18-1 0,-16-17 1 0,16 0-1 15,-16 17 1-15,-2-18-1 0,2 0 0 0,17 0 1 16,-18 1-1-16,0-1 1 0,1-1-1 0,-2 2 0 15,-15 0 0-15,16 0 1 0,-18-1-1 0,1 0 0 0,18-17 0 16,-19 18 1-16,0-19-1 16,2 18 0-16,-2 1 0 0,1-19 0 0,-1 18 1 0,2-16-1 0,-2 16 0 15,1 0 0-15,-1-17 0 0,-17-1 1 0,17 19-1 16,2-18 0-16,-2-1 0 0,-17 19 0 0,18-19 0 0,-18 19 0 16,16-18 0-16,-16 16 1 0,0 2-1 0,0-1 0 15,0 1 0-15,0 0 0 0,0-2 1 16,-16 19-1-16,16-17 0 0,0 17 1 15</inkml:trace>
  <inkml:trace contextRef="#ctx0" brushRef="#br0" timeOffset="31720.084">24765 12932 307 0,'0'0'0'0,"-18"-19"10"16,0 19 0-16,18 0 0 0,0 0 0 0,-18 0-6 0,18 19 0 15,-17-19 0-15,17 0 0 0,-17 17 4 0,17-17 1 16,-19 18 0-16,2-18 0 0,17 36-5 0,-18-19-1 15,1 18 1-15,17-17 0 0,0 17 1 0,-19-18 0 16,19 19-1-16,0-19 1 0,0 19-2 0,0-18 0 0,0 16-1 16,19 1 1-16,-19-16-2 0,17-2 1 0,-17 1 0 15,18 18-1-15,-18-19 1 0,0 0-1 0,17 1 0 16,2 0 0-16,-19-18 0 0,17 18 0 0,-17-1-1 16,17 0 1-16,1-17 0 0,-18 17-1 0,0-17 1 15,18 0-1-15,-18 0 1 0,0 19-1 0,0-19 1 16,18 0-1-16,-18 0 1 0,17 0-1 0,-17-19 0 15,18 19 1-15,18-17-1 0,-2 17 1 0,2-17-1 0,-18 0 0 16,16-1 1-16,-15 18-1 0,16-18 0 0,-18 0 1 16,19 1-1-16,-18 17 0 0,15-17 1 15,3-2-1-15,-1 19 0 0,-17-17 0 0,18-1 1 0,-2 18-1 16,2 0 0-16,-1 0 1 0,19-17-1 0,-20 17 0 16,2 0 1-16,-1 17-1 0,18-17 0 0,-17 0 1 15,-1 0 0-15,19 18 0 0,-21-18 0 0,21 17 1 16,-20-17-1-16,20 0 0 0,-19 19 0 0,18-2 0 0,0-17 2 15,0 0 0-15,-17 17 0 0,17 1 0 16,-18-18-1-16,18 18 0 0,-18 0 0 0,18-18 0 0,0 0 2 16,-1 17 0-16,-16-17 0 0,16 17 0 0,-16-17-1 15,17 17-1-15,-18-17 0 0,19 19 1 0,-2-19 0 0,-16 0 1 16,-2 18 0-16,20-18 0 0,-19 0-2 0,1 0 1 16,-3 17-1-16,3-17 0 0,-1 0 2 0,1 0-1 15,-1 0 0-15,1 0 0 0,-1 0-1 16,-18 0-1-16,19-17 1 0,-1 17 0 0,1 0 1 0,-1-18-1 15,1 18 0-15,-2-19 1 0,2 19-2 0,-1-17 1 16,-18 17-1-16,20-17 1 0,-3 0 0 0,2-1 1 0,-2 0-1 16,-17 0 0-16,19 1 0 0,-1 0-1 15,-17-2 1-15,18 2 0 0,-19-1 0 0,19 1-1 0,-19-2 1 16,1 2 0-16,-1-1-1 0,-17 2 0 0,19 16 0 16,-2-18 0-16,1 0 1 0,-18 18-1 0,0-18 1 15,17 0-1-15,-17 18 0 0,0 0 0 0,0-17 1 16,0 17-1-16,0-19 0 0,0 2 0 0,0 17 0 15,0-34 0-15,0-2-1 0,0 18 1 0,-17 1 0 16,17-19 0-16,0 19-1 0,0-18 1 0,0 16 0 16,0-16 0-16,0 1-1 0,0 15 1 0,0 2-1 0,0-18 1 15,0 16-1-15,0 2 1 0,0 0 0 0,0 0 0 16,0-2 0-16,0 19 0 0,0 0 0 16,0 0 0-16,0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4:46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13704 17112 28 0,'0'0'0'0,"0"0"-1"47,0 0 0-31,-17 18 0-1,17 0 4-15,0-18-1 0,0 0 1 0,-17 0 0 16,17 0-2-16,0 0 1 0,0 0 0 0,0 0 0 0,0 0 2 15,0 0 1-15,0 0-1 0,0 0 1 0,0 18-3 16,0-18 1-16,0 0-1 0,0 0 1 0,0 0 0 16,0 0-1-16,0 0 1 0,0 0 0 0,0 0-1 0,0 0 0 15,0 0 0-15,0 0 0 0,0 18 0 0,0-18-1 16,0 0 1-16,0 0 0 0,0 0 0 0,0 0-1 16,0 0 0-16,0 0 1 0,0 0-1 0,0 0 0 15,0 0 0-15,0 0 0 0,0 0 0 0,17 0 0 16,-17 0 0-16,0 0 0 0,0 0 0 0,0-18 0 15,0 18 0-15,0 0 0 0,17 0 0 0,-17 0 0 0,18 0 0 16,-18 0 0-16,18 0 0 0,-18-18 1 0,0 18-1 16,18 0 1-16,-18-18-2 0,0 18 2 0,17 0-1 15,-17 0 0-15,18-18 1 0,-1 18 0 0,-17 0 0 16,0 0 1-16,19 0-2 0,-19 0 0 0,0 0 1 16,17 0-1-16,0 0 2 0,-17 0 0 0,18 0 0 15,-18 0 0-15,18 0-1 0,0 0 0 0,-18 0 0 16,17 0 0-16,0 0 6 0,-17 0 0 0,19 0 0 15,-1 0 1-15,-18 0-6 0,0 0 1 0,17 0-1 0,-17 0 1 16,17 0 2-16,-17 0 1 0,18 0-1 0,-18 0 1 16,18 0-4-16,-18 0 0 0,0 0 0 0,18 0 1 15,-18 0 1-15,17 0 0 0,-17 0 0 0,17 0 0 16,2 0-2-16,-2 18-1 0,1-18 1 0,-1 0 0 16,-17 18 1-16,18-18 0 0,0 0 0 0,-18 0 0 15,18 18-2-15,-1-18 1 0,-17 0-1 0,16 0 1 0,-16 0-1 16,20 0 1-16,-20 18-1 0,16-18 1 15,2 0-1-15,-1 0 0 0,-17 0-1 0,19 0 1 0,-2 0 0 16,-17 0-1-16,18 0 1 0,-1 0-1 0,-17 0 1 16,17 0-1-16,2 0 0 0,-2 0 0 0,-17 0 0 15,18 0 0-15,-1 0 0 0,2 0 0 0,-2-18 0 16,0 18 0-16,-17 0 0 0,36 0 0 0,-18 0 0 0,-18 0 0 16,17 0 0-16,1 0 0 0,-1 0 0 0,2 0 0 15,-19 0 0-15,17 0 0 0,0 0 0 0,1 0 1 0,0 0-1 16,-18 0 1-16,18 0-1 0,-1 0 0 0,-17 0 0 15,17 0 0-15,2 0 2 0,-19 0 0 16,18 0 0-16,-18 0 0 0,17 0-2 0,-17 0 1 0,17 0 0 16,1 18 0-16,0-18 1 0,0 0 0 0,-2 0 0 15,1 0 0-15,2 17-1 0,-2-17 0 0,1 0-1 16,-1 0 1-16,1 0 1 0,18 0-1 0,-19 0 1 16,0 0 0-16,2 0-1 0,-2 0-1 0,1 17 1 15,-1-34 0-15,2 17-1 0,-2 0 1 0,1 0 0 16,-1 0-1-16,19 0 0 0,-19 0 1 0,1 0-1 15,-18 0 0-15,17 0 0 0,2 0 0 0,15-17 0 0,-34 17 1 16,18 0-2-16,0 0 1 0,0 0 0 16,-1 0 0-16,1 0 0 0,-18 0 0 0,17 0-1 15,2 0 1-15,-2 0 0 0,-1 0-1 0,-16 0 1 0,18 0 0 16,0 17 0-16,0-17-1 0,-1 0 1 0,0 0 0 16,2 0 0-16,-1 0 0 0,-1 0-1 0,0 0 1 0,1 0 0 15,0 0-1-15,0 0 1 0,16 0 0 16,-15 0 0-16,-2 0-1 0,-17 0 1 0,18 0 0 0,-1 0 0 15,1 0 0-15,0 0 1 0,0 17-1 0,-1-17 1 16,-17 0-1-16,17 0 0 0,2 0 0 0,-2 0 2 16,1 0 0-16,-1 19-1 0,2-19 1 0,-2 0-1 15,1 0 0-15,-1 0 0 0,0 0 0 0,2 0 0 0,-2 17 1 16,1-17-1-16,-2 0 0 0,3 0 0 0,-2 0-1 16,0 0 1-16,1-17-1 0,0 17 1 0,0 0 0 15,-1 0 0-15,1 0 1 0,-1 0-2 0,2 0 0 16,15 0 1-16,-16 0-1 0,0 0 2 0,0 0-1 0,-1 0 1 15,19-19-1-15,-18 19 0 0,-1 0 0 0,0 0-1 16,-17 0 1-16,18 0 1 0,0 0-1 0,0 0 1 16,-1 0-1-16,19 0 0 0,-19 0 0 0,1 0-1 15,17 0 1-15,-17 0 0 0,17 0-1 0,-19 0 1 16,4-17 0-16,-4 17-1 0,2 0 0 0,-1 0 0 16,19 0 0-16,-18 0 0 0,-1 0 1 0,0 0-1 15,19-17 0-15,-18 17 0 0,-1 0 0 0,2 0 0 16,-2 0 0-16,0 0 0 0,1 0 0 0,0 0 0 15,0 0 1-15,-1 0-2 0,1 17 1 0,-1-17 0 16,2 0 0-16,-2 0 1 0,0 0-1 0,1 0 0 16,0 0 1-16,-18 17-1 0,18-17 0 0,-1 0 0 0,0 0 0 15,-17 0 0-15,19 0 0 0,-1 0 0 0,-18 0 0 16,17 0-1-16,-17 0 1 0,17 0 0 0,1 0 0 16,-18 0 0-16,18 0 0 0,0 0 0 0,-2 0 0 15,1 0 0-15,2 0 0 0,-2 0 0 16,1 0 0-16,-18 0 0 0,17 0 0 0,1 0 0 15,0 0-1-15,-18 0 1 0,18 0 0 0,-1 0 0 16,0 0-1-16,2 0 1 0,-2 0-1 0,1 0 1 0,-18 0 0 16,17 0-1-16,2 0 1 0,-2 0-1 0,-17 0 1 0,18 0-1 15,-1 0 1-15,0 0-1 0,2 0 1 0,-2 0-1 16,1 0 0-16,-1-17 1 0,2 17-1 0,-2 0 0 16,0 0 1-16,1 0-1 0,0 0 1 0,0-17-1 15,-1 17 0-15,18 0 0 0,-16 0 1 16,-2 0-1-16,-1-18 0 0,2 18 0 0,18 0 1 15,-19 0-1-15,0-18 0 0,2 18 0 0,-1 0 0 0,-1 0 0 16,0-18 0-16,1 18 0 0,0 0 1 0,0 0-1 16,-18-18 0-16,17 18 0 0,0 0 0 0,2 0 0 15,16-16 0-15,-18 16 0 0,19 0 0 0,-18 0 0 16,16-20 1-16,-15 20-1 0,16 0 0 0,1 0 0 16,-19-16 0-16,18 16 0 0,-18 0 0 0,2 0 0 15,16 0 0-15,-19 0 0 0,20-18 0 0,-19 18 0 16,19 0 1-16,-18 0-1 0,17 0 0 0,-18 0 0 15,2 0 0-15,15 0 0 0,-16 0 1 0,0-17-1 16,0 17 0-16,16 0 0 0,-15 0 0 0,-1 0 1 0,16 0-1 16,-16 0 0-16,18 0 0 0,-19 17 1 0,19-17-1 15,-1 0 0-15,-18 0 1 0,19 0-1 0,-18 0 0 16,15 0 0-16,-13 18 1 0,14-18-1 0,-17 0 0 16,2 0 0-16,16 0 1 0,-18 16-1 0,0-16 0 15,19 0 0-15,-18 0 0 0,-1 0 1 0,19 0-1 16,-19 0 0-16,1 0 0 0,18 0 1 0,-19 0-1 15,18 0 0-15,-16 0 0 0,-2 0 0 0,18 0 0 16,-17 0 0-16,0 0 1 0,16 0-1 0,-15 0 0 0,-1 0 0 16,-1 0 0-16,18 0 0 0,-17-16 0 15,0 16 0-15,-2 0 0 0,1 0 0 0,2 0 0 0,-2 0 0 0,1 0 0 16,-1-18 0-16,1 18 1 0,0 0-1 16,0 0 0-16,16 0 0 0,2 0 0 15,-1 0 0-15,1 0 0 0,-18 0 0 0,16 0 0 0,-15 0 0 16,-2 0 0-16,1 0 1 0,18 0-1 15,-19 0 0-15,0 0 0 0,1 0 0 0,0 0 0 16,0 0 0-16,17 0 0 0,-18 0 1 0,2 0-1 16,-2 0 1-16,-1 0-1 0,2 0 0 0,0 0 0 15,0 0 1-15,-1 0-1 0,0 0 1 0,2 0 0 16,-1 0 0-16,-1 0-1 0,0 0 1 0,1 0-1 16,0 0 1-16,0 0 0 0,16-17 0 0,-34 17 0 15,19 0 1-15,-2 0-1 0,1 0-1 0,-1 0 1 16,1 0 0-16,-18 0 0 0,18 0 0 0,0 0 1 15,-1 0-1-15,0 0 0 0,2 0 0 16,-2 0 0-16,18 17 0 0,-16-17 0 0,-2 0 0 16,1 0 0-16,-1 0-1 0,0 18 1 0,-17-18 0 0,19 0 0 15,-2 0 0-15,-17 16 0 0,18-16 0 16,-2 0 0-16,-16 20 0 0,19-20-1 16,-2 0 1-16,0 0-1 0,-17 16 1 0,36-16 0 15,-18 18-1-15,-1-18 0 0,1 0 1 0,-18 0 0 16,17 18-1-16,2-18 1 0,-2 0 0 15,0 0-1-15,1 18 1 16,0-18-1-16,0 0 0 0,-1 0 0 16,0 0 1-16,2 0-1 0,-1 0 0 0,-1 0 0 15,0 0 1-15,1 0-1 0,0 0 0 0,0 0 0 16,-1 0 0-16,0 0 0 0,2 0 0 16,-19 0 1-16,17 0-1 0,1 0 0 0,-1 0 0 15,1 0 1-15,18 0-1 0,-19 0 0 16,-1-18 0-16,4 18 0 0,-4 0 0 0,2-18 0 15,-1 18 0-15,2 0 0 0,-2 0 0 0,1-18 0 16,-1 18 0-16,0 0 0 0,2 0 0 0,-2-16 0 0,1 16 0 16,-18 0 1-16,17 0-1 0,2 0 0 15,-19-20 0-15,17 20 0 0,-17 0 1 0,17 0-1 16,1 0 0-16,0 0 0 0,0 0 1 16,-1 0-1-16,1-16 1 0,-1 16-1 15,2 0 0-15,-19 0 1 0,17 0 0 16,0 0-1-16,-17 0 1 15,18 0-1-15,-18 0 1 0,0 0 0 16,18 0-1 0,-18 0 1-16,0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5:26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16298 8274 3 0,'0'0'0'0,"35"-18"0"0,-18 1 0 0,2 17 0 16,15 0 0-16,-16 0 0 0,18 0 0 0,-2-17 0 0,3 17 0 16,15 0 0-16,-16-19 0 0,-2 19 0 0,2 0 1 15,17 0 0-15,-17-17-1 0,17-1 0 0,-19 18 0 16,19-17 1-16,-1 17-1 16,-16-19 0-16,18 2 0 0,-20 17 0 0,20-17 0 0,-19 17 0 0,18-18 0 15,0 18 0-15,-18 0 0 0,19-17 0 0,-20 17 0 16,20-19 0-16,-2 19 0 0,-17 0 0 0,0-17 0 15,18 17 0-15,-17-18 0 0,-1 18 0 0,1-17 0 16,16 17 0-16,-16 0 0 0,-1 0 0 0,1 0 0 16,-2 0 0-16,20 0 0 0,-19 0 0 0,1 0 0 15,-3 0 0-15,21 0 0 0,-20 0 0 0,3 0 0 0,-20-19 0 16,18 19 0-16,1 0 0 0,-19 0 0 0,19 0 0 16,-19 0 0-16,18-17 0 0,-17 17 0 0,0 0 0 15,0 0 0-15,-1 0 0 0,0 0 0 0,2 0 0 16,-2 0 0-16,1 0 0 0,-1 17 0 15,2-17 0-15,-2 0 0 16,1 19 0-16,-1-19 0 16,-17 17 0-16,17-17 0 0,-17 18 0 15,19-18 0-15</inkml:trace>
  <inkml:trace contextRef="#ctx0" brushRef="#br0" timeOffset="1007.381">17850 8203 3 0,'0'0'0'0,"35"0"0"0,18-17 0 0,1-1 0 0,-2 1 0 0,18 17 0 0,0-19 0 16,-16 2 0-16,-1 0 0 0,18 17 0 0,-19-18 0 0,19 1 0 0,0-2 0 15,0 2 0-15,-18 17 0 0,17-18 0 16,-18 18 0-16,1-17 0 0,18 17 0 0,-18-19 0 0,-18 19 0 15,19-17 0-15,-2 17 0 0,1 0 0 0,0 0 0 16,0-17 0-16,0 17 0 0,-1 0 0 16,-17-17 0-16,1 17 0 0,-1-19 0 0,1 19 0 0,-1 0 0 15,1 0 0-15,16 0 0 0,-34 0 0 0,17-17 0 0,0 17 0 16,1 0 0-16,-1 0 0 0,-17 0 0 0,0 0 0 16,16 17 0-16,-15-17 0 0,-1-17 0 0,16 34 0 15,-16-17 0-15,0 0 0 0,0 0 0 16,-2 0 0-16,1 0 0 0,2 0 0 31,-38 0 0-15,-32 0 0-1,-19 0 0-15,-1 0 0 0,17 0 0 0,1 0 0 16,-17 0 0-16,17 0 0 0,0 0 0 0,-1 0 1 16,-15 0 8-16,15 0 0 0,-15 0 0 0,-2 0 1 15,0 19-7-15,18-19 1 0,-17 0 0 0,-1 0 0 16,1 17 10-16,-1-17 0 0,0 17 1 0,1-17-1 15,0 17-10-15,-1 2 1 0,0-19-1 0,-17 17 0 0,17 1 11 16,18-1 1-16,-17 2-1 0,-1-2 0 16,2 1-10-16,-2-18-1 0,17 17 1 0,-16 0-1 15,16 2 12-15,2-19 0 0,-1 0 1 0,-1 17-1 16,2-17-12-16,-1 0 1 0,18 18-1 0,-17-18 1 0,16 0 4 16,1 0 0-16,18 0 0 0,-20 17 0 0,3-17-5 15,16-17 0-15,0 17 0 0,0 0-1 0,1 0 4 0,17 0 0 16,0 0-1-16,0 0 1 0,-17 0-4 15,17 0 0-15,17 0 0 0,-17 0 1 0,0 0 0 0,17 0 1 16,-17 0-1-16,36 0 1 0,16 0-3 0,19 0 1 16,-17 0-1-16,-2 0 1 0,0 0 0 0,2 17-1 15,-1-17 1-15,18 0 0 0,-19 0-1 0,1 0 0 16,18 19 0-16,0-38 0 0,0 19-1 0,-2 0 1 0,2 0-1 16,-1-17 1-16,0 17-1 0,1 0 0 0,0-18 0 15,0 1 1-15,0 17-1 0,-1 0 0 0,0-19 0 16,1 19 1-16,0-17-2 0,-1 17 1 0,1 0 0 15,-1-17 0-15,-17 17 0 0,18 17 0 0,-18-17 0 16,18 0 0-16,-1 17-1 0,-18 2 1 0,1-19 0 16,1 17 0-16,-2 1 0 0,1-1-1 0,1 2 1 15,-2-2-1-15,1 0 1 0,-17 1 0 0,16-1-1 0,-16 2 1 16,15-2-1-16,-15 17 1 0,-1 2-1 16</inkml:trace>
  <inkml:trace contextRef="#ctx0" brushRef="#br0" timeOffset="2522.477">25047 8239 188 0,'0'0'0'0,"0"0"2"15,0 0 0-15,0 0 0 16,0 0 0-16,0 0 0 0,0 0-1 0,0 0 1 0,0 0-1 15,0 0 1-15,0 0 0 0,0-36 0 0,0 36 0 16,0 0 0-16,18 0-1 0,-18 0 1 0,18-17-1 16,-2 17 0-16,1-18 0 0,-17 18 0 0,19 0 1 15,-2-17-1-15,-17 17 0 0,18 0-1 0,-18 0 1 0,17 0 3 16,1 0 0-16,-18-19-1 0,18 19 1 16,17 0-1-16,-18 0-1 0,2 0 0 0,16-17 0 15,1 17-1-15,-1 0 1 0,-18 0-1 0,0 0 1 0,19 0-1 16,-1 0 0-16,1 0-1 0,-1 0 2 0,18 0-2 15,-18 17 1-15,1-17 0 0,-2 0 0 16,19 19 0-16,-17-19 0 0,-1 0-1 0,18 17 1 0,-18-17 0 0,1 18 0 16,16-18 0-16,-16 0-1 0,-1 0 1 0,18 0 0 15,-18 0-1-15,19 0 1 0,-1 0 0 0,-18 0 0 16,17-18-1-16,1 18 1 0,0 0 0 0,-17-17 0 16,16 17-1-16,-16 0 1 0,17-19 0 15,-18 19 0-15,0 0 0 0,35 0 1 0,-34-17-2 0,17 17 1 0,-17 0 0 16,17 0 0-16,-19-17 1 0,2 17-1 0,-1 0 1 15,18 0 0-15,-18 0-1 0,-18 0 0 0,19 0 0 16,-1 0 0-16,18 17 2 0,-35-17 0 0,18 0 0 16,-2 0-1-16,-16 0 0 0,0 0 0 0,17 0-1 15,-18 17 1-15,2-17 2 0,-1 19-1 0,-18-19 0 16,17 0 0-16,0 0-1 0,-17 17 0 0,18-17 0 16,-18 18 0-16,0-1 3 0,18-17 1 0</inkml:trace>
  <inkml:trace contextRef="#ctx0" brushRef="#br0" timeOffset="36654.051">12646 11344 3 0,'0'0'0'15,"-35"0"0"1,35 0 1-16,0 0 0 0,0-18-1 16,0 1 0-1,0-2 0 1,18 19 17-16,-18-17 0 0,17 17 0 15,-17-17-1-15,19 17-11 0,-19-18-1 0,0 18 1 0,17 0-1 16,-17-18 13-16,18 18 0 0,-18 0 0 0,17 0-1 16,-17 0-11-16,17 0-1 0,-17 0 1 0,19 0-1 15,-2-18 4-15,-17 18 0 0,18 0-1 0,-1 0 1 16,2 0-5-16,-19 0 1 0,17 0-1 0,-17 0 1 16,17 0-1-16,-17 0 0 0,18 18 0 0,0-18 1 15,-18 0-2-15,18 0 0 0,-1 0 0 0,-17 0-1 0,18 18 2 16,-1-18-1-16,2 0 1 0,-2 0-1 15,-1 0-1-15,2 0 1 0,0 0 0 0,-18 0-1 0,18 0 3 0,-1 0-1 16,0 0 0-16,2 0 0 0,16 0-1 16,-18 0 0-16,1 0 0 0,0 0 0 0,17 0 1 15,-18 0 1-15,2 0-1 0,-2 0 1 0,18 0-2 16,-17 0 0-16,0 0 0 0,0 0 0 0,16 0 1 0,-15 0 1 16,-2 0-1-16,18 0 1 0,-16 0-2 0,-2 0 0 15,1 0-1-15,16 0 2 0,-15 0 2 0,-2 0 1 16,1 0 0-16,17 0 0 0,-18 0-3 0,0 0 0 0,1-18 0 15,0 18 0-15,17 0 3 0,-17 0 0 0,-18 0-1 16,17 0 1-16,2 0-3 0,-19 0 0 0,17 0 0 16,0 0 0-16,-17 0 2 0,0 0-1 0,18 0 0 15,-18 0 1-15,0 0-3 0,18 0 0 0,-18 0 1 16,0 0-1-16,18 0 4 0,-18 0 0 0,0 0-1 16,0 0 1-16,17 0-3 0,-17 18 0 0,17-18-1 15</inkml:trace>
  <inkml:trace contextRef="#ctx0" brushRef="#br0" timeOffset="38117.663">15345 11009 210 0,'0'0'0'0,"0"0"21"16,0 0 0-16,0 0-1 0,0 0 2 0,0 0-18 16,0 0 0-16,0 0 1 0,0 0-1 0,0 0 14 15,0 0 1-15,0 0-1 0,0 0 0 0,0 0-13 16,0 0-1-16,0 0 1 0,0 0-1 0,0 0 2 16,0 0-1-16,0 0 1 0,0 0 0 0,-17 17-4 0,34 0 1 15,-17 1 0-15,0-18 0 0,0 36-1 0,19-18-1 16,-19-2 1-16,0 20-1 0,0-18 0 0,0-1 0 15,0 1 0-15,0 18 0 0,0-19 0 0,0 0 0 0,0 2-1 16,0-2 1-16,0 18-1 0,0-16 0 0,0-2 1 16,0 0 0-16,0 0 0 0,0 1 0 0,0 0 0 15,0 0 0-15,-19 0 0 0,19-2 0 0,0 4 0 16,0-4 0-16,0 2 0 0,0-1 0 16,0-17 0-16,0 19-1 0,0-19 1 0,0 0 0 15,0 17-1-15,0-17 1 0,0 0 0 0,0 18 0 16,0-18 0-16,0 0 0 0,0 17 0 0,19-17 0 15,-19 0 1-15,0 0 0 0,0 0 0 16,17 0 1-16,-17 0-2 0,17 0 0 0,-17-17 1 0,18 17-1 16,18-18 2-16,-19 18 0 0,18-17 0 0,-16 17 0 15,14-19-1-15,-15 19 0 0,18-17 0 0,-19 17-1 16,0 0 3-16,20-18 0 0,-20 18-1 0,18 0 1 16,-17 18-2-16,17-1 0 0,1-17 1 0,16 19-1 15,-34-19 1-15,18 17 1 0,-2 1-1 0,2-1 0 16,18 0-1-16,-19 2 0 0,-1-2 0 0,2 1 0 0,-2-1 0 15,19 2 0-15,-17-2 0 0,-1 0 0 16,0 0-1-16,1 1 1 0,-1-18-1 0,18 18 1 0,-17-18-1 0,-1 18 1 16,0-18 0-16,-17 18-1 0,17-18 0 15,1 0 1-15,-1 17-1 0,0-17 0 0,1 19 0 16,-3-19 1-16,3 17-1 0,-1 0 1 0,19-17-1 16,-37 0 0-16,19 17 0 0,-1-17 0 0,1 19 0 0,-2-19 0 15,-16 0 1-15,18 17-1 0,-1-17 0 0,1 18 0 16,-19-18 0-16,18 17 0 0,1-17 0 0,-19 17 0 15,19-17 0-15,-1 0 0 0,0 19-1 0,1-19 1 0,-3 0 0 16,-14 17 0-16,16-17-1 0,0 0 1 0,1 0 0 16,-2 0-1-16,2 0 1 0,-1 0 0 0,-16 18-1 15,16-18 1-15,-1 0-1 0,2 0 0 0,-18 0 0 16,18 0 1-16,-2 17-1 0,2-17 0 0,-1 0 0 16,0 0 1-16,1 0-1 0,-2 0 0 0,-16 0 0 15,34 19 0-15,-15-19 0 0,-3 0 0 0,-16 0 0 16,18 17 0-16,-2-17-1 0,2 17 1 0,-18-17 0 15,17 0 0-15,1 17 0 0,-2-17 0 0,-15 0-1 16,16 19 1-16,1-19 0 0,-19 0-1 0,18 17 1 0,-18-17-1 16,19 0 1-16,-18 18-1 0,-2-18 1 0,20 0-1 15,-19 0 0-15,1 0 0 0,0 0 0 0,17 0 0 16,-17 0-1-16,-1 0 1 0,2-18 0 16,-2 18-1-16,0 0 0 0,-17 0 0 0,18 0 1 15,-18-17-1-15,18 17 1 0,-18 0-1 0,18-19 1 16,-18 19 0-16,0 0-1 0,17 0 1 0,-17-17 0 15,0 17 0-15,17 0 0 0,-17-17 0 0,0 17 0 0,0-17 0 16,19-2 0-16,-19 19 0 0,0-35 0 16,0-1 0-16,18 2 1 0,-18-1-1 0,0-1 1 0,0 19-2 15,0-19 2-15,0-17-1 0,0 17 0 0,0 2 0 16,17-2 0-16,-17-16 1 0,0 16-1 0,0-16 0 16,17 16 1-16,-17 2-1 0,18-2 1 0,-18 0-1 15,0 0 0-15,18 2 1 0,0-2-1 0,-18 1 0 0,17 18 1 16,0-19-1-16,-17 19 0 0,19-1 0 0,-19 0 1 15,17 0-1-15,-17 1 0 0,18-1 0 0,-18 18 0 16,17 0 1-16,-17 0-1 0,0 0 0 0,0 0 0 16,18 0 1-16,-18 18-1 0,0 17 0 15,-18-17 1-15,18 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6:57.2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9666 13638 144 0,'0'0'0'0,"0"0"1"0,0 0 0 15,0 0 0-15,0 0 1 0,0 0-1 0,0 0 0 0,0 0 0 0,0 0 14 0,0 0-1 16,0 0 1-16,0 0-1 0,0 0-9 15,0 0-1-15,0 0 1 0,0 0-1 0,0 0 10 0,0 0 1 16,18 0-1-16,-18 0 1 0,17 0-11 0,-17 0 0 16,0 0 1-16,0 0-1 0,17 0 4 0,-17 0 1 15,19 0-1-15,-19 17 0 0,18-17-4 0,-18 17-1 16,0 1 1-16,17-18-1 0,-17 18 2 0,17-18 0 16,-17 0-1-16,0 17 1 0,18-17-2 0,-18 0-1 15,18 18 1-15,-18-18 0 0,18 0-2 0,-18 0 1 0,0 0 0 16,16 0 0-16,1 0-1 0,2 0 0 0,-2 0 1 15,-17-18-1-15,35 18 1 0,-17 0-1 0,-18 0 0 16,18-17 1-16,0 17-1 0,-1 0 0 0,0 0 0 16,-17 0 0-16,19 0 1 0,-2-18-1 0,-17 36 1 15</inkml:trace>
  <inkml:trace contextRef="#ctx0" brushRef="#br0" timeOffset="1971.005">11377 13831 235 0,'0'0'0'0,"0"0"12"15,0 0 1-15,0 0-1 0,0 0 1 16,0 0-9-16,0 0 0 0,17 0 0 0,-17 0 1 15,17 0 1-15,-17 0 1 0,19 0 0 0,-19 0 0 16,18-18-4-16,-1 18 1 0,-17 0-1 0,17 0 0 16,1 0 1-16,-18 0 0 0,18 0 1 0,-18 0-1 15,18 0-2-15,-18 0 1 0,17 0-1 0,-17 0 0 16,17-17 0-16,2 17-1 0,-19 0 0 0,17 0 1 16,1 0-1-16,-18 0 0 0,17 0 0 0,1 0 0 0,0-17 0 15,0 17 1-15,-1 0 0 0,-1 0 0 16,4 0-1-16,-4 0 0 0,2-19 1 0,18 19-1 0,-19 0 0 15,1 0 0-15,-1 0 0 0,0-17-1 16,19 17 1-16,-18 0-1 0,-1 0 1 0,2 0 0 0,-2 0-1 16,0 0 1-16,19 0 0 0,-18 0 0 0,17 17 0 15,-18-17-1-15,19 0 1 0,-19 19 0 0,19-19 0 16,-18 0 1-16,16 0-1 0,3 17 0 0,-20-17 0 16,18 17 0-16,-17-17 0 0,16 18 0 0,2 0 0 15,-19-18 1-15,18 18-1 0,1-1 0 0,-1-17 0 0,1 17 0 16,-19 0 0-16,18-17 1 0,1 19 0 0,-1-19 0 15,18 18-1-15,-18-18 0 0,1 17 0 0,-1-17 1 16,1 0-1-16,-1 0 0 0,1 0 1 0,15 18-1 16,-15-18 1-16,-2 0-2 0,3 0 2 0,-3 0-1 15,2 0 0-15,-1 0 0 0,1 0 0 0,-1 0 0 16,0 0 0-16,1 0 0 0,-2 0 0 0,2 18 0 16,-1-18 0-16,-16 0-1 0,16 0 1 0,-1 18 0 15,-15-18 0-15,16 0-1 0,-19 17 1 0,20-17-1 16,-19 0 1-16,19 17 2 0,-18-17-1 0,17 0 1 0,-18 19-1 15,19-19-1-15,-19 0 1 0,1 17 0 0,18-17 0 16,-2 17 0-16,-15-17 1 0,16 0 0 0,-18 0-1 16,19 18 0-16,-18-18 0 0,16 17 0 0,2-17-1 15,-18 0 3-15,17 0 0 0,-17 0 0 0,17 19 0 16,1-19-2-16,-20 0 0 0,19 0 1 0,-16 0-1 16,16 0 2-16,-18 0 1 0,19 0-1 0,-19 0 0 15,1 0-2-15,18 17 1 0,-19-17-1 0,18 0 1 16,-17 0 0-16,17 0 1 0,-17 0-1 0,18 0 1 15,-19 0-2-15,0 17 0 0,19-17 0 0,-18 0 0 0,16-17 1 0,-15 17 0 16,-1 0 0-16,-1 0 0 0,0 0-2 16,1 0 1-16,0-17 0 0,0 17 0 0,-2 0 0 0,20 0-1 15,-19 0 1-15,1 0 0 0,17 0-1 16,-17-19 0-16,17 19 0 0,1 0 1 0,-19-17-2 0,18 17 2 16,1 0-1-16,-18 0 0 0,16-18-1 0,-15 18 1 15,-2 0 0-15,18 0 0 0,-16 0-1 0,15-17 1 0,-16 17 0 16,0 0 0-16,0 0-1 0,-1-17 1 0,18 17-1 15,-16 0 1-15,-2 0-1 0,17-19 1 0,-16 19-1 16,0 0 1-16,16 0-1 0,-15-17 0 0,-1 17 1 16,16 0-1-16,-16-17 1 0,0 17-1 0,0 0 0 15,-1-18 1-15,0 18-1 0,19 0 0 0,-18-18 1 16,-1 18-1-16,1 0 0 0,0-18 0 0,0 18 1 16,-1-17-1-16,0 17 1 0,2 0-1 15,-2 0 0-15,-17 0 1 0,18-18-1 0,-1 18 1 16,2 0-1-16,-2 0 1 0,-17 0-1 0,18-19 0 0,-1 19 1 15,0 0 0-15,2 0 0 0,-19 0 0 16,17 0-1-16,-17 0 1 0,18 0-1 0,-18 0 1 16,16 0 0-16,-16 0 0 0,19 0 0 15,-19 0 0-15,17 0-1 0,-17 0 1 0,0 0 0 16,17 0-1-16,-17 0 1 0,0 0 0 0,18 0 0 16,-18 0 0-16,18 0 0 0,-18 0 0 15,0 0 0-15,0 0 0 0,18 0 0 0,-18 0 0 16,0 0 0-16,0 0-1 0,0 0 1 0,0 0 0 0,17 0 0 15,-17 0 0-15,0 0 0 0,0 0 0 0,0 0 0 16,0 0 0-16,0 0 0 0,0 0 0 0,0 0 0 16,0 0 0-16,0 0 0 0,0 0 0 0,-17 0-1 15,17 0 1-15,0 0 0 0,0 0 0 0,-18 0 0 16,18 0 0-16,-18 0 0 0,0 0-1 0,1 0 1 16,0 0 0-16,-2 0 0 0,3 0-1 0,16 0 1 15,-18 0 0-15,1 0 0 0,17 0 0 0,-19 0-1 16,2 0 1-16,0 0 0 0,-1 0 0 0,1 0 0 15,-2 0 0-15,2-17-1 0,17 17 1 16,-18 0-1-16,1 0 1 0,-2 0-1 0,2 0 1 16,0 0-1-16,-19 0 1 0,18 0-1 0,1 17 1 15,-18-17-1-15,16 0 1 0,-15 0-1 0,16 0 1 16,-18 0-1-16,19 19 0 0,0-19 1 0,-20 0-1 16,3 18 1-16,16-18-1 0,0 0 0 0,-16 17 0 15,17-17 1-15,-19 0-1 0,18 0 1 0,1 18-1 16,-1-18 0-16,-18 0 0 0,19 0 1 0,0 18-1 0,-2-18 0 15,-16 18 0-15,18-18 0 0,-2 0 1 0,-15 0-1 16,-1 17 0-16,16-17 0 0,-16 0 0 0,18 0 1 16,-19 0-1-16,19 0 0 0,-19 0 0 0,18 17 0 15,1-17 0-15,-1 0 0 0,-18 0 0 0,19-17 0 16,1 17 0-16,-2 0 0 0,0 0 0 16,0 0 0-16,1 0 0 0,0 0 0 0,-1 0 0 15,-1 0-1-15,2 0 1 0,0 0 0 0,-19-17 0 16,1 17-1-16,18 0 0 0,-19-18 0 0,18 18 0 15,1-18 0-15,-1 18 0 0,0 0 1 0,0-18-1 0,1 18 0 16,0 0-1-16,-2 0 1 0,2-17 0 0,17 17 0 16,-18-18 0-16,1 18 0 0,-2 0 1 0,2-19-3 15,0 19 1-15,-1 0 0 0,1-17-1 0,-2 17 2 16,19-17-1-16,-17 17 1 0,-1 0-1 0,2-17 0 16,-4 17 1-16,4 0-1 0,-1-18 1 0,-1 18 0 0,-18-18 0 15,19 18 0-15,-1 0 0 0,1-18-1 0,-2 18 1 16,-15 0 0-16,34 0 0 0,-18-17 0 0,0 17 1 15,0 0-1-15,18 0 0 0,-17-17 0 0,17 17 0 0,-17 0 0 16,-20 0 0-16,20-19 0 0,0 19 1 0,-1 0-1 16,-18-17 0-16,19 17 1 0,0 0-1 15,-2-18 1-15,2 18-1 0,-1 0 0 0,1 0 1 0,-1 0-1 16,18-17 1-16,0 17-1 0,-18 0 1 0,18 0-1 16,-18 0 1-16,18-18-1 0,-17 18 1 0,-19-18 0 15,20 18-1-15,-2-17 0 0,18 17 0 16,-17 0 0-16,-2-17 0 0,2 17 1 0,0 0-1 0,17-18 0 15,-18 18-1-15,18 0 1 0,-17 0 0 16,-2-18-1-16,2 18 1 0,-1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27:46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22948 3705 84 0,'0'0'0'0,"0"0"-1"47,0 0 0-47,17-18 0 0,-17 18 0 16,0 0 0-16,19-17 0 0,-19 17 0 15,0 0 3-15,17 0 0 0,-17 0-1 0,0 0 1 16,17-19-1-16,-17 19 0 0,0 0 0 0,0 0 1 0,18 0 1 16,-18 0 1-16,0 0 0 0,18-17 0 15,-18 17-2-15,0 0 0 0,18 0 1 0,-18 0-1 0,0 0 1 0,17-17 0 16,-17 17 0-16,18 0 0 0,-1 0-2 16,-17 0 1-16,19-17 0 0,-2 17 0 0,-17-19 0 0,16 19 0 15,2 0 0-15,0-17-1 0,0 17 1 16,-18-18-1-16,17 18 0 0,0-18 1 0,2 18-1 0,-1 0 0 15,-18 0 0-15,17-18 1 0,0 18-2 0,1-18 1 16,0 18 0-16,-18 0 0 0,18-17 1 0,-18 17-1 16,17 0 1-16,0 0-1 0,2-17 1 0,-2 17-1 0,1 0 0 15,-1-17 0-15,1 17 0 0,-18 0 1 0,18-19-1 16,0 19 1-16,16-17-2 0,-34 17 1 0,19 0 1 16,16-18-1-16,-18 18 2 0,2 0 0 0,-2-17 1 15,18 17-1-15,-18-19-1 0,2 19 0 0,16 0 0 16,-19-17 1-16,3 17 0 0,15 0 1 0,-16-17-1 15,0 17 1-15,17 0-2 16,0-18 0-16,-16 18 0 0,-2-18 1 0,18 0 1 0,-17 18 0 0,17-17 1 16,1 17-1-16,-18-17-1 0,-1 17-1 0,18-17 1 15,-17-2-1-15,17 19 2 0,-18-17 0 0,19 17 0 0,-18-18 0 16,-1 18-1-16,19-18-1 0,-18 18 0 0,15-18 1 16,3 0-1-16,-18 18 1 0,18-17 0 0,-19 0 0 15,18 17-1-15,-18-19 0 0,2 19-1 0,16-17 1 16,-18 17 0-16,2-17-1 0,-2 17 1 0,18-18 0 15,-17 18-1-15,0-17 0 0,-1 17 0 0,1-19 0 0,-1 19 0 16,19-17 0-16,-19 17 0 0,1-17 0 16,0-1 0-16,0 18 0 0,-1-18 0 0,19 18-1 0,-18-18 1 15,-1 1 0-15,0 17-1 0,19-18 1 0,-18 18 0 16,-2-16-1-16,1 16 1 0,2-20-1 0,16 4 0 16,-18-2 1-16,1 18-1 0,0-18 0 15,0 0 0-15,-1 18 0 0,0 0 0 0,2-18 1 0,-2 1-1 0,1 0 0 16,-1 17 0-16,2-19 0 0,-2 19 0 15,1-17 0-15,-1 17 0 0,0-17 0 0,2 17 0 16,-2-18 0-16,1 18 0 0,-1-17 0 16,2 17 0-16,-2 0 1 0,0-19-1 0,19 19 0 0,-18-17 0 15,-1 0 0-15,1 17 0 0,-1-18 0 0,2 0 0 16,-2 18 0-16,-1-18 0 0,2 1 1 0,0-1-1 16,0 18 0-16,-1-18 0 0,0 18 0 0,2-18 0 15,-1 1 0-15,-1 17 0 0,0-17 1 0,1 17-1 16,0-18 0-16,0 0 0 0,-1 18 0 0,0-18 1 15,2 18-1-15,-2-17 0 0,18 17 1 0,-17-17-1 16,0-2 1-16,0 2-1 0,-1 17 0 16,19-17 1-16,-19-1-1 0,1 0 0 15,-1 18 1-15,19-18-1 0,-18 0 1 0,16 18-1 0,-15-16 0 16,-2-2 1-16,1 18-1 0,17-18 0 0,-18 18 1 0,0-18-1 0,1 1 1 16,18 17-1-16,-19-18 0 0,1 0 1 0,-1 18-1 15,2-18 1-15,-2 18 0 0,18-17 0 0,-17 17 0 16,0-17 0-16,-1 17 0 0,0-18-1 0,20 18 1 15,-20-18 0-15,0 18 0 0,1-18 0 0,18 18 0 16,-19-17 0-16,19 17-1 0,-19-17 1 0,1-2 0 0,17 19-1 16,-17-17 1-16,0 17 0 0,-1-17 0 15,-1 17-1-15,4-18 1 0,14 18-1 0,-17-18 1 0,2 18-1 16,-2-18 1-16,1 18-1 0,16-18 1 0,-15 18-1 16,-2-17 0-16,18 17 0 0,-16-17 1 0,-2 17-1 0,0-18 0 15,1 18 1-15,0 0-1 0,17-18 0 16,-17 18 1-16,-1-17-1 0,19 17 0 0,-19-18 0 0,1 18 0 15,0-18 1-15,17 18-1 0,-18-18 0 0,2 18 0 16,-1 0 1-16,16-17-1 0,-16 17 0 0,0-17 0 16,16 17 0-16,-17 0 0 0,2-19 0 0,-2 2 1 15,1 17-1-15,-1 0 0 0,19-18 1 0,-18 1-1 0,-1 17 1 16,19-17-1-16,-1-2 0 0,-18 19 1 0,19-17-1 16,-1 0 1-16,1-1-1 0,-1-1 1 0,-18 2 0 15,19-1-1-15,-1 1 1 0,1 17-1 0,-1-17 1 16,-18-2-1-16,19 2 1 0,-20 17 1 0,20-17-1 15,-18-1 0-15,16 0 0 0,-15 0 0 0,16 18 0 16,-18-17 0-16,19 0 1 0,-18 17 0 0,16-19 1 16,2 2-1-16,-1 17-1 0,-17-18 1 0,18 1 0 15,-2-1-1-15,2 0 2 0,-18 18 0 0,18-17-1 0,-19-1 1 16,1 1-1-16,16 17-1 0,-15-19 1 0,-2 2 0 16,17 17 0-16,-15-18 1 0,-2 18 0 0,0-17 0 15,1-2-1-15,18 19-1 0,-19-17 1 0,1 17 0 16,-1-17 0-16,19 17 1 0,-19-17-1 0,1 17 1 15,18-18-2-15,-19 0 1 0,0 18 0 0,20-18-1 16,-20 18 2-16,0-17-1 0,1 0 0 0,0 17 1 16,0 0-2-16,-1-19 1 0,0 19-1 0,2-17 1 0,-2 17 0 15,1 0 0-15,-1-18 0 0,-17 18 0 16,18 0 0-16,0 0-1 0,-18-17 0 0,18 17 1 0,-1 0-1 0,-17 0 1 16</inkml:trace>
  <inkml:trace contextRef="#ctx0" brushRef="#br0" timeOffset="1175.188">23477 3405 320 0,'0'0'0'0,"0"-54"0"0,17 2 0 0,-17 16 5 0,0-15-1 16,18-21 1-16,-18 2 0 0,18 17-2 0,0-18 0 16,-18 0-1-16,17 0 1 0,0 1 4 0,-17 18 0 15,19-19 1-15,-2 1-1 0,1 16-3 16,-1 1-1-16,2 1 0 0,-2-2 1 0,18 1 0 0,-18 19 1 0,2-20 0 16,-2 36-1-16,1-16-1 0,17 16-1 15,-18 0 1-15,0 1 0 0,1 17-3 0,0 0 0 0,0 0 0 16,-1 17 0-16,1 19 0 0,18-2 0 0,-19 2 0 15,0 17 0-15,1 0 0 0,0 18 1 0,0 17-1 16,-1 0 0-16,0 17 0 0,2-16 0 16,-1 17 0-16,-1-1 0 0,0-17 0 0,19 1 0 0,-18-17 0 15,-1-21 0-15,0 3 0 0,2-20 0 0,16 2 0 16,-18-1 1-16,19-16-1 0,-18-19 0 0,-1 0 0 16,-1 0 0-16,20-19 0 0,-18 2 0 0,18-1 0 0,-19-35 0 15,18 18-1-15,-18-18 1 0,19 0 0 16,-18 0-1-16,18 0 1 0,-19 0 0 0,18-18-1 0,-17 1 1 15,17 17-2-15,-17-17 0 0,18-1 0 0,-2 1 0 16,-16 16 1-16,0-16 0 0,17-1-1 0,-18 19 1 16,20-19-4-16,-20 35 1 0,0-16 0 0,19-2-1 15,-18 20 3-15,-2-2-1 0,1 1 1 0,2 17-1 16,16 0 1-16,-35 1-1 0,17 0 1 0,1-1-1 16,0 18 1-16,-18 18 1 0,18-18-1 0,-1 17 0 0,0 0 1 15,-17 19-1-15,19-1 0 0,-2 19 1 0,1-2 0 16,-1 18-1-16,-17 1 1 0,0 17 0 0,19 1 1 0,-19-1-1 15,17 17 1-15</inkml:trace>
  <inkml:trace contextRef="#ctx0" brushRef="#br0" timeOffset="1386.024">25400 3441 188 0,'0'0'0'0,"17"-54"0"15,0 1 0-15,-17 0 1 0,19 1 1 0,-19-1 0 16,17-19-1-16,1 2 1 0,-1-1-1 0,2 1 0 15,-2 1 0-15,-17-3 3 0,17 2-1 0,1-1 0 16,0 1 1-16,0 16-2 0,-1-17 0 0,1 19 0 16,-1 16 0-16,2-17 1 0,-2 19 0 0,-17-2 0 15,16 0 0-15,2 20-1 0,0-2 0 0,-18 18 0 16,18-18 0-16,-18 18-1 0,17 0 1 0,-17 0 0 16,17 18 0-16,-17 16-1 0,19 2 1 0,-19 0-1 15</inkml:trace>
  <inkml:trace contextRef="#ctx0" brushRef="#br0" timeOffset="1597.043">26440 1729 244 0,'0'0'0'0,"35"-53"0"0,0 0 0 0,-16 0 6 0,15 1 0 15,2 16-1-15,-18 1 1 0,16-1-3 16,-15 36 0-16,16-18 0 0,0 18 0 0,1 0 5 0,-2 18 1 16,-15-1 0-16,-2 20-1 0,1 16-4 0,-1-1 0 15</inkml:trace>
  <inkml:trace contextRef="#ctx0" brushRef="#br0" timeOffset="1827.393">27287 1447 307 0,'0'0'0'0,"35"-54"0"0,0-16 0 0,1-1 4 0,-1 18 0 0,1 1-1 16,17-19 1-1,-18 35-1-15,0 1-1 0,1-1 0 0,-3 19 0 0,-14 0 7 0,16 0-1 0,-18 17 1 0,1 17-1 16,0 0-4-16,0 0-1 0,-18 2 1 0,0 33 0 15,0 19 0-15,0 0 0 0,0 17 0 16,-18-18 0-16,-18 18-2 0,19 2 1 0,-1 15-1 0</inkml:trace>
  <inkml:trace contextRef="#ctx0" brushRef="#br0" timeOffset="2030.2">27287 2275 194 0,'0'0'0'0,"-18"-34"6"15,0 34 0-15,36-36 0 0,-18 0 0 0,18 2-3 16,-18-2 0-16,18 1 0 0,-1-18 0 0,1 0 6 0,-1 1 1 15,19-19 0-15,-19 0 0 16,1 18-7-16,18-18 1 0,-19 18 0 0,19-16 0 0,-18 16 3 0,-1-1-1 16,18 2 1-16,-17-1 0 0,16 17-4 15,-17 18 1-15,2 1-1 0,-2 0 0 0,1 17 0 0,-18 0 0 16,17 0 0-16,-17 17-1 0,18 18 0 0,-18 1 0 16,-18 34 0-16,18 1 0 0,-17 0-1 0,17 17 1 0,-35 17 0 15,16 1 0-15,-14-17-1 0,-3 16 0 16,1-17 0-16</inkml:trace>
  <inkml:trace contextRef="#ctx0" brushRef="#br0" timeOffset="2405.405">27410 2558 197 0,'0'0'0'0,"0"0"7"0,0 0-1 0,0 0 1 16,0-17-1-16,18-19-3 0,0-17 0 0,0 17 0 15,16-16 1-15,-15-1 6 0,16-17 0 0,-18-2 0 16,19 2 0-16,-2-18-6 0,2 0 0 0,16 0 0 16,2 0 0-16,-20-1 4 0,20 1 0 0,-1 0-1 15,-1-18 2-15,2 0-6 0,-1 35 1 0,0-34-1 16,0 16 1-16,-17 2 1 0,15 16 1 0,-15 0 0 0,-2 18 0 15,20 1-3-15,-19-2 0 0,1 1 0 0,-2 19 0 16,2-2 3-16,-18 18-1 0,-1 1 1 0,1 0 0 16,0 17-4-16,0 0 2 0,-18 17-2 0,17 0 1 15,0 37-2-15,-17-3 0 0,0 20 0 0,0 0 0 16,0 17-1-16,0 1 1 0,-17-1 0 16,0 18 0-16,-1-1 1 0,0 2 0 0,0-20 0 0,-17 2 0 15,18-19 0-15,17 1-1 0,-19-18 0 0,2-18 1 0,17 1 1 16,-17-2 0-16,17-16 0 0,0 0 0 15,0-18-2-15,17 18 1 0,-17-18 0 0,17-18 0 0,-17 0 0 0,19 0 0 16,-2 1-1-16,18-36 1 0,1 0-1 16,-1 18 1-16,18-36-1 0,-18 18 0 0,19-18 0 0,-20 19 0 15,20-1 0-15,-19-18 1 0,17 18-1 0,-16 1-1 16,-1-1 1-16,18-1 0 0,-18-17-1 0,1 37-1 16,-2 17 0-16,3-19 0 0,-3 18 1 15,-16 1-1-15,0 17 0 0,0 0 1 0,-18 17-7 0,0-17 0 16,0 18 0-16</inkml:trace>
  <inkml:trace contextRef="#ctx0" brushRef="#br0" timeOffset="3203.268">25787 2541 188 0,'0'0'0'0,"36"17"0"16,-1 0 0-16,-18-34 1 0,19 17-1 0,-18-17 0 15,16-1 1-15,2 0-1 0,-1 0 0 0,-17-17 1 0,18-1 3 16,-2 2 1-16,2-2 0 0,-1 1-1 0,1-1-1 16,-18-16-1-16,16 16 1 0,2-16 0 0,-2-1-1 0,2-1 1 15,-1-16 0-15,1-1-1 0,-19 19 0 16,18-19 0-16,1 1-1 0,-1-1 1 0,1 0 1 0,-2 18-1 16,3-18 0-16,15 2 1 0,-16-2-2 15,-2 18 1-15,20 0-1 0,-19 0 1 0,18 0 0 0,-17 17 1 16,-2 1-1-16,2-1 1 0,-1 19-2 0,-18 0 1 15,0 17-1-15,19 0 1 0,-18 17-1 0,-1 0 0 0,-17 2-1 16,19 33 1-16,-2 2-1 0,-17-1 1 0,0 18 0 16,0 17-1-16,0-1 1 0,0 2 0 0,-17-1 1 15,-2 18-1-15,2-18-1 0,17 1 1 0,-18-19 0 16,1 18 0-16,-2-35 5 0,19 0 0 0,0-17 0 16,-17-20 0-16,17 2-3 0,0 0 0 0,0 0 0 15,0-18 0-15,0 0 2 0,0 0 0 0,0 0 0 16,0-18 0-16,17 0-3 0,-17-16 1 0,19 16-1 15,-2-35 1-15,18-1 0 0,-16 2 0 0,-2-18 0 16,0 17-1-16,19-1 0 0,-18 19 0 0,-1-18 0 0,18 18 0 16,-16-1-1-16,-2 2 1 0,0 15 0 0,19 2-1 15,-18-1 1-15,-1 18-1 0,-17 0 0 0,17 0 0 16,2 18 0-16,-1-1 0 0,-18 2 0 0,17 15 0 16,0 2-1-16,-17-1 1 0,18 18-1 0,-18-18 1 15,0 19-1-15,18-20 1 0,0-15 0 0,-18 15-1 16,16-34 0-16,1 18 1 0,2-18-1 0,-2-18 1 0,18 1-1 15,-17 0 0-15,18-2 1 0,-19-15-1 16,19-2 0-16,-1 0 1 0,1-16-1 0,-19-19 0 0,18 19 1 16,1-2-1-16,-1-16 1 0,1-1-1 0,-2-17 1 15,2 17-1-15,-1 1 0 0,19-18 1 0,-21 17 0 16,3-17-1-16,-1 17 1 0,1 1-1 0,-1-1 0 16,0 19 1-16,1-19-1 0,-2 18 1 0,2 18-1 0,-18-1 1 15,17 19-1-15,1-19 1 0,-2 36-1 0,-15-17 0 16,16 17 0-16,-18 0 1 0,19 17-1 0,-18 2 1 0,-1 15-1 15,0 20 1-15,2-3-1 0,-19 3 1 16,0 34-1-16,17 0 1 0,-17 1 0 0,0-1 1 0,0 18 0 16</inkml:trace>
  <inkml:trace contextRef="#ctx0" brushRef="#br0" timeOffset="3377.801">29050 1552 266 0,'0'0'0'0,"36"-34"0"15,-1-19 0-15,1-1 5 0,-19 2-1 0,19-1 0 16,-1-18 0-16,18 0-2 0,-18 1 1 0,1-1-1 15,16-17 1-15,-16 17 3 0,-1 1 1 0,17-1 0 0,2 19-1 16,-19-19-3-16,18 18 1 0,-18 18-1 0,35-18 0 16,-16 17 1-16,-19 19 0 0,1-1 0 15,16 18 0-15,-16 0-2 0,-2 18 0 0,20-1 0 0,-19 36 1 16,1-17-3-16,-3 33 2 0,3 2-2 0,-1 18 2 16,1 0-2-16,-18-1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19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93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00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68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7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4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aviestebaan?utm_source=unsplash&amp;utm_medium=referral&amp;utm_content=creditCopy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unsplash.com/s/photos/time-serie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figa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im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CC7-F2E0-4596-AF4E-D99F9CE5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Range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30A0-2599-4E65-B1D5-76AE73CE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0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Time series indexes support range operations</a:t>
            </a:r>
          </a:p>
          <a:p>
            <a:r>
              <a:rPr lang="en-US" dirty="0"/>
              <a:t>Select by range: </a:t>
            </a:r>
            <a:r>
              <a:rPr lang="en-US" dirty="0" err="1">
                <a:latin typeface="Consolas" panose="020B0609020204030204" pitchFamily="49" charset="0"/>
              </a:rPr>
              <a:t>rts.loc</a:t>
            </a:r>
            <a:r>
              <a:rPr lang="en-US" dirty="0">
                <a:latin typeface="Consolas" panose="020B0609020204030204" pitchFamily="49" charset="0"/>
              </a:rPr>
              <a:t>['2010-01-01':'2010-12-31']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Includes</a:t>
            </a:r>
            <a:r>
              <a:rPr lang="en-US" dirty="0"/>
              <a:t> end point (unlike normal slice!)</a:t>
            </a:r>
          </a:p>
          <a:p>
            <a:r>
              <a:rPr lang="en-US" dirty="0"/>
              <a:t>Select by period: </a:t>
            </a:r>
            <a:r>
              <a:rPr lang="en-US" dirty="0" err="1">
                <a:latin typeface="Consolas" panose="020B0609020204030204" pitchFamily="49" charset="0"/>
              </a:rPr>
              <a:t>rts.loc</a:t>
            </a:r>
            <a:r>
              <a:rPr lang="en-US" dirty="0">
                <a:latin typeface="Consolas" panose="020B0609020204030204" pitchFamily="49" charset="0"/>
              </a:rPr>
              <a:t>['2010-07']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3BB4A2-3EE1-49F3-89E6-99FBE2827B2D}"/>
                  </a:ext>
                </a:extLst>
              </p14:cNvPr>
              <p14:cNvContentPartPr/>
              <p14:nvPr/>
            </p14:nvContentPartPr>
            <p14:xfrm>
              <a:off x="4539960" y="2838960"/>
              <a:ext cx="5398200" cy="157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3BB4A2-3EE1-49F3-89E6-99FBE2827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0600" y="2829600"/>
                <a:ext cx="5416920" cy="15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480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E65D-4E8B-4B99-AE51-10D05D0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Diff and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AF0E9-028F-451E-BA8B-3B64AEBAC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often want to compare from one time to another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diff</a:t>
                </a:r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>
                    <a:latin typeface="Consolas" panose="020B0609020204030204" pitchFamily="49" charset="0"/>
                  </a:rPr>
                  <a:t>shift</a:t>
                </a:r>
                <a:r>
                  <a:rPr lang="en-US" dirty="0"/>
                  <a:t> adjusts data points by one (or more) timestamps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shift(1)</a:t>
                </a:r>
                <a:r>
                  <a:rPr lang="en-US" dirty="0"/>
                  <a:t> is </a:t>
                </a:r>
                <a:r>
                  <a:rPr lang="en-US" i="1" dirty="0"/>
                  <a:t>lag</a:t>
                </a:r>
                <a:r>
                  <a:rPr lang="en-US" dirty="0"/>
                  <a:t> – move points down one, each has previous value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shift(-1)</a:t>
                </a:r>
                <a:r>
                  <a:rPr lang="en-US" dirty="0"/>
                  <a:t> is </a:t>
                </a:r>
                <a:r>
                  <a:rPr lang="en-US" i="1" dirty="0"/>
                  <a:t>lead</a:t>
                </a:r>
                <a:r>
                  <a:rPr lang="en-US" dirty="0"/>
                  <a:t> – move points up, each has next value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x.diff</a:t>
                </a:r>
                <a:r>
                  <a:rPr lang="en-US" dirty="0">
                    <a:latin typeface="Consolas" panose="020B0609020204030204" pitchFamily="49" charset="0"/>
                  </a:rPr>
                  <a:t>() = x – </a:t>
                </a:r>
                <a:r>
                  <a:rPr lang="en-US" dirty="0" err="1">
                    <a:latin typeface="Consolas" panose="020B0609020204030204" pitchFamily="49" charset="0"/>
                  </a:rPr>
                  <a:t>x.shift</a:t>
                </a:r>
                <a:r>
                  <a:rPr lang="en-US" dirty="0">
                    <a:latin typeface="Consolas" panose="020B0609020204030204" pitchFamily="49" charset="0"/>
                  </a:rPr>
                  <a:t>(1)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BAF0E9-028F-451E-BA8B-3B64AEBAC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05B93A-67BC-4E7D-8CB5-65E0945CD725}"/>
                  </a:ext>
                </a:extLst>
              </p14:cNvPr>
              <p14:cNvContentPartPr/>
              <p14:nvPr/>
            </p14:nvContentPartPr>
            <p14:xfrm>
              <a:off x="3479760" y="4896720"/>
              <a:ext cx="2394000" cy="21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05B93A-67BC-4E7D-8CB5-65E0945CD7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0400" y="4887360"/>
                <a:ext cx="2412720" cy="23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02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E9EB-EC43-435D-83FC-5008EF28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65A6-EE97-461E-B3E4-0A18E0482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Trend:</a:t>
                </a:r>
                <a:r>
                  <a:rPr lang="en-US" dirty="0"/>
                  <a:t> a period-over-period change in value</a:t>
                </a:r>
              </a:p>
              <a:p>
                <a:pPr lvl="1"/>
                <a:r>
                  <a:rPr lang="en-US" dirty="0"/>
                  <a:t>Linear trend: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Exponential trend: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(epidemiology: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Seasonal and cyclical effects:</a:t>
                </a:r>
                <a:r>
                  <a:rPr lang="en-US" dirty="0"/>
                  <a:t> periodic effects in the data</a:t>
                </a:r>
              </a:p>
              <a:p>
                <a:pPr lvl="1"/>
                <a:r>
                  <a:rPr lang="en-US" dirty="0"/>
                  <a:t>Commerce increases at holidays</a:t>
                </a:r>
              </a:p>
              <a:p>
                <a:pPr lvl="1"/>
                <a:r>
                  <a:rPr lang="en-US" dirty="0"/>
                  <a:t>Sales patterns different on weekends</a:t>
                </a:r>
              </a:p>
              <a:p>
                <a:r>
                  <a:rPr lang="en-US" b="1" dirty="0"/>
                  <a:t>Shock:</a:t>
                </a:r>
                <a:r>
                  <a:rPr lang="en-US" dirty="0"/>
                  <a:t> an event that impacts the time series</a:t>
                </a:r>
              </a:p>
              <a:p>
                <a:pPr lvl="1"/>
                <a:r>
                  <a:rPr lang="en-US" dirty="0"/>
                  <a:t>May have short-term or continued effects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5B65A6-EE97-461E-B3E4-0A18E0482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380703-140D-4803-983B-06D481445D20}"/>
                  </a:ext>
                </a:extLst>
              </p14:cNvPr>
              <p14:cNvContentPartPr/>
              <p14:nvPr/>
            </p14:nvContentPartPr>
            <p14:xfrm>
              <a:off x="8261280" y="139680"/>
              <a:ext cx="2654640" cy="119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380703-140D-4803-983B-06D481445D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1920" y="130320"/>
                <a:ext cx="2673360" cy="12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0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A1AB-922B-41A1-A6C4-D833281D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78785-41FB-40E5-9B5C-4096F6C2F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Time series data is often </a:t>
                </a:r>
                <a:r>
                  <a:rPr lang="en-US" b="1" dirty="0"/>
                  <a:t>autocorrelated</a:t>
                </a:r>
              </a:p>
              <a:p>
                <a:r>
                  <a:rPr lang="en-US" dirty="0"/>
                  <a:t>“Correlated with itself”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not independent</a:t>
                </a:r>
              </a:p>
              <a:p>
                <a:r>
                  <a:rPr lang="en-US" dirty="0"/>
                  <a:t>Observations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over time usually violate independence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78785-41FB-40E5-9B5C-4096F6C2F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78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855" y="365125"/>
            <a:ext cx="638694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6855" y="1825625"/>
            <a:ext cx="63869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Repeated data over time requires particular handling and has distinct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 provides these through datetime columns and indexes.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Javier Esteban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00940-F939-4730-83ED-EB1AFFE182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r>
              <a:rPr lang="en-US" dirty="0"/>
              <a:t>Summarize and plot time series data with Pandas</a:t>
            </a:r>
          </a:p>
          <a:p>
            <a:r>
              <a:rPr lang="en-US" dirty="0"/>
              <a:t>Understand that time series data is often not independent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Bruno </a:t>
            </a:r>
            <a:r>
              <a:rPr lang="en-US" i="1" dirty="0" err="1">
                <a:hlinkClick r:id="rId3"/>
              </a:rPr>
              <a:t>Figueiredo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B1A4B-0C3F-49EC-804F-5C3BE5B8C0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3A239-FF85-4E9F-B2E1-3FA7F93C0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time series is a sequence of observations over time</a:t>
                </a:r>
              </a:p>
              <a:p>
                <a:r>
                  <a:rPr lang="en-US" dirty="0"/>
                  <a:t>May be periodically sampled, may not</a:t>
                </a:r>
              </a:p>
              <a:p>
                <a:r>
                  <a:rPr lang="en-US" dirty="0"/>
                  <a:t>Observations of the same thing(s)</a:t>
                </a:r>
              </a:p>
              <a:p>
                <a:pPr lvl="1"/>
                <a:r>
                  <a:rPr lang="en-US" dirty="0"/>
                  <a:t>Price of a stock</a:t>
                </a:r>
              </a:p>
              <a:p>
                <a:pPr lvl="1"/>
                <a:r>
                  <a:rPr lang="en-US" dirty="0"/>
                  <a:t>GDP</a:t>
                </a:r>
              </a:p>
              <a:p>
                <a:pPr lvl="1"/>
                <a:r>
                  <a:rPr lang="en-US" dirty="0"/>
                  <a:t>User activity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Mathematical notation: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Often speak of </a:t>
                </a:r>
                <a:r>
                  <a:rPr lang="en-US" i="1" dirty="0"/>
                  <a:t>time steps</a:t>
                </a:r>
                <a:r>
                  <a:rPr lang="en-US" dirty="0"/>
                  <a:t> (year, month, day, second)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3A239-FF85-4E9F-B2E1-3FA7F93C0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5CDA-C5AC-4ADA-A7E4-C9D8916C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24FE0-A0FE-4B77-8A9C-F31587FA2D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98258" y="2337215"/>
            <a:ext cx="5195484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84994A-F887-4BB6-B119-1748C48235BD}"/>
                  </a:ext>
                </a:extLst>
              </p14:cNvPr>
              <p14:cNvContentPartPr/>
              <p14:nvPr/>
            </p14:nvContentPartPr>
            <p14:xfrm>
              <a:off x="4667040" y="1943280"/>
              <a:ext cx="7156800" cy="269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84994A-F887-4BB6-B119-1748C48235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7680" y="1933920"/>
                <a:ext cx="7175520" cy="27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4723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69F5-438D-4085-8EAE-4D21C9FBE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4DF9-1BD4-4AD5-9E38-D5512716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representations:</a:t>
            </a:r>
          </a:p>
          <a:p>
            <a:r>
              <a:rPr lang="en-US" dirty="0"/>
              <a:t>String dates</a:t>
            </a:r>
          </a:p>
          <a:p>
            <a:r>
              <a:rPr lang="en-US" dirty="0"/>
              <a:t>Years &amp; months</a:t>
            </a:r>
          </a:p>
          <a:p>
            <a:r>
              <a:rPr lang="en-US" dirty="0"/>
              <a:t>Timestamps (seconds, </a:t>
            </a:r>
            <a:r>
              <a:rPr lang="en-US" dirty="0" err="1"/>
              <a:t>ms</a:t>
            </a:r>
            <a:r>
              <a:rPr lang="en-US" dirty="0"/>
              <a:t>, etc.)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Pandas: must convert to a datetime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pd.to_datetime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4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1489-B430-4490-8FE9-80B862C0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Setup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34EDC-5554-4999-B781-D82697A1D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Create/convert datetime column with instance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data frame by timestamp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index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ratings['timestamp'] = </a:t>
            </a:r>
            <a:r>
              <a:rPr lang="en-US" sz="2000" dirty="0" err="1">
                <a:latin typeface="Consolas" panose="020B0609020204030204" pitchFamily="49" charset="0"/>
              </a:rPr>
              <a:t>pd.to_datetime</a:t>
            </a:r>
            <a:r>
              <a:rPr lang="en-US" sz="2000" dirty="0">
                <a:latin typeface="Consolas" panose="020B0609020204030204" pitchFamily="49" charset="0"/>
              </a:rPr>
              <a:t>(ratings['timestamp'], unit='s')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rts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</a:rPr>
              <a:t>ratings.set_index</a:t>
            </a:r>
            <a:r>
              <a:rPr lang="en-US" sz="2000" dirty="0">
                <a:latin typeface="Consolas" panose="020B0609020204030204" pitchFamily="49" charset="0"/>
              </a:rPr>
              <a:t>('timestamp').</a:t>
            </a:r>
            <a:r>
              <a:rPr lang="en-US" sz="2000" dirty="0" err="1">
                <a:latin typeface="Consolas" panose="020B0609020204030204" pitchFamily="49" charset="0"/>
              </a:rPr>
              <a:t>sort_index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 series exception to “prefer unique indexes” guideline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66C4C-06D7-462E-9C46-125541CE15FE}"/>
                  </a:ext>
                </a:extLst>
              </p14:cNvPr>
              <p14:cNvContentPartPr/>
              <p14:nvPr/>
            </p14:nvContentPartPr>
            <p14:xfrm>
              <a:off x="2666520" y="4877640"/>
              <a:ext cx="5144400" cy="45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66C4C-06D7-462E-9C46-125541CE15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7160" y="4868280"/>
                <a:ext cx="5163120" cy="4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713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6F3F-15B9-40AB-950B-EF0509D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92F6D-72F5-4598-977F-17219AB60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groupby</a:t>
            </a:r>
            <a:r>
              <a:rPr lang="en-US" dirty="0"/>
              <a:t>, but on time intervals</a:t>
            </a:r>
          </a:p>
          <a:p>
            <a:r>
              <a:rPr lang="en-US" dirty="0"/>
              <a:t>Compute aggregate functions for time intervals</a:t>
            </a:r>
          </a:p>
          <a:p>
            <a:r>
              <a:rPr lang="en-US" dirty="0"/>
              <a:t>‘on’ option allows a non-index column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monthly_ratings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rts.resample</a:t>
            </a:r>
            <a:r>
              <a:rPr lang="en-US" sz="2400" dirty="0">
                <a:latin typeface="Consolas" panose="020B0609020204030204" pitchFamily="49" charset="0"/>
              </a:rPr>
              <a:t>('1M')['rating'].count()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A45ADC-2241-4B8F-AE54-B7E7EA8E5E87}"/>
                  </a:ext>
                </a:extLst>
              </p14:cNvPr>
              <p14:cNvContentPartPr/>
              <p14:nvPr/>
            </p14:nvContentPartPr>
            <p14:xfrm>
              <a:off x="3898800" y="3156840"/>
              <a:ext cx="6477120" cy="190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A45ADC-2241-4B8F-AE54-B7E7EA8E5E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9440" y="3147480"/>
                <a:ext cx="6495840" cy="19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66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9584-9A92-4F40-9CD1-2C4E7C11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Operation: 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FEAB7-93FF-426B-B156-25271B3F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Matplotlib &amp; Seaborn render timestamp X axes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sns.lineplot</a:t>
            </a:r>
            <a:r>
              <a:rPr lang="en-US" dirty="0">
                <a:latin typeface="Consolas" panose="020B0609020204030204" pitchFamily="49" charset="0"/>
              </a:rPr>
              <a:t>(data=</a:t>
            </a:r>
            <a:r>
              <a:rPr lang="en-US" dirty="0" err="1">
                <a:latin typeface="Consolas" panose="020B0609020204030204" pitchFamily="49" charset="0"/>
              </a:rPr>
              <a:t>monthly_ratings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376BBE-EA95-4D07-AC71-4193088F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2900" y="3816350"/>
            <a:ext cx="3886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8E9C9F-661C-4439-B925-125B18BA4E2E}"/>
                  </a:ext>
                </a:extLst>
              </p14:cNvPr>
              <p14:cNvContentPartPr/>
              <p14:nvPr/>
            </p14:nvContentPartPr>
            <p14:xfrm>
              <a:off x="4921200" y="6129000"/>
              <a:ext cx="3130920" cy="8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8E9C9F-661C-4439-B925-125B18BA4E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1840" y="6119640"/>
                <a:ext cx="314964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57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20310</TotalTime>
  <Words>500</Words>
  <Application>Microsoft Office PowerPoint</Application>
  <PresentationFormat>Widescreen</PresentationFormat>
  <Paragraphs>89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Cambria Math</vt:lpstr>
      <vt:lpstr>Oswald</vt:lpstr>
      <vt:lpstr>Calibri</vt:lpstr>
      <vt:lpstr>Arial</vt:lpstr>
      <vt:lpstr>Consolas</vt:lpstr>
      <vt:lpstr>Lato</vt:lpstr>
      <vt:lpstr>Office Theme</vt:lpstr>
      <vt:lpstr>CS 533 INTRO TO DATA SCIENCE</vt:lpstr>
      <vt:lpstr>TIME SERIES</vt:lpstr>
      <vt:lpstr>Learning Outcomes</vt:lpstr>
      <vt:lpstr>Time Series</vt:lpstr>
      <vt:lpstr>Time Series</vt:lpstr>
      <vt:lpstr>Time Representation</vt:lpstr>
      <vt:lpstr>Pandas Setup Steps</vt:lpstr>
      <vt:lpstr>Operation: Resampling</vt:lpstr>
      <vt:lpstr>Operation: Plotting</vt:lpstr>
      <vt:lpstr>Operation: Range Select</vt:lpstr>
      <vt:lpstr>Operation: Diff and Shift</vt:lpstr>
      <vt:lpstr>Time Effects</vt:lpstr>
      <vt:lpstr>Autocorrelation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2020-12-06T03:30:19Z</dcterms:modified>
</cp:coreProperties>
</file>