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is Jabouille" userId="364fb915-0bb0-4f32-961a-0629054ef36f" providerId="ADAL" clId="{45205057-E8AD-4E68-BCAC-CCECC51E7531}"/>
    <pc:docChg chg="undo custSel modSld">
      <pc:chgData name="Francois Jabouille" userId="364fb915-0bb0-4f32-961a-0629054ef36f" providerId="ADAL" clId="{45205057-E8AD-4E68-BCAC-CCECC51E7531}" dt="2025-09-15T21:37:58.919" v="39" actId="114"/>
      <pc:docMkLst>
        <pc:docMk/>
      </pc:docMkLst>
      <pc:sldChg chg="addSp delSp modSp mod">
        <pc:chgData name="Francois Jabouille" userId="364fb915-0bb0-4f32-961a-0629054ef36f" providerId="ADAL" clId="{45205057-E8AD-4E68-BCAC-CCECC51E7531}" dt="2025-09-15T21:37:58.919" v="39" actId="114"/>
        <pc:sldMkLst>
          <pc:docMk/>
          <pc:sldMk cId="0" sldId="256"/>
        </pc:sldMkLst>
        <pc:spChg chg="add mod">
          <ac:chgData name="Francois Jabouille" userId="364fb915-0bb0-4f32-961a-0629054ef36f" providerId="ADAL" clId="{45205057-E8AD-4E68-BCAC-CCECC51E7531}" dt="2025-09-15T21:37:54.683" v="38" actId="114"/>
          <ac:spMkLst>
            <pc:docMk/>
            <pc:sldMk cId="0" sldId="256"/>
            <ac:spMk id="5" creationId="{A0668CFF-E940-454A-86E8-509274B363E6}"/>
          </ac:spMkLst>
        </pc:spChg>
        <pc:spChg chg="add del mod">
          <ac:chgData name="Francois Jabouille" userId="364fb915-0bb0-4f32-961a-0629054ef36f" providerId="ADAL" clId="{45205057-E8AD-4E68-BCAC-CCECC51E7531}" dt="2025-09-15T21:35:24.972" v="10"/>
          <ac:spMkLst>
            <pc:docMk/>
            <pc:sldMk cId="0" sldId="256"/>
            <ac:spMk id="7" creationId="{EA6B3DE2-9D29-4D1F-ABF1-770671FB7E13}"/>
          </ac:spMkLst>
        </pc:spChg>
        <pc:spChg chg="add mod">
          <ac:chgData name="Francois Jabouille" userId="364fb915-0bb0-4f32-961a-0629054ef36f" providerId="ADAL" clId="{45205057-E8AD-4E68-BCAC-CCECC51E7531}" dt="2025-09-15T21:37:58.919" v="39" actId="114"/>
          <ac:spMkLst>
            <pc:docMk/>
            <pc:sldMk cId="0" sldId="256"/>
            <ac:spMk id="9" creationId="{B76EF6E0-95B1-49BE-84BA-7465C6F69A64}"/>
          </ac:spMkLst>
        </pc:spChg>
        <pc:spChg chg="add del mod">
          <ac:chgData name="Francois Jabouille" userId="364fb915-0bb0-4f32-961a-0629054ef36f" providerId="ADAL" clId="{45205057-E8AD-4E68-BCAC-CCECC51E7531}" dt="2025-09-15T21:35:47.787" v="26" actId="478"/>
          <ac:spMkLst>
            <pc:docMk/>
            <pc:sldMk cId="0" sldId="256"/>
            <ac:spMk id="11" creationId="{5984C4E0-44BC-4A5F-81D7-44CDDB9CE70D}"/>
          </ac:spMkLst>
        </pc:spChg>
        <pc:graphicFrameChg chg="add del mod">
          <ac:chgData name="Francois Jabouille" userId="364fb915-0bb0-4f32-961a-0629054ef36f" providerId="ADAL" clId="{45205057-E8AD-4E68-BCAC-CCECC51E7531}" dt="2025-09-15T21:35:24.972" v="10"/>
          <ac:graphicFrameMkLst>
            <pc:docMk/>
            <pc:sldMk cId="0" sldId="256"/>
            <ac:graphicFrameMk id="6" creationId="{EF3098C6-D757-45DB-BAF4-87E96E7E6D0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8429625" cy="6858000"/>
          </a:xfrm>
          <a:custGeom>
            <a:avLst/>
            <a:gdLst/>
            <a:ahLst/>
            <a:cxnLst/>
            <a:rect l="l" t="t" r="r" b="b"/>
            <a:pathLst>
              <a:path w="8429625" h="6858000">
                <a:moveTo>
                  <a:pt x="8245475" y="0"/>
                </a:moveTo>
                <a:lnTo>
                  <a:pt x="0" y="0"/>
                </a:lnTo>
                <a:lnTo>
                  <a:pt x="0" y="6858000"/>
                </a:lnTo>
                <a:lnTo>
                  <a:pt x="5685155" y="6858000"/>
                </a:lnTo>
                <a:lnTo>
                  <a:pt x="5740146" y="6820615"/>
                </a:lnTo>
                <a:lnTo>
                  <a:pt x="5778851" y="6792178"/>
                </a:lnTo>
                <a:lnTo>
                  <a:pt x="5817339" y="6763465"/>
                </a:lnTo>
                <a:lnTo>
                  <a:pt x="5855609" y="6734477"/>
                </a:lnTo>
                <a:lnTo>
                  <a:pt x="5893658" y="6705215"/>
                </a:lnTo>
                <a:lnTo>
                  <a:pt x="5931486" y="6675681"/>
                </a:lnTo>
                <a:lnTo>
                  <a:pt x="5969091" y="6645876"/>
                </a:lnTo>
                <a:lnTo>
                  <a:pt x="6006471" y="6615803"/>
                </a:lnTo>
                <a:lnTo>
                  <a:pt x="6043626" y="6585461"/>
                </a:lnTo>
                <a:lnTo>
                  <a:pt x="6080552" y="6554853"/>
                </a:lnTo>
                <a:lnTo>
                  <a:pt x="6117250" y="6523981"/>
                </a:lnTo>
                <a:lnTo>
                  <a:pt x="6153718" y="6492845"/>
                </a:lnTo>
                <a:lnTo>
                  <a:pt x="6189953" y="6461447"/>
                </a:lnTo>
                <a:lnTo>
                  <a:pt x="6225956" y="6429789"/>
                </a:lnTo>
                <a:lnTo>
                  <a:pt x="6261723" y="6397871"/>
                </a:lnTo>
                <a:lnTo>
                  <a:pt x="6297254" y="6365697"/>
                </a:lnTo>
                <a:lnTo>
                  <a:pt x="6332548" y="6333266"/>
                </a:lnTo>
                <a:lnTo>
                  <a:pt x="6367602" y="6300581"/>
                </a:lnTo>
                <a:lnTo>
                  <a:pt x="6402416" y="6267642"/>
                </a:lnTo>
                <a:lnTo>
                  <a:pt x="6436987" y="6234452"/>
                </a:lnTo>
                <a:lnTo>
                  <a:pt x="6471315" y="6201012"/>
                </a:lnTo>
                <a:lnTo>
                  <a:pt x="6505398" y="6167323"/>
                </a:lnTo>
                <a:lnTo>
                  <a:pt x="6539235" y="6133387"/>
                </a:lnTo>
                <a:lnTo>
                  <a:pt x="6572823" y="6099205"/>
                </a:lnTo>
                <a:lnTo>
                  <a:pt x="6606162" y="6064779"/>
                </a:lnTo>
                <a:lnTo>
                  <a:pt x="6639250" y="6030110"/>
                </a:lnTo>
                <a:lnTo>
                  <a:pt x="6672086" y="5995199"/>
                </a:lnTo>
                <a:lnTo>
                  <a:pt x="6704668" y="5960049"/>
                </a:lnTo>
                <a:lnTo>
                  <a:pt x="6736994" y="5924660"/>
                </a:lnTo>
                <a:lnTo>
                  <a:pt x="6769064" y="5889034"/>
                </a:lnTo>
                <a:lnTo>
                  <a:pt x="6800875" y="5853173"/>
                </a:lnTo>
                <a:lnTo>
                  <a:pt x="6832427" y="5817078"/>
                </a:lnTo>
                <a:lnTo>
                  <a:pt x="6863718" y="5780750"/>
                </a:lnTo>
                <a:lnTo>
                  <a:pt x="6894746" y="5744191"/>
                </a:lnTo>
                <a:lnTo>
                  <a:pt x="6925510" y="5707402"/>
                </a:lnTo>
                <a:lnTo>
                  <a:pt x="6956008" y="5670385"/>
                </a:lnTo>
                <a:lnTo>
                  <a:pt x="6986240" y="5633141"/>
                </a:lnTo>
                <a:lnTo>
                  <a:pt x="7016203" y="5595673"/>
                </a:lnTo>
                <a:lnTo>
                  <a:pt x="7045896" y="5557980"/>
                </a:lnTo>
                <a:lnTo>
                  <a:pt x="7075317" y="5520065"/>
                </a:lnTo>
                <a:lnTo>
                  <a:pt x="7104466" y="5481929"/>
                </a:lnTo>
                <a:lnTo>
                  <a:pt x="7133340" y="5443573"/>
                </a:lnTo>
                <a:lnTo>
                  <a:pt x="7161939" y="5405000"/>
                </a:lnTo>
                <a:lnTo>
                  <a:pt x="7190260" y="5366210"/>
                </a:lnTo>
                <a:lnTo>
                  <a:pt x="7218302" y="5327206"/>
                </a:lnTo>
                <a:lnTo>
                  <a:pt x="7246065" y="5287987"/>
                </a:lnTo>
                <a:lnTo>
                  <a:pt x="7273545" y="5248557"/>
                </a:lnTo>
                <a:lnTo>
                  <a:pt x="7300743" y="5208916"/>
                </a:lnTo>
                <a:lnTo>
                  <a:pt x="7327656" y="5169066"/>
                </a:lnTo>
                <a:lnTo>
                  <a:pt x="7354282" y="5129008"/>
                </a:lnTo>
                <a:lnTo>
                  <a:pt x="7380622" y="5088744"/>
                </a:lnTo>
                <a:lnTo>
                  <a:pt x="7406672" y="5048275"/>
                </a:lnTo>
                <a:lnTo>
                  <a:pt x="7432432" y="5007603"/>
                </a:lnTo>
                <a:lnTo>
                  <a:pt x="7457899" y="4966729"/>
                </a:lnTo>
                <a:lnTo>
                  <a:pt x="7483074" y="4925655"/>
                </a:lnTo>
                <a:lnTo>
                  <a:pt x="7507953" y="4884381"/>
                </a:lnTo>
                <a:lnTo>
                  <a:pt x="7532537" y="4842911"/>
                </a:lnTo>
                <a:lnTo>
                  <a:pt x="7556822" y="4801244"/>
                </a:lnTo>
                <a:lnTo>
                  <a:pt x="7580808" y="4759383"/>
                </a:lnTo>
                <a:lnTo>
                  <a:pt x="7604494" y="4717329"/>
                </a:lnTo>
                <a:lnTo>
                  <a:pt x="7627877" y="4675083"/>
                </a:lnTo>
                <a:lnTo>
                  <a:pt x="7650957" y="4632647"/>
                </a:lnTo>
                <a:lnTo>
                  <a:pt x="7673732" y="4590023"/>
                </a:lnTo>
                <a:lnTo>
                  <a:pt x="7696199" y="4547211"/>
                </a:lnTo>
                <a:lnTo>
                  <a:pt x="7718359" y="4504214"/>
                </a:lnTo>
                <a:lnTo>
                  <a:pt x="7740210" y="4461032"/>
                </a:lnTo>
                <a:lnTo>
                  <a:pt x="7761749" y="4417668"/>
                </a:lnTo>
                <a:lnTo>
                  <a:pt x="7782976" y="4374122"/>
                </a:lnTo>
                <a:lnTo>
                  <a:pt x="7803889" y="4330396"/>
                </a:lnTo>
                <a:lnTo>
                  <a:pt x="7824487" y="4286492"/>
                </a:lnTo>
                <a:lnTo>
                  <a:pt x="7844768" y="4242411"/>
                </a:lnTo>
                <a:lnTo>
                  <a:pt x="7864731" y="4198155"/>
                </a:lnTo>
                <a:lnTo>
                  <a:pt x="7884374" y="4153725"/>
                </a:lnTo>
                <a:lnTo>
                  <a:pt x="7903695" y="4109122"/>
                </a:lnTo>
                <a:lnTo>
                  <a:pt x="7922694" y="4064348"/>
                </a:lnTo>
                <a:lnTo>
                  <a:pt x="7941369" y="4019404"/>
                </a:lnTo>
                <a:lnTo>
                  <a:pt x="7959718" y="3974292"/>
                </a:lnTo>
                <a:lnTo>
                  <a:pt x="7977740" y="3929014"/>
                </a:lnTo>
                <a:lnTo>
                  <a:pt x="7995433" y="3883570"/>
                </a:lnTo>
                <a:lnTo>
                  <a:pt x="8012797" y="3837963"/>
                </a:lnTo>
                <a:lnTo>
                  <a:pt x="8029829" y="3792193"/>
                </a:lnTo>
                <a:lnTo>
                  <a:pt x="8046528" y="3746263"/>
                </a:lnTo>
                <a:lnTo>
                  <a:pt x="8062892" y="3700173"/>
                </a:lnTo>
                <a:lnTo>
                  <a:pt x="8078921" y="3653925"/>
                </a:lnTo>
                <a:lnTo>
                  <a:pt x="8094613" y="3607521"/>
                </a:lnTo>
                <a:lnTo>
                  <a:pt x="8109965" y="3560962"/>
                </a:lnTo>
                <a:lnTo>
                  <a:pt x="8124977" y="3514250"/>
                </a:lnTo>
                <a:lnTo>
                  <a:pt x="8139648" y="3467385"/>
                </a:lnTo>
                <a:lnTo>
                  <a:pt x="8153975" y="3420370"/>
                </a:lnTo>
                <a:lnTo>
                  <a:pt x="8167958" y="3373206"/>
                </a:lnTo>
                <a:lnTo>
                  <a:pt x="8181595" y="3325894"/>
                </a:lnTo>
                <a:lnTo>
                  <a:pt x="8194884" y="3278436"/>
                </a:lnTo>
                <a:lnTo>
                  <a:pt x="8207823" y="3230833"/>
                </a:lnTo>
                <a:lnTo>
                  <a:pt x="8220413" y="3183087"/>
                </a:lnTo>
                <a:lnTo>
                  <a:pt x="8232650" y="3135199"/>
                </a:lnTo>
                <a:lnTo>
                  <a:pt x="8244534" y="3087171"/>
                </a:lnTo>
                <a:lnTo>
                  <a:pt x="8256063" y="3039004"/>
                </a:lnTo>
                <a:lnTo>
                  <a:pt x="8267236" y="2990700"/>
                </a:lnTo>
                <a:lnTo>
                  <a:pt x="8278050" y="2942260"/>
                </a:lnTo>
                <a:lnTo>
                  <a:pt x="8288506" y="2893685"/>
                </a:lnTo>
                <a:lnTo>
                  <a:pt x="8298600" y="2844977"/>
                </a:lnTo>
                <a:lnTo>
                  <a:pt x="8308333" y="2796138"/>
                </a:lnTo>
                <a:lnTo>
                  <a:pt x="8317701" y="2747169"/>
                </a:lnTo>
                <a:lnTo>
                  <a:pt x="8326705" y="2698071"/>
                </a:lnTo>
                <a:lnTo>
                  <a:pt x="8335342" y="2648846"/>
                </a:lnTo>
                <a:lnTo>
                  <a:pt x="8343610" y="2599496"/>
                </a:lnTo>
                <a:lnTo>
                  <a:pt x="8351509" y="2550021"/>
                </a:lnTo>
                <a:lnTo>
                  <a:pt x="8359037" y="2500423"/>
                </a:lnTo>
                <a:lnTo>
                  <a:pt x="8366193" y="2450704"/>
                </a:lnTo>
                <a:lnTo>
                  <a:pt x="8372975" y="2400866"/>
                </a:lnTo>
                <a:lnTo>
                  <a:pt x="8379381" y="2350909"/>
                </a:lnTo>
                <a:lnTo>
                  <a:pt x="8385410" y="2300835"/>
                </a:lnTo>
                <a:lnTo>
                  <a:pt x="8391061" y="2250646"/>
                </a:lnTo>
                <a:lnTo>
                  <a:pt x="8396332" y="2200343"/>
                </a:lnTo>
                <a:lnTo>
                  <a:pt x="8401222" y="2149927"/>
                </a:lnTo>
                <a:lnTo>
                  <a:pt x="8405729" y="2099400"/>
                </a:lnTo>
                <a:lnTo>
                  <a:pt x="8409852" y="2048764"/>
                </a:lnTo>
                <a:lnTo>
                  <a:pt x="8413589" y="1998020"/>
                </a:lnTo>
                <a:lnTo>
                  <a:pt x="8416939" y="1947169"/>
                </a:lnTo>
                <a:lnTo>
                  <a:pt x="8419900" y="1896213"/>
                </a:lnTo>
                <a:lnTo>
                  <a:pt x="8422471" y="1845153"/>
                </a:lnTo>
                <a:lnTo>
                  <a:pt x="8424651" y="1793991"/>
                </a:lnTo>
                <a:lnTo>
                  <a:pt x="8426437" y="1742729"/>
                </a:lnTo>
                <a:lnTo>
                  <a:pt x="8427830" y="1691367"/>
                </a:lnTo>
                <a:lnTo>
                  <a:pt x="8428826" y="1639907"/>
                </a:lnTo>
                <a:lnTo>
                  <a:pt x="8429425" y="1588351"/>
                </a:lnTo>
                <a:lnTo>
                  <a:pt x="8429625" y="1536700"/>
                </a:lnTo>
                <a:lnTo>
                  <a:pt x="8429432" y="1485995"/>
                </a:lnTo>
                <a:lnTo>
                  <a:pt x="8428853" y="1435381"/>
                </a:lnTo>
                <a:lnTo>
                  <a:pt x="8427892" y="1384859"/>
                </a:lnTo>
                <a:lnTo>
                  <a:pt x="8426548" y="1334430"/>
                </a:lnTo>
                <a:lnTo>
                  <a:pt x="8424824" y="1284095"/>
                </a:lnTo>
                <a:lnTo>
                  <a:pt x="8422720" y="1233857"/>
                </a:lnTo>
                <a:lnTo>
                  <a:pt x="8420239" y="1183716"/>
                </a:lnTo>
                <a:lnTo>
                  <a:pt x="8417382" y="1133675"/>
                </a:lnTo>
                <a:lnTo>
                  <a:pt x="8414150" y="1083733"/>
                </a:lnTo>
                <a:lnTo>
                  <a:pt x="8410544" y="1033893"/>
                </a:lnTo>
                <a:lnTo>
                  <a:pt x="8406567" y="984157"/>
                </a:lnTo>
                <a:lnTo>
                  <a:pt x="8402219" y="934525"/>
                </a:lnTo>
                <a:lnTo>
                  <a:pt x="8397502" y="884998"/>
                </a:lnTo>
                <a:lnTo>
                  <a:pt x="8392418" y="835580"/>
                </a:lnTo>
                <a:lnTo>
                  <a:pt x="8386968" y="786270"/>
                </a:lnTo>
                <a:lnTo>
                  <a:pt x="8381153" y="737070"/>
                </a:lnTo>
                <a:lnTo>
                  <a:pt x="8374975" y="687982"/>
                </a:lnTo>
                <a:lnTo>
                  <a:pt x="8368436" y="639007"/>
                </a:lnTo>
                <a:lnTo>
                  <a:pt x="8361536" y="590146"/>
                </a:lnTo>
                <a:lnTo>
                  <a:pt x="8354278" y="541402"/>
                </a:lnTo>
                <a:lnTo>
                  <a:pt x="8346662" y="492774"/>
                </a:lnTo>
                <a:lnTo>
                  <a:pt x="8338691" y="444265"/>
                </a:lnTo>
                <a:lnTo>
                  <a:pt x="8330366" y="395877"/>
                </a:lnTo>
                <a:lnTo>
                  <a:pt x="8321687" y="347610"/>
                </a:lnTo>
                <a:lnTo>
                  <a:pt x="8312658" y="299466"/>
                </a:lnTo>
                <a:lnTo>
                  <a:pt x="8245475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172450" cy="6858000"/>
          </a:xfrm>
          <a:custGeom>
            <a:avLst/>
            <a:gdLst/>
            <a:ahLst/>
            <a:cxnLst/>
            <a:rect l="l" t="t" r="r" b="b"/>
            <a:pathLst>
              <a:path w="8172450" h="6858000">
                <a:moveTo>
                  <a:pt x="7982204" y="0"/>
                </a:moveTo>
                <a:lnTo>
                  <a:pt x="0" y="0"/>
                </a:lnTo>
                <a:lnTo>
                  <a:pt x="0" y="6858000"/>
                </a:lnTo>
                <a:lnTo>
                  <a:pt x="5228463" y="6858000"/>
                </a:lnTo>
                <a:lnTo>
                  <a:pt x="5526913" y="6661556"/>
                </a:lnTo>
                <a:lnTo>
                  <a:pt x="5566171" y="6633401"/>
                </a:lnTo>
                <a:lnTo>
                  <a:pt x="5605204" y="6604953"/>
                </a:lnTo>
                <a:lnTo>
                  <a:pt x="5644009" y="6576214"/>
                </a:lnTo>
                <a:lnTo>
                  <a:pt x="5682584" y="6547183"/>
                </a:lnTo>
                <a:lnTo>
                  <a:pt x="5720929" y="6517865"/>
                </a:lnTo>
                <a:lnTo>
                  <a:pt x="5759042" y="6488259"/>
                </a:lnTo>
                <a:lnTo>
                  <a:pt x="5796920" y="6458368"/>
                </a:lnTo>
                <a:lnTo>
                  <a:pt x="5834563" y="6428193"/>
                </a:lnTo>
                <a:lnTo>
                  <a:pt x="5871968" y="6397736"/>
                </a:lnTo>
                <a:lnTo>
                  <a:pt x="5909135" y="6366998"/>
                </a:lnTo>
                <a:lnTo>
                  <a:pt x="5946061" y="6335981"/>
                </a:lnTo>
                <a:lnTo>
                  <a:pt x="5982745" y="6304687"/>
                </a:lnTo>
                <a:lnTo>
                  <a:pt x="6019185" y="6273118"/>
                </a:lnTo>
                <a:lnTo>
                  <a:pt x="6055380" y="6241274"/>
                </a:lnTo>
                <a:lnTo>
                  <a:pt x="6091327" y="6209157"/>
                </a:lnTo>
                <a:lnTo>
                  <a:pt x="6127027" y="6176770"/>
                </a:lnTo>
                <a:lnTo>
                  <a:pt x="6162476" y="6144114"/>
                </a:lnTo>
                <a:lnTo>
                  <a:pt x="6197673" y="6111189"/>
                </a:lnTo>
                <a:lnTo>
                  <a:pt x="6232617" y="6077999"/>
                </a:lnTo>
                <a:lnTo>
                  <a:pt x="6267306" y="6044544"/>
                </a:lnTo>
                <a:lnTo>
                  <a:pt x="6301738" y="6010827"/>
                </a:lnTo>
                <a:lnTo>
                  <a:pt x="6335912" y="5976848"/>
                </a:lnTo>
                <a:lnTo>
                  <a:pt x="6369826" y="5942610"/>
                </a:lnTo>
                <a:lnTo>
                  <a:pt x="6403479" y="5908113"/>
                </a:lnTo>
                <a:lnTo>
                  <a:pt x="6436869" y="5873361"/>
                </a:lnTo>
                <a:lnTo>
                  <a:pt x="6469994" y="5838353"/>
                </a:lnTo>
                <a:lnTo>
                  <a:pt x="6502852" y="5803093"/>
                </a:lnTo>
                <a:lnTo>
                  <a:pt x="6535443" y="5767580"/>
                </a:lnTo>
                <a:lnTo>
                  <a:pt x="6567764" y="5731818"/>
                </a:lnTo>
                <a:lnTo>
                  <a:pt x="6599814" y="5695808"/>
                </a:lnTo>
                <a:lnTo>
                  <a:pt x="6631592" y="5659551"/>
                </a:lnTo>
                <a:lnTo>
                  <a:pt x="6663095" y="5623048"/>
                </a:lnTo>
                <a:lnTo>
                  <a:pt x="6694322" y="5586303"/>
                </a:lnTo>
                <a:lnTo>
                  <a:pt x="6725271" y="5549315"/>
                </a:lnTo>
                <a:lnTo>
                  <a:pt x="6755941" y="5512087"/>
                </a:lnTo>
                <a:lnTo>
                  <a:pt x="6786331" y="5474621"/>
                </a:lnTo>
                <a:lnTo>
                  <a:pt x="6816438" y="5436917"/>
                </a:lnTo>
                <a:lnTo>
                  <a:pt x="6846261" y="5398978"/>
                </a:lnTo>
                <a:lnTo>
                  <a:pt x="6875798" y="5360805"/>
                </a:lnTo>
                <a:lnTo>
                  <a:pt x="6905048" y="5322401"/>
                </a:lnTo>
                <a:lnTo>
                  <a:pt x="6934009" y="5283765"/>
                </a:lnTo>
                <a:lnTo>
                  <a:pt x="6962680" y="5244901"/>
                </a:lnTo>
                <a:lnTo>
                  <a:pt x="6991058" y="5205809"/>
                </a:lnTo>
                <a:lnTo>
                  <a:pt x="7019143" y="5166491"/>
                </a:lnTo>
                <a:lnTo>
                  <a:pt x="7046933" y="5126949"/>
                </a:lnTo>
                <a:lnTo>
                  <a:pt x="7074426" y="5087185"/>
                </a:lnTo>
                <a:lnTo>
                  <a:pt x="7101620" y="5047200"/>
                </a:lnTo>
                <a:lnTo>
                  <a:pt x="7128514" y="5006996"/>
                </a:lnTo>
                <a:lnTo>
                  <a:pt x="7155106" y="4966573"/>
                </a:lnTo>
                <a:lnTo>
                  <a:pt x="7181395" y="4925935"/>
                </a:lnTo>
                <a:lnTo>
                  <a:pt x="7207379" y="4885083"/>
                </a:lnTo>
                <a:lnTo>
                  <a:pt x="7233056" y="4844017"/>
                </a:lnTo>
                <a:lnTo>
                  <a:pt x="7258425" y="4802741"/>
                </a:lnTo>
                <a:lnTo>
                  <a:pt x="7283485" y="4761254"/>
                </a:lnTo>
                <a:lnTo>
                  <a:pt x="7308233" y="4719560"/>
                </a:lnTo>
                <a:lnTo>
                  <a:pt x="7332667" y="4677659"/>
                </a:lnTo>
                <a:lnTo>
                  <a:pt x="7356788" y="4635554"/>
                </a:lnTo>
                <a:lnTo>
                  <a:pt x="7380591" y="4593245"/>
                </a:lnTo>
                <a:lnTo>
                  <a:pt x="7404077" y="4550735"/>
                </a:lnTo>
                <a:lnTo>
                  <a:pt x="7427244" y="4508025"/>
                </a:lnTo>
                <a:lnTo>
                  <a:pt x="7450089" y="4465116"/>
                </a:lnTo>
                <a:lnTo>
                  <a:pt x="7472612" y="4422011"/>
                </a:lnTo>
                <a:lnTo>
                  <a:pt x="7494810" y="4378711"/>
                </a:lnTo>
                <a:lnTo>
                  <a:pt x="7516683" y="4335217"/>
                </a:lnTo>
                <a:lnTo>
                  <a:pt x="7538228" y="4291531"/>
                </a:lnTo>
                <a:lnTo>
                  <a:pt x="7559444" y="4247655"/>
                </a:lnTo>
                <a:lnTo>
                  <a:pt x="7580329" y="4203591"/>
                </a:lnTo>
                <a:lnTo>
                  <a:pt x="7600881" y="4159339"/>
                </a:lnTo>
                <a:lnTo>
                  <a:pt x="7621100" y="4114902"/>
                </a:lnTo>
                <a:lnTo>
                  <a:pt x="7640983" y="4070281"/>
                </a:lnTo>
                <a:lnTo>
                  <a:pt x="7660528" y="4025478"/>
                </a:lnTo>
                <a:lnTo>
                  <a:pt x="7679735" y="3980495"/>
                </a:lnTo>
                <a:lnTo>
                  <a:pt x="7698602" y="3935332"/>
                </a:lnTo>
                <a:lnTo>
                  <a:pt x="7717126" y="3889992"/>
                </a:lnTo>
                <a:lnTo>
                  <a:pt x="7735307" y="3844476"/>
                </a:lnTo>
                <a:lnTo>
                  <a:pt x="7753142" y="3798787"/>
                </a:lnTo>
                <a:lnTo>
                  <a:pt x="7770631" y="3752924"/>
                </a:lnTo>
                <a:lnTo>
                  <a:pt x="7787771" y="3706891"/>
                </a:lnTo>
                <a:lnTo>
                  <a:pt x="7804561" y="3660688"/>
                </a:lnTo>
                <a:lnTo>
                  <a:pt x="7820999" y="3614318"/>
                </a:lnTo>
                <a:lnTo>
                  <a:pt x="7837084" y="3567782"/>
                </a:lnTo>
                <a:lnTo>
                  <a:pt x="7852814" y="3521081"/>
                </a:lnTo>
                <a:lnTo>
                  <a:pt x="7868188" y="3474217"/>
                </a:lnTo>
                <a:lnTo>
                  <a:pt x="7883203" y="3427192"/>
                </a:lnTo>
                <a:lnTo>
                  <a:pt x="7897858" y="3380008"/>
                </a:lnTo>
                <a:lnTo>
                  <a:pt x="7912152" y="3332665"/>
                </a:lnTo>
                <a:lnTo>
                  <a:pt x="7926083" y="3285166"/>
                </a:lnTo>
                <a:lnTo>
                  <a:pt x="7939650" y="3237512"/>
                </a:lnTo>
                <a:lnTo>
                  <a:pt x="7952850" y="3189705"/>
                </a:lnTo>
                <a:lnTo>
                  <a:pt x="7965682" y="3141747"/>
                </a:lnTo>
                <a:lnTo>
                  <a:pt x="7978145" y="3093638"/>
                </a:lnTo>
                <a:lnTo>
                  <a:pt x="7990237" y="3045382"/>
                </a:lnTo>
                <a:lnTo>
                  <a:pt x="8001956" y="2996978"/>
                </a:lnTo>
                <a:lnTo>
                  <a:pt x="8013301" y="2948429"/>
                </a:lnTo>
                <a:lnTo>
                  <a:pt x="8024270" y="2899737"/>
                </a:lnTo>
                <a:lnTo>
                  <a:pt x="8034861" y="2850903"/>
                </a:lnTo>
                <a:lnTo>
                  <a:pt x="8045073" y="2801929"/>
                </a:lnTo>
                <a:lnTo>
                  <a:pt x="8054905" y="2752816"/>
                </a:lnTo>
                <a:lnTo>
                  <a:pt x="8064354" y="2703566"/>
                </a:lnTo>
                <a:lnTo>
                  <a:pt x="8073419" y="2654181"/>
                </a:lnTo>
                <a:lnTo>
                  <a:pt x="8082099" y="2604661"/>
                </a:lnTo>
                <a:lnTo>
                  <a:pt x="8090392" y="2555010"/>
                </a:lnTo>
                <a:lnTo>
                  <a:pt x="8098295" y="2505228"/>
                </a:lnTo>
                <a:lnTo>
                  <a:pt x="8105808" y="2455317"/>
                </a:lnTo>
                <a:lnTo>
                  <a:pt x="8112930" y="2405278"/>
                </a:lnTo>
                <a:lnTo>
                  <a:pt x="8119657" y="2355114"/>
                </a:lnTo>
                <a:lnTo>
                  <a:pt x="8125990" y="2304826"/>
                </a:lnTo>
                <a:lnTo>
                  <a:pt x="8131925" y="2254415"/>
                </a:lnTo>
                <a:lnTo>
                  <a:pt x="8137462" y="2203883"/>
                </a:lnTo>
                <a:lnTo>
                  <a:pt x="8142599" y="2153232"/>
                </a:lnTo>
                <a:lnTo>
                  <a:pt x="8147334" y="2102463"/>
                </a:lnTo>
                <a:lnTo>
                  <a:pt x="8151666" y="2051578"/>
                </a:lnTo>
                <a:lnTo>
                  <a:pt x="8155593" y="2000579"/>
                </a:lnTo>
                <a:lnTo>
                  <a:pt x="8159114" y="1949467"/>
                </a:lnTo>
                <a:lnTo>
                  <a:pt x="8162226" y="1898243"/>
                </a:lnTo>
                <a:lnTo>
                  <a:pt x="8164929" y="1846910"/>
                </a:lnTo>
                <a:lnTo>
                  <a:pt x="8167220" y="1795469"/>
                </a:lnTo>
                <a:lnTo>
                  <a:pt x="8169098" y="1743922"/>
                </a:lnTo>
                <a:lnTo>
                  <a:pt x="8170562" y="1692269"/>
                </a:lnTo>
                <a:lnTo>
                  <a:pt x="8171610" y="1640514"/>
                </a:lnTo>
                <a:lnTo>
                  <a:pt x="8172239" y="1588657"/>
                </a:lnTo>
                <a:lnTo>
                  <a:pt x="8172450" y="1536700"/>
                </a:lnTo>
                <a:lnTo>
                  <a:pt x="8172249" y="1485914"/>
                </a:lnTo>
                <a:lnTo>
                  <a:pt x="8171647" y="1435223"/>
                </a:lnTo>
                <a:lnTo>
                  <a:pt x="8170646" y="1384628"/>
                </a:lnTo>
                <a:lnTo>
                  <a:pt x="8169248" y="1334130"/>
                </a:lnTo>
                <a:lnTo>
                  <a:pt x="8167453" y="1283732"/>
                </a:lnTo>
                <a:lnTo>
                  <a:pt x="8165264" y="1233433"/>
                </a:lnTo>
                <a:lnTo>
                  <a:pt x="8162681" y="1183237"/>
                </a:lnTo>
                <a:lnTo>
                  <a:pt x="8159707" y="1133145"/>
                </a:lnTo>
                <a:lnTo>
                  <a:pt x="8156343" y="1083158"/>
                </a:lnTo>
                <a:lnTo>
                  <a:pt x="8152589" y="1033279"/>
                </a:lnTo>
                <a:lnTo>
                  <a:pt x="8148449" y="983507"/>
                </a:lnTo>
                <a:lnTo>
                  <a:pt x="8143922" y="933846"/>
                </a:lnTo>
                <a:lnTo>
                  <a:pt x="8139011" y="884297"/>
                </a:lnTo>
                <a:lnTo>
                  <a:pt x="8133718" y="834861"/>
                </a:lnTo>
                <a:lnTo>
                  <a:pt x="8128043" y="785540"/>
                </a:lnTo>
                <a:lnTo>
                  <a:pt x="8121988" y="736336"/>
                </a:lnTo>
                <a:lnTo>
                  <a:pt x="8115555" y="687250"/>
                </a:lnTo>
                <a:lnTo>
                  <a:pt x="8108745" y="638284"/>
                </a:lnTo>
                <a:lnTo>
                  <a:pt x="8101560" y="589439"/>
                </a:lnTo>
                <a:lnTo>
                  <a:pt x="8094001" y="540717"/>
                </a:lnTo>
                <a:lnTo>
                  <a:pt x="8086069" y="492119"/>
                </a:lnTo>
                <a:lnTo>
                  <a:pt x="8077766" y="443648"/>
                </a:lnTo>
                <a:lnTo>
                  <a:pt x="8069094" y="395305"/>
                </a:lnTo>
                <a:lnTo>
                  <a:pt x="8060055" y="347091"/>
                </a:lnTo>
                <a:lnTo>
                  <a:pt x="798220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4237" y="1497330"/>
            <a:ext cx="4351020" cy="2116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57725" cy="6858000"/>
          </a:xfrm>
          <a:custGeom>
            <a:avLst/>
            <a:gdLst/>
            <a:ahLst/>
            <a:cxnLst/>
            <a:rect l="l" t="t" r="r" b="b"/>
            <a:pathLst>
              <a:path w="4657725" h="6858000">
                <a:moveTo>
                  <a:pt x="4657725" y="0"/>
                </a:moveTo>
                <a:lnTo>
                  <a:pt x="0" y="0"/>
                </a:lnTo>
                <a:lnTo>
                  <a:pt x="0" y="6858000"/>
                </a:lnTo>
                <a:lnTo>
                  <a:pt x="4657725" y="6858000"/>
                </a:lnTo>
                <a:lnTo>
                  <a:pt x="4657725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427" y="1405826"/>
            <a:ext cx="4893945" cy="1221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4872" y="2870898"/>
            <a:ext cx="5102860" cy="278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5080">
              <a:lnSpc>
                <a:spcPts val="7809"/>
              </a:lnSpc>
              <a:spcBef>
                <a:spcPts val="1040"/>
              </a:spcBef>
            </a:pPr>
            <a:r>
              <a:rPr sz="7200" spc="-10" dirty="0"/>
              <a:t>Coding </a:t>
            </a:r>
            <a:r>
              <a:rPr sz="7200" spc="-20" dirty="0"/>
              <a:t>Instructions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884237" y="4162107"/>
            <a:ext cx="3346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Therapy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Literature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68CFF-E940-454A-86E8-509274B363E6}"/>
              </a:ext>
            </a:extLst>
          </p:cNvPr>
          <p:cNvSpPr txBox="1"/>
          <p:nvPr/>
        </p:nvSpPr>
        <p:spPr>
          <a:xfrm>
            <a:off x="1154747" y="4553902"/>
            <a:ext cx="381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Modified</a:t>
            </a:r>
            <a:r>
              <a:rPr lang="fr-FR" sz="14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400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fr-FR" sz="14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400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Twomey</a:t>
            </a:r>
            <a:r>
              <a:rPr lang="fr-FR" sz="14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et al. (2021)</a:t>
            </a:r>
            <a:endParaRPr lang="fr-FR" sz="1400" i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EF6E0-95B1-49BE-84BA-7465C6F69A64}"/>
              </a:ext>
            </a:extLst>
          </p:cNvPr>
          <p:cNvSpPr txBox="1"/>
          <p:nvPr/>
        </p:nvSpPr>
        <p:spPr>
          <a:xfrm>
            <a:off x="12284" y="6172200"/>
            <a:ext cx="60949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Twomey, R., </a:t>
            </a:r>
            <a:r>
              <a:rPr lang="en-US" sz="800" i="1" dirty="0" err="1">
                <a:solidFill>
                  <a:schemeClr val="bg1"/>
                </a:solidFill>
              </a:rPr>
              <a:t>Yingling</a:t>
            </a:r>
            <a:r>
              <a:rPr lang="en-US" sz="800" i="1" dirty="0">
                <a:solidFill>
                  <a:schemeClr val="bg1"/>
                </a:solidFill>
              </a:rPr>
              <a:t>, V., Warne, J., Schneider, C., McCrum, C., Atkins, W., ... &amp; Caldwell, A. (2021). The nature of our literature: A registered report on the positive result rate and reporting practices in kinesiology. Communications in Kinesiology, 1(3).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57725" cy="6858000"/>
          </a:xfrm>
          <a:custGeom>
            <a:avLst/>
            <a:gdLst/>
            <a:ahLst/>
            <a:cxnLst/>
            <a:rect l="l" t="t" r="r" b="b"/>
            <a:pathLst>
              <a:path w="4657725" h="6858000">
                <a:moveTo>
                  <a:pt x="4657725" y="0"/>
                </a:moveTo>
                <a:lnTo>
                  <a:pt x="0" y="0"/>
                </a:lnTo>
                <a:lnTo>
                  <a:pt x="0" y="6858000"/>
                </a:lnTo>
                <a:lnTo>
                  <a:pt x="4657725" y="6858000"/>
                </a:lnTo>
                <a:lnTo>
                  <a:pt x="4657725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" y="619125"/>
            <a:ext cx="3362325" cy="1609725"/>
          </a:xfrm>
          <a:prstGeom prst="rect">
            <a:avLst/>
          </a:prstGeom>
          <a:solidFill>
            <a:srgbClr val="3E3E3E"/>
          </a:solidFill>
          <a:ln w="19050">
            <a:solidFill>
              <a:srgbClr val="FFFFFF"/>
            </a:solidFill>
          </a:ln>
        </p:spPr>
        <p:txBody>
          <a:bodyPr vert="horz" wrap="square" lIns="0" tIns="202565" rIns="0" bIns="0" rtlCol="0">
            <a:spAutoFit/>
          </a:bodyPr>
          <a:lstStyle/>
          <a:p>
            <a:pPr marL="295275" marR="297180" algn="ctr">
              <a:lnSpc>
                <a:spcPct val="92200"/>
              </a:lnSpc>
              <a:spcBef>
                <a:spcPts val="1595"/>
              </a:spcBef>
            </a:pPr>
            <a:r>
              <a:rPr dirty="0"/>
              <a:t>Does</a:t>
            </a:r>
            <a:r>
              <a:rPr spc="50" dirty="0"/>
              <a:t> </a:t>
            </a:r>
            <a:r>
              <a:rPr dirty="0"/>
              <a:t>the</a:t>
            </a:r>
            <a:r>
              <a:rPr spc="60" dirty="0"/>
              <a:t> </a:t>
            </a:r>
            <a:r>
              <a:rPr dirty="0"/>
              <a:t>study</a:t>
            </a:r>
            <a:r>
              <a:rPr spc="60" dirty="0"/>
              <a:t> </a:t>
            </a:r>
            <a:r>
              <a:rPr spc="-20" dirty="0"/>
              <a:t>find </a:t>
            </a:r>
            <a:r>
              <a:rPr dirty="0"/>
              <a:t>support</a:t>
            </a:r>
            <a:r>
              <a:rPr spc="45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spc="-25" dirty="0"/>
              <a:t>the </a:t>
            </a:r>
            <a:r>
              <a:rPr spc="-10" dirty="0"/>
              <a:t>hypothesis?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2630" y="2607881"/>
            <a:ext cx="3178810" cy="33699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marR="109220" indent="-229235">
              <a:lnSpc>
                <a:spcPct val="801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Now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results/discussion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see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7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authors</a:t>
            </a:r>
            <a:r>
              <a:rPr sz="17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believe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found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*first*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stated hypothesis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ts val="1845"/>
              </a:lnSpc>
              <a:spcBef>
                <a:spcPts val="590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example we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endParaRPr sz="1700">
              <a:latin typeface="Calibri"/>
              <a:cs typeface="Calibri"/>
            </a:endParaRPr>
          </a:p>
          <a:p>
            <a:pPr marL="241300">
              <a:lnSpc>
                <a:spcPts val="1845"/>
              </a:lnSpc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“Yes”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ts val="1845"/>
              </a:lnSpc>
              <a:spcBef>
                <a:spcPts val="590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endParaRPr sz="1700">
              <a:latin typeface="Calibri"/>
              <a:cs typeface="Calibri"/>
            </a:endParaRPr>
          </a:p>
          <a:p>
            <a:pPr marL="241300">
              <a:lnSpc>
                <a:spcPts val="1845"/>
              </a:lnSpc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question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“Full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support”</a:t>
            </a:r>
            <a:endParaRPr sz="1700">
              <a:latin typeface="Calibri"/>
              <a:cs typeface="Calibri"/>
            </a:endParaRPr>
          </a:p>
          <a:p>
            <a:pPr marL="241300" marR="81280" indent="-229235">
              <a:lnSpc>
                <a:spcPct val="801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authors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extremely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ambiguous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fail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hypothesis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is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supported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“Unclear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stated”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0872" y="2080762"/>
            <a:ext cx="6113224" cy="25864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004" rIns="0" bIns="0" rtlCol="0">
            <a:spAutoFit/>
          </a:bodyPr>
          <a:lstStyle/>
          <a:p>
            <a:pPr marL="12700">
              <a:lnSpc>
                <a:spcPts val="3479"/>
              </a:lnSpc>
              <a:spcBef>
                <a:spcPts val="125"/>
              </a:spcBef>
            </a:pPr>
            <a:r>
              <a:rPr sz="3050" dirty="0"/>
              <a:t>Copy and</a:t>
            </a:r>
            <a:r>
              <a:rPr sz="3050" spc="60" dirty="0"/>
              <a:t> </a:t>
            </a:r>
            <a:r>
              <a:rPr sz="3050" dirty="0"/>
              <a:t>paste</a:t>
            </a:r>
            <a:r>
              <a:rPr sz="3050" spc="60" dirty="0"/>
              <a:t> </a:t>
            </a:r>
            <a:r>
              <a:rPr sz="3050" spc="-10" dirty="0"/>
              <a:t>language</a:t>
            </a:r>
            <a:endParaRPr sz="3050"/>
          </a:p>
          <a:p>
            <a:pPr marL="12700">
              <a:lnSpc>
                <a:spcPts val="3479"/>
              </a:lnSpc>
            </a:pPr>
            <a:r>
              <a:rPr sz="3050" dirty="0"/>
              <a:t>stating</a:t>
            </a:r>
            <a:r>
              <a:rPr sz="3050" spc="-40" dirty="0"/>
              <a:t> </a:t>
            </a:r>
            <a:r>
              <a:rPr sz="3050" spc="-10" dirty="0"/>
              <a:t>hypothesis…</a:t>
            </a:r>
            <a:endParaRPr sz="3050"/>
          </a:p>
        </p:txBody>
      </p:sp>
      <p:sp>
        <p:nvSpPr>
          <p:cNvPr id="4" name="object 4"/>
          <p:cNvSpPr txBox="1"/>
          <p:nvPr/>
        </p:nvSpPr>
        <p:spPr>
          <a:xfrm>
            <a:off x="884872" y="2870898"/>
            <a:ext cx="4228465" cy="786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9235">
              <a:lnSpc>
                <a:spcPct val="88600"/>
              </a:lnSpc>
              <a:spcBef>
                <a:spcPts val="34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hypothesis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bottom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image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hypothesis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14972" y="0"/>
            <a:ext cx="6477635" cy="6858000"/>
            <a:chOff x="5714972" y="0"/>
            <a:chExt cx="6477635" cy="6858000"/>
          </a:xfrm>
        </p:grpSpPr>
        <p:sp>
          <p:nvSpPr>
            <p:cNvPr id="6" name="object 6"/>
            <p:cNvSpPr/>
            <p:nvPr/>
          </p:nvSpPr>
          <p:spPr>
            <a:xfrm>
              <a:off x="5714972" y="0"/>
              <a:ext cx="6477635" cy="6858000"/>
            </a:xfrm>
            <a:custGeom>
              <a:avLst/>
              <a:gdLst/>
              <a:ahLst/>
              <a:cxnLst/>
              <a:rect l="l" t="t" r="r" b="b"/>
              <a:pathLst>
                <a:path w="6477634" h="6858000">
                  <a:moveTo>
                    <a:pt x="6477027" y="0"/>
                  </a:moveTo>
                  <a:lnTo>
                    <a:pt x="349658" y="0"/>
                  </a:lnTo>
                  <a:lnTo>
                    <a:pt x="266981" y="314578"/>
                  </a:lnTo>
                  <a:lnTo>
                    <a:pt x="255016" y="365422"/>
                  </a:lnTo>
                  <a:lnTo>
                    <a:pt x="243332" y="416272"/>
                  </a:lnTo>
                  <a:lnTo>
                    <a:pt x="231929" y="467127"/>
                  </a:lnTo>
                  <a:lnTo>
                    <a:pt x="220806" y="517987"/>
                  </a:lnTo>
                  <a:lnTo>
                    <a:pt x="209962" y="568850"/>
                  </a:lnTo>
                  <a:lnTo>
                    <a:pt x="199398" y="619716"/>
                  </a:lnTo>
                  <a:lnTo>
                    <a:pt x="189112" y="670584"/>
                  </a:lnTo>
                  <a:lnTo>
                    <a:pt x="179104" y="721452"/>
                  </a:lnTo>
                  <a:lnTo>
                    <a:pt x="169374" y="772321"/>
                  </a:lnTo>
                  <a:lnTo>
                    <a:pt x="159921" y="823189"/>
                  </a:lnTo>
                  <a:lnTo>
                    <a:pt x="150745" y="874055"/>
                  </a:lnTo>
                  <a:lnTo>
                    <a:pt x="141845" y="924919"/>
                  </a:lnTo>
                  <a:lnTo>
                    <a:pt x="133220" y="975780"/>
                  </a:lnTo>
                  <a:lnTo>
                    <a:pt x="124871" y="1026636"/>
                  </a:lnTo>
                  <a:lnTo>
                    <a:pt x="116797" y="1077488"/>
                  </a:lnTo>
                  <a:lnTo>
                    <a:pt x="108997" y="1128333"/>
                  </a:lnTo>
                  <a:lnTo>
                    <a:pt x="101471" y="1179172"/>
                  </a:lnTo>
                  <a:lnTo>
                    <a:pt x="94219" y="1230003"/>
                  </a:lnTo>
                  <a:lnTo>
                    <a:pt x="87239" y="1280826"/>
                  </a:lnTo>
                  <a:lnTo>
                    <a:pt x="80532" y="1331639"/>
                  </a:lnTo>
                  <a:lnTo>
                    <a:pt x="74096" y="1382442"/>
                  </a:lnTo>
                  <a:lnTo>
                    <a:pt x="67933" y="1433234"/>
                  </a:lnTo>
                  <a:lnTo>
                    <a:pt x="62040" y="1484014"/>
                  </a:lnTo>
                  <a:lnTo>
                    <a:pt x="56417" y="1534781"/>
                  </a:lnTo>
                  <a:lnTo>
                    <a:pt x="51065" y="1585535"/>
                  </a:lnTo>
                  <a:lnTo>
                    <a:pt x="45983" y="1636274"/>
                  </a:lnTo>
                  <a:lnTo>
                    <a:pt x="41169" y="1686997"/>
                  </a:lnTo>
                  <a:lnTo>
                    <a:pt x="36624" y="1737705"/>
                  </a:lnTo>
                  <a:lnTo>
                    <a:pt x="32347" y="1788395"/>
                  </a:lnTo>
                  <a:lnTo>
                    <a:pt x="28338" y="1839068"/>
                  </a:lnTo>
                  <a:lnTo>
                    <a:pt x="24596" y="1889721"/>
                  </a:lnTo>
                  <a:lnTo>
                    <a:pt x="21121" y="1940355"/>
                  </a:lnTo>
                  <a:lnTo>
                    <a:pt x="17912" y="1990968"/>
                  </a:lnTo>
                  <a:lnTo>
                    <a:pt x="14969" y="2041560"/>
                  </a:lnTo>
                  <a:lnTo>
                    <a:pt x="12291" y="2092130"/>
                  </a:lnTo>
                  <a:lnTo>
                    <a:pt x="9878" y="2142677"/>
                  </a:lnTo>
                  <a:lnTo>
                    <a:pt x="7729" y="2193199"/>
                  </a:lnTo>
                  <a:lnTo>
                    <a:pt x="5845" y="2243697"/>
                  </a:lnTo>
                  <a:lnTo>
                    <a:pt x="4223" y="2294169"/>
                  </a:lnTo>
                  <a:lnTo>
                    <a:pt x="2865" y="2344615"/>
                  </a:lnTo>
                  <a:lnTo>
                    <a:pt x="1769" y="2395033"/>
                  </a:lnTo>
                  <a:lnTo>
                    <a:pt x="935" y="2445423"/>
                  </a:lnTo>
                  <a:lnTo>
                    <a:pt x="362" y="2495783"/>
                  </a:lnTo>
                  <a:lnTo>
                    <a:pt x="51" y="2546114"/>
                  </a:lnTo>
                  <a:lnTo>
                    <a:pt x="0" y="2596414"/>
                  </a:lnTo>
                  <a:lnTo>
                    <a:pt x="209" y="2646682"/>
                  </a:lnTo>
                  <a:lnTo>
                    <a:pt x="677" y="2696917"/>
                  </a:lnTo>
                  <a:lnTo>
                    <a:pt x="1405" y="2747120"/>
                  </a:lnTo>
                  <a:lnTo>
                    <a:pt x="2391" y="2797287"/>
                  </a:lnTo>
                  <a:lnTo>
                    <a:pt x="3636" y="2847420"/>
                  </a:lnTo>
                  <a:lnTo>
                    <a:pt x="5138" y="2897516"/>
                  </a:lnTo>
                  <a:lnTo>
                    <a:pt x="6898" y="2947576"/>
                  </a:lnTo>
                  <a:lnTo>
                    <a:pt x="8914" y="2997598"/>
                  </a:lnTo>
                  <a:lnTo>
                    <a:pt x="11187" y="3047581"/>
                  </a:lnTo>
                  <a:lnTo>
                    <a:pt x="13715" y="3097525"/>
                  </a:lnTo>
                  <a:lnTo>
                    <a:pt x="16498" y="3147429"/>
                  </a:lnTo>
                  <a:lnTo>
                    <a:pt x="19537" y="3197291"/>
                  </a:lnTo>
                  <a:lnTo>
                    <a:pt x="22830" y="3247112"/>
                  </a:lnTo>
                  <a:lnTo>
                    <a:pt x="26376" y="3296889"/>
                  </a:lnTo>
                  <a:lnTo>
                    <a:pt x="30177" y="3346623"/>
                  </a:lnTo>
                  <a:lnTo>
                    <a:pt x="34230" y="3396312"/>
                  </a:lnTo>
                  <a:lnTo>
                    <a:pt x="38535" y="3445955"/>
                  </a:lnTo>
                  <a:lnTo>
                    <a:pt x="43093" y="3495552"/>
                  </a:lnTo>
                  <a:lnTo>
                    <a:pt x="47902" y="3545102"/>
                  </a:lnTo>
                  <a:lnTo>
                    <a:pt x="52962" y="3594604"/>
                  </a:lnTo>
                  <a:lnTo>
                    <a:pt x="58272" y="3644057"/>
                  </a:lnTo>
                  <a:lnTo>
                    <a:pt x="69643" y="3742813"/>
                  </a:lnTo>
                  <a:lnTo>
                    <a:pt x="82011" y="3841363"/>
                  </a:lnTo>
                  <a:lnTo>
                    <a:pt x="95371" y="3939699"/>
                  </a:lnTo>
                  <a:lnTo>
                    <a:pt x="109720" y="4037816"/>
                  </a:lnTo>
                  <a:lnTo>
                    <a:pt x="125055" y="4135706"/>
                  </a:lnTo>
                  <a:lnTo>
                    <a:pt x="141371" y="4233363"/>
                  </a:lnTo>
                  <a:lnTo>
                    <a:pt x="158664" y="4330779"/>
                  </a:lnTo>
                  <a:lnTo>
                    <a:pt x="176931" y="4427948"/>
                  </a:lnTo>
                  <a:lnTo>
                    <a:pt x="196168" y="4524863"/>
                  </a:lnTo>
                  <a:lnTo>
                    <a:pt x="216371" y="4621516"/>
                  </a:lnTo>
                  <a:lnTo>
                    <a:pt x="237536" y="4717901"/>
                  </a:lnTo>
                  <a:lnTo>
                    <a:pt x="259660" y="4814012"/>
                  </a:lnTo>
                  <a:lnTo>
                    <a:pt x="282738" y="4909841"/>
                  </a:lnTo>
                  <a:lnTo>
                    <a:pt x="306767" y="5005381"/>
                  </a:lnTo>
                  <a:lnTo>
                    <a:pt x="331744" y="5100626"/>
                  </a:lnTo>
                  <a:lnTo>
                    <a:pt x="357664" y="5195568"/>
                  </a:lnTo>
                  <a:lnTo>
                    <a:pt x="384523" y="5290201"/>
                  </a:lnTo>
                  <a:lnTo>
                    <a:pt x="412318" y="5384517"/>
                  </a:lnTo>
                  <a:lnTo>
                    <a:pt x="441045" y="5478511"/>
                  </a:lnTo>
                  <a:lnTo>
                    <a:pt x="470700" y="5572175"/>
                  </a:lnTo>
                  <a:lnTo>
                    <a:pt x="501279" y="5665502"/>
                  </a:lnTo>
                  <a:lnTo>
                    <a:pt x="532778" y="5758485"/>
                  </a:lnTo>
                  <a:lnTo>
                    <a:pt x="565195" y="5851118"/>
                  </a:lnTo>
                  <a:lnTo>
                    <a:pt x="598524" y="5943393"/>
                  </a:lnTo>
                  <a:lnTo>
                    <a:pt x="632762" y="6035303"/>
                  </a:lnTo>
                  <a:lnTo>
                    <a:pt x="667906" y="6126843"/>
                  </a:lnTo>
                  <a:lnTo>
                    <a:pt x="703951" y="6218004"/>
                  </a:lnTo>
                  <a:lnTo>
                    <a:pt x="740893" y="6308780"/>
                  </a:lnTo>
                  <a:lnTo>
                    <a:pt x="778730" y="6399165"/>
                  </a:lnTo>
                  <a:lnTo>
                    <a:pt x="817456" y="6489151"/>
                  </a:lnTo>
                  <a:lnTo>
                    <a:pt x="857069" y="6578730"/>
                  </a:lnTo>
                  <a:lnTo>
                    <a:pt x="897564" y="6667898"/>
                  </a:lnTo>
                  <a:lnTo>
                    <a:pt x="938938" y="6756646"/>
                  </a:lnTo>
                  <a:lnTo>
                    <a:pt x="989611" y="6857999"/>
                  </a:lnTo>
                  <a:lnTo>
                    <a:pt x="6477027" y="6857999"/>
                  </a:lnTo>
                  <a:lnTo>
                    <a:pt x="6477027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3585" y="0"/>
              <a:ext cx="6249035" cy="6858000"/>
            </a:xfrm>
            <a:custGeom>
              <a:avLst/>
              <a:gdLst/>
              <a:ahLst/>
              <a:cxnLst/>
              <a:rect l="l" t="t" r="r" b="b"/>
              <a:pathLst>
                <a:path w="6249034" h="6858000">
                  <a:moveTo>
                    <a:pt x="6248414" y="0"/>
                  </a:moveTo>
                  <a:lnTo>
                    <a:pt x="355487" y="0"/>
                  </a:lnTo>
                  <a:lnTo>
                    <a:pt x="255538" y="380619"/>
                  </a:lnTo>
                  <a:lnTo>
                    <a:pt x="243645" y="431295"/>
                  </a:lnTo>
                  <a:lnTo>
                    <a:pt x="232042" y="481978"/>
                  </a:lnTo>
                  <a:lnTo>
                    <a:pt x="220729" y="532665"/>
                  </a:lnTo>
                  <a:lnTo>
                    <a:pt x="209705" y="583358"/>
                  </a:lnTo>
                  <a:lnTo>
                    <a:pt x="198970" y="634054"/>
                  </a:lnTo>
                  <a:lnTo>
                    <a:pt x="188523" y="684752"/>
                  </a:lnTo>
                  <a:lnTo>
                    <a:pt x="178365" y="735452"/>
                  </a:lnTo>
                  <a:lnTo>
                    <a:pt x="168493" y="786152"/>
                  </a:lnTo>
                  <a:lnTo>
                    <a:pt x="158908" y="836853"/>
                  </a:lnTo>
                  <a:lnTo>
                    <a:pt x="149609" y="887552"/>
                  </a:lnTo>
                  <a:lnTo>
                    <a:pt x="140596" y="938249"/>
                  </a:lnTo>
                  <a:lnTo>
                    <a:pt x="131869" y="988943"/>
                  </a:lnTo>
                  <a:lnTo>
                    <a:pt x="123426" y="1039634"/>
                  </a:lnTo>
                  <a:lnTo>
                    <a:pt x="115267" y="1090319"/>
                  </a:lnTo>
                  <a:lnTo>
                    <a:pt x="107392" y="1140999"/>
                  </a:lnTo>
                  <a:lnTo>
                    <a:pt x="99800" y="1191671"/>
                  </a:lnTo>
                  <a:lnTo>
                    <a:pt x="92491" y="1242337"/>
                  </a:lnTo>
                  <a:lnTo>
                    <a:pt x="85463" y="1292994"/>
                  </a:lnTo>
                  <a:lnTo>
                    <a:pt x="78718" y="1343641"/>
                  </a:lnTo>
                  <a:lnTo>
                    <a:pt x="72254" y="1394278"/>
                  </a:lnTo>
                  <a:lnTo>
                    <a:pt x="66070" y="1444904"/>
                  </a:lnTo>
                  <a:lnTo>
                    <a:pt x="60166" y="1495517"/>
                  </a:lnTo>
                  <a:lnTo>
                    <a:pt x="54542" y="1546117"/>
                  </a:lnTo>
                  <a:lnTo>
                    <a:pt x="49198" y="1596704"/>
                  </a:lnTo>
                  <a:lnTo>
                    <a:pt x="44131" y="1647275"/>
                  </a:lnTo>
                  <a:lnTo>
                    <a:pt x="39343" y="1697830"/>
                  </a:lnTo>
                  <a:lnTo>
                    <a:pt x="34833" y="1748369"/>
                  </a:lnTo>
                  <a:lnTo>
                    <a:pt x="30599" y="1798890"/>
                  </a:lnTo>
                  <a:lnTo>
                    <a:pt x="26642" y="1849392"/>
                  </a:lnTo>
                  <a:lnTo>
                    <a:pt x="22961" y="1899874"/>
                  </a:lnTo>
                  <a:lnTo>
                    <a:pt x="19556" y="1950336"/>
                  </a:lnTo>
                  <a:lnTo>
                    <a:pt x="16426" y="2000777"/>
                  </a:lnTo>
                  <a:lnTo>
                    <a:pt x="13570" y="2051195"/>
                  </a:lnTo>
                  <a:lnTo>
                    <a:pt x="10988" y="2101590"/>
                  </a:lnTo>
                  <a:lnTo>
                    <a:pt x="8680" y="2151961"/>
                  </a:lnTo>
                  <a:lnTo>
                    <a:pt x="6645" y="2202306"/>
                  </a:lnTo>
                  <a:lnTo>
                    <a:pt x="4882" y="2252626"/>
                  </a:lnTo>
                  <a:lnTo>
                    <a:pt x="3391" y="2302918"/>
                  </a:lnTo>
                  <a:lnTo>
                    <a:pt x="2172" y="2353183"/>
                  </a:lnTo>
                  <a:lnTo>
                    <a:pt x="1224" y="2403419"/>
                  </a:lnTo>
                  <a:lnTo>
                    <a:pt x="546" y="2453625"/>
                  </a:lnTo>
                  <a:lnTo>
                    <a:pt x="138" y="2503801"/>
                  </a:lnTo>
                  <a:lnTo>
                    <a:pt x="0" y="2553945"/>
                  </a:lnTo>
                  <a:lnTo>
                    <a:pt x="130" y="2604056"/>
                  </a:lnTo>
                  <a:lnTo>
                    <a:pt x="529" y="2654134"/>
                  </a:lnTo>
                  <a:lnTo>
                    <a:pt x="1196" y="2704178"/>
                  </a:lnTo>
                  <a:lnTo>
                    <a:pt x="2130" y="2754186"/>
                  </a:lnTo>
                  <a:lnTo>
                    <a:pt x="3331" y="2804158"/>
                  </a:lnTo>
                  <a:lnTo>
                    <a:pt x="4798" y="2854093"/>
                  </a:lnTo>
                  <a:lnTo>
                    <a:pt x="6532" y="2903990"/>
                  </a:lnTo>
                  <a:lnTo>
                    <a:pt x="8530" y="2953848"/>
                  </a:lnTo>
                  <a:lnTo>
                    <a:pt x="10794" y="3003667"/>
                  </a:lnTo>
                  <a:lnTo>
                    <a:pt x="13322" y="3053444"/>
                  </a:lnTo>
                  <a:lnTo>
                    <a:pt x="16113" y="3103180"/>
                  </a:lnTo>
                  <a:lnTo>
                    <a:pt x="19168" y="3152873"/>
                  </a:lnTo>
                  <a:lnTo>
                    <a:pt x="22486" y="3202522"/>
                  </a:lnTo>
                  <a:lnTo>
                    <a:pt x="26066" y="3252127"/>
                  </a:lnTo>
                  <a:lnTo>
                    <a:pt x="29908" y="3301687"/>
                  </a:lnTo>
                  <a:lnTo>
                    <a:pt x="34012" y="3351200"/>
                  </a:lnTo>
                  <a:lnTo>
                    <a:pt x="38376" y="3400666"/>
                  </a:lnTo>
                  <a:lnTo>
                    <a:pt x="43000" y="3450084"/>
                  </a:lnTo>
                  <a:lnTo>
                    <a:pt x="47884" y="3499453"/>
                  </a:lnTo>
                  <a:lnTo>
                    <a:pt x="53028" y="3548772"/>
                  </a:lnTo>
                  <a:lnTo>
                    <a:pt x="58430" y="3598039"/>
                  </a:lnTo>
                  <a:lnTo>
                    <a:pt x="64090" y="3647255"/>
                  </a:lnTo>
                  <a:lnTo>
                    <a:pt x="70008" y="3696418"/>
                  </a:lnTo>
                  <a:lnTo>
                    <a:pt x="76183" y="3745528"/>
                  </a:lnTo>
                  <a:lnTo>
                    <a:pt x="82615" y="3794583"/>
                  </a:lnTo>
                  <a:lnTo>
                    <a:pt x="89304" y="3843582"/>
                  </a:lnTo>
                  <a:lnTo>
                    <a:pt x="96247" y="3892525"/>
                  </a:lnTo>
                  <a:lnTo>
                    <a:pt x="103447" y="3941410"/>
                  </a:lnTo>
                  <a:lnTo>
                    <a:pt x="110900" y="3990237"/>
                  </a:lnTo>
                  <a:lnTo>
                    <a:pt x="118608" y="4039005"/>
                  </a:lnTo>
                  <a:lnTo>
                    <a:pt x="126570" y="4087713"/>
                  </a:lnTo>
                  <a:lnTo>
                    <a:pt x="134785" y="4136359"/>
                  </a:lnTo>
                  <a:lnTo>
                    <a:pt x="143252" y="4184944"/>
                  </a:lnTo>
                  <a:lnTo>
                    <a:pt x="151971" y="4233466"/>
                  </a:lnTo>
                  <a:lnTo>
                    <a:pt x="160943" y="4281924"/>
                  </a:lnTo>
                  <a:lnTo>
                    <a:pt x="170165" y="4330317"/>
                  </a:lnTo>
                  <a:lnTo>
                    <a:pt x="179638" y="4378644"/>
                  </a:lnTo>
                  <a:lnTo>
                    <a:pt x="189361" y="4426905"/>
                  </a:lnTo>
                  <a:lnTo>
                    <a:pt x="199333" y="4475098"/>
                  </a:lnTo>
                  <a:lnTo>
                    <a:pt x="209555" y="4523223"/>
                  </a:lnTo>
                  <a:lnTo>
                    <a:pt x="220025" y="4571278"/>
                  </a:lnTo>
                  <a:lnTo>
                    <a:pt x="230743" y="4619263"/>
                  </a:lnTo>
                  <a:lnTo>
                    <a:pt x="241709" y="4667177"/>
                  </a:lnTo>
                  <a:lnTo>
                    <a:pt x="252922" y="4715019"/>
                  </a:lnTo>
                  <a:lnTo>
                    <a:pt x="264381" y="4762787"/>
                  </a:lnTo>
                  <a:lnTo>
                    <a:pt x="276086" y="4810482"/>
                  </a:lnTo>
                  <a:lnTo>
                    <a:pt x="288037" y="4858102"/>
                  </a:lnTo>
                  <a:lnTo>
                    <a:pt x="300233" y="4905646"/>
                  </a:lnTo>
                  <a:lnTo>
                    <a:pt x="312673" y="4953113"/>
                  </a:lnTo>
                  <a:lnTo>
                    <a:pt x="325358" y="5000502"/>
                  </a:lnTo>
                  <a:lnTo>
                    <a:pt x="338285" y="5047813"/>
                  </a:lnTo>
                  <a:lnTo>
                    <a:pt x="351456" y="5095045"/>
                  </a:lnTo>
                  <a:lnTo>
                    <a:pt x="364870" y="5142196"/>
                  </a:lnTo>
                  <a:lnTo>
                    <a:pt x="378525" y="5189265"/>
                  </a:lnTo>
                  <a:lnTo>
                    <a:pt x="392421" y="5236253"/>
                  </a:lnTo>
                  <a:lnTo>
                    <a:pt x="406559" y="5283157"/>
                  </a:lnTo>
                  <a:lnTo>
                    <a:pt x="420937" y="5329977"/>
                  </a:lnTo>
                  <a:lnTo>
                    <a:pt x="435555" y="5376711"/>
                  </a:lnTo>
                  <a:lnTo>
                    <a:pt x="450412" y="5423360"/>
                  </a:lnTo>
                  <a:lnTo>
                    <a:pt x="480843" y="5516397"/>
                  </a:lnTo>
                  <a:lnTo>
                    <a:pt x="512225" y="5609078"/>
                  </a:lnTo>
                  <a:lnTo>
                    <a:pt x="544555" y="5701397"/>
                  </a:lnTo>
                  <a:lnTo>
                    <a:pt x="577828" y="5793346"/>
                  </a:lnTo>
                  <a:lnTo>
                    <a:pt x="612041" y="5884918"/>
                  </a:lnTo>
                  <a:lnTo>
                    <a:pt x="647188" y="5976106"/>
                  </a:lnTo>
                  <a:lnTo>
                    <a:pt x="683267" y="6066902"/>
                  </a:lnTo>
                  <a:lnTo>
                    <a:pt x="720273" y="6157298"/>
                  </a:lnTo>
                  <a:lnTo>
                    <a:pt x="758202" y="6247288"/>
                  </a:lnTo>
                  <a:lnTo>
                    <a:pt x="797050" y="6336865"/>
                  </a:lnTo>
                  <a:lnTo>
                    <a:pt x="836812" y="6426019"/>
                  </a:lnTo>
                  <a:lnTo>
                    <a:pt x="877486" y="6514745"/>
                  </a:lnTo>
                  <a:lnTo>
                    <a:pt x="919066" y="6603035"/>
                  </a:lnTo>
                  <a:lnTo>
                    <a:pt x="940195" y="6647014"/>
                  </a:lnTo>
                  <a:lnTo>
                    <a:pt x="1048399" y="6857999"/>
                  </a:lnTo>
                  <a:lnTo>
                    <a:pt x="6248414" y="6857999"/>
                  </a:lnTo>
                  <a:lnTo>
                    <a:pt x="6248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3250" y="3924300"/>
              <a:ext cx="4612119" cy="19526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5650" y="1171575"/>
              <a:ext cx="4604453" cy="1838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85725"/>
            <a:ext cx="4562475" cy="2552700"/>
          </a:xfrm>
          <a:prstGeom prst="rect">
            <a:avLst/>
          </a:prstGeom>
          <a:solidFill>
            <a:srgbClr val="3E3E3E"/>
          </a:solidFill>
          <a:ln w="19050">
            <a:solidFill>
              <a:srgbClr val="FFFFFF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Times New Roman"/>
              <a:cs typeface="Times New Roman"/>
            </a:endParaRPr>
          </a:p>
          <a:p>
            <a:pPr marL="92710" marR="109220">
              <a:lnSpc>
                <a:spcPct val="90200"/>
              </a:lnSpc>
            </a:pP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any</a:t>
            </a:r>
            <a:r>
              <a:rPr sz="2000" spc="-1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effect</a:t>
            </a:r>
            <a:r>
              <a:rPr sz="20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size</a:t>
            </a:r>
            <a:r>
              <a:rPr sz="20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 Light"/>
                <a:cs typeface="Calibri Light"/>
              </a:rPr>
              <a:t>reported?</a:t>
            </a:r>
            <a:r>
              <a:rPr sz="20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This</a:t>
            </a:r>
            <a:r>
              <a:rPr sz="20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 Light"/>
                <a:cs typeface="Calibri Light"/>
              </a:rPr>
              <a:t>includes,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but</a:t>
            </a:r>
            <a:r>
              <a:rPr sz="20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not</a:t>
            </a:r>
            <a:r>
              <a:rPr sz="20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limited</a:t>
            </a:r>
            <a:r>
              <a:rPr sz="2000" spc="-10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to:</a:t>
            </a:r>
            <a:r>
              <a:rPr sz="20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Cohen's</a:t>
            </a:r>
            <a:r>
              <a:rPr sz="20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d,</a:t>
            </a:r>
            <a:r>
              <a:rPr sz="20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 Light"/>
                <a:cs typeface="Calibri Light"/>
              </a:rPr>
              <a:t>correlation coefficients,</a:t>
            </a:r>
            <a:r>
              <a:rPr sz="20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mean</a:t>
            </a:r>
            <a:r>
              <a:rPr sz="2000" spc="-1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 Light"/>
                <a:cs typeface="Calibri Light"/>
              </a:rPr>
              <a:t>differences,</a:t>
            </a:r>
            <a:r>
              <a:rPr sz="20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odds</a:t>
            </a:r>
            <a:r>
              <a:rPr sz="2000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 Light"/>
                <a:cs typeface="Calibri Light"/>
              </a:rPr>
              <a:t>ratio,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r>
              <a:rPr sz="20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measures</a:t>
            </a:r>
            <a:r>
              <a:rPr sz="20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model</a:t>
            </a:r>
            <a:r>
              <a:rPr sz="20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fit</a:t>
            </a:r>
            <a:r>
              <a:rPr sz="20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(R^2).</a:t>
            </a:r>
            <a:r>
              <a:rPr sz="20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This</a:t>
            </a:r>
            <a:r>
              <a:rPr sz="2000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 Light"/>
                <a:cs typeface="Calibri Light"/>
              </a:rPr>
              <a:t>does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not</a:t>
            </a:r>
            <a:r>
              <a:rPr sz="20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 Light"/>
                <a:cs typeface="Calibri Light"/>
              </a:rPr>
              <a:t>include</a:t>
            </a:r>
            <a:r>
              <a:rPr sz="20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descriptive</a:t>
            </a:r>
            <a:r>
              <a:rPr sz="20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 Light"/>
                <a:cs typeface="Calibri Light"/>
              </a:rPr>
              <a:t>statistics</a:t>
            </a:r>
            <a:r>
              <a:rPr sz="20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 Light"/>
                <a:cs typeface="Calibri Light"/>
              </a:rPr>
              <a:t>the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sample</a:t>
            </a:r>
            <a:r>
              <a:rPr sz="20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(e.g.,</a:t>
            </a:r>
            <a:r>
              <a:rPr sz="20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participant</a:t>
            </a:r>
            <a:r>
              <a:rPr sz="2000" spc="-1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age,</a:t>
            </a:r>
            <a:r>
              <a:rPr sz="20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weight,</a:t>
            </a:r>
            <a:r>
              <a:rPr sz="20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 Light"/>
                <a:cs typeface="Calibri Light"/>
              </a:rPr>
              <a:t>or </a:t>
            </a:r>
            <a:r>
              <a:rPr sz="2000" dirty="0">
                <a:solidFill>
                  <a:srgbClr val="FFFFFF"/>
                </a:solidFill>
                <a:latin typeface="Calibri Light"/>
                <a:cs typeface="Calibri Light"/>
              </a:rPr>
              <a:t>other</a:t>
            </a:r>
            <a:r>
              <a:rPr sz="20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 Light"/>
                <a:cs typeface="Calibri Light"/>
              </a:rPr>
              <a:t>characteristics).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630" y="2636456"/>
            <a:ext cx="3162935" cy="330707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5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study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reports </a:t>
            </a:r>
            <a:r>
              <a:rPr sz="1850" spc="-2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85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8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effect</a:t>
            </a:r>
            <a:r>
              <a:rPr sz="18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size,</a:t>
            </a:r>
            <a:r>
              <a:rPr sz="18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includes,</a:t>
            </a:r>
            <a:r>
              <a:rPr sz="185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8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8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limited</a:t>
            </a:r>
            <a:r>
              <a:rPr sz="18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Calibri"/>
                <a:cs typeface="Calibri"/>
              </a:rPr>
              <a:t>to: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Cohen's</a:t>
            </a:r>
            <a:r>
              <a:rPr sz="18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d,</a:t>
            </a:r>
            <a:r>
              <a:rPr sz="185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Calibri"/>
                <a:cs typeface="Calibri"/>
              </a:rPr>
              <a:t>correlation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coefficients,</a:t>
            </a:r>
            <a:r>
              <a:rPr sz="18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Calibri"/>
                <a:cs typeface="Calibri"/>
              </a:rPr>
              <a:t>mean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differences,</a:t>
            </a: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odds ratio,</a:t>
            </a: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measures</a:t>
            </a:r>
            <a:r>
              <a:rPr sz="18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5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fit</a:t>
            </a:r>
            <a:r>
              <a:rPr sz="18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Calibri"/>
                <a:cs typeface="Calibri"/>
              </a:rPr>
              <a:t>(R^2),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Calibri"/>
                <a:cs typeface="Calibri"/>
              </a:rPr>
              <a:t>“Yes”</a:t>
            </a:r>
            <a:endParaRPr sz="1850">
              <a:latin typeface="Calibri"/>
              <a:cs typeface="Calibri"/>
            </a:endParaRPr>
          </a:p>
          <a:p>
            <a:pPr marL="241300" marR="495300" indent="-229235">
              <a:lnSpc>
                <a:spcPct val="925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Calibri"/>
                <a:cs typeface="Calibri"/>
              </a:rPr>
              <a:t>would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sz="18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“Yes”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Calibri"/>
                <a:cs typeface="Calibri"/>
              </a:rPr>
              <a:t>since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percentage</a:t>
            </a:r>
            <a:r>
              <a:rPr sz="185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changes</a:t>
            </a:r>
            <a:r>
              <a:rPr sz="185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1850" spc="-10" dirty="0">
                <a:solidFill>
                  <a:srgbClr val="FFFFFF"/>
                </a:solidFill>
                <a:latin typeface="Calibri"/>
                <a:cs typeface="Calibri"/>
              </a:rPr>
              <a:t>reported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7621" y="2314201"/>
            <a:ext cx="5883185" cy="21790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700" y="619125"/>
            <a:ext cx="3362325" cy="1609725"/>
          </a:xfrm>
          <a:prstGeom prst="rect">
            <a:avLst/>
          </a:prstGeom>
          <a:solidFill>
            <a:srgbClr val="3E3E3E"/>
          </a:solidFill>
          <a:ln w="19050">
            <a:solidFill>
              <a:srgbClr val="FFFFFF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35255" marR="136525" indent="8890" algn="ctr">
              <a:lnSpc>
                <a:spcPct val="89700"/>
              </a:lnSpc>
              <a:spcBef>
                <a:spcPts val="459"/>
              </a:spcBef>
            </a:pP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“Does</a:t>
            </a:r>
            <a:r>
              <a:rPr sz="18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this</a:t>
            </a:r>
            <a:r>
              <a:rPr sz="18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study/manuscript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include</a:t>
            </a:r>
            <a:r>
              <a:rPr sz="18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information</a:t>
            </a:r>
            <a:r>
              <a:rPr sz="18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regarding</a:t>
            </a:r>
            <a:r>
              <a:rPr sz="18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 Light"/>
                <a:cs typeface="Calibri Light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Calibri Light"/>
                <a:cs typeface="Calibri Light"/>
              </a:rPr>
              <a:t>preregistration</a:t>
            </a:r>
            <a:r>
              <a:rPr sz="1800" spc="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or</a:t>
            </a:r>
            <a:r>
              <a:rPr sz="1800" spc="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clinical</a:t>
            </a:r>
            <a:r>
              <a:rPr sz="18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 Light"/>
                <a:cs typeface="Calibri Light"/>
              </a:rPr>
              <a:t>trial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registration?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 This</a:t>
            </a:r>
            <a:r>
              <a:rPr sz="18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should</a:t>
            </a:r>
            <a:r>
              <a:rPr sz="18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include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an</a:t>
            </a:r>
            <a:r>
              <a:rPr sz="18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external</a:t>
            </a:r>
            <a:r>
              <a:rPr sz="18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link</a:t>
            </a:r>
            <a:r>
              <a:rPr sz="18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or</a:t>
            </a:r>
            <a:r>
              <a:rPr sz="18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 Light"/>
                <a:cs typeface="Calibri Light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clinical</a:t>
            </a:r>
            <a:r>
              <a:rPr sz="18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 Light"/>
                <a:cs typeface="Calibri Light"/>
              </a:rPr>
              <a:t>trial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registration</a:t>
            </a:r>
            <a:r>
              <a:rPr sz="18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 Light"/>
                <a:cs typeface="Calibri Light"/>
              </a:rPr>
              <a:t>number”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630" y="2626613"/>
            <a:ext cx="3190240" cy="33299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Scan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see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study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regarding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preregistration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and/or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clinical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trial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registration</a:t>
            </a:r>
            <a:endParaRPr sz="2000">
              <a:latin typeface="Calibri"/>
              <a:cs typeface="Calibri"/>
            </a:endParaRPr>
          </a:p>
          <a:p>
            <a:pPr marL="241300" marR="139065" indent="-229235">
              <a:lnSpc>
                <a:spcPts val="218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“NCT03203694”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would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registration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241300" marR="158750" indent="-229235">
              <a:lnSpc>
                <a:spcPct val="892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appear as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OSF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(Open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Framework)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8800" y="2132700"/>
            <a:ext cx="6040369" cy="2409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>
              <a:lnSpc>
                <a:spcPct val="92200"/>
              </a:lnSpc>
              <a:spcBef>
                <a:spcPts val="384"/>
              </a:spcBef>
            </a:pPr>
            <a:r>
              <a:rPr dirty="0"/>
              <a:t>“Does</a:t>
            </a:r>
            <a:r>
              <a:rPr spc="90" dirty="0"/>
              <a:t> </a:t>
            </a:r>
            <a:r>
              <a:rPr dirty="0"/>
              <a:t>this</a:t>
            </a:r>
            <a:r>
              <a:rPr spc="95" dirty="0"/>
              <a:t> </a:t>
            </a:r>
            <a:r>
              <a:rPr dirty="0"/>
              <a:t>manuscript</a:t>
            </a:r>
            <a:r>
              <a:rPr spc="110" dirty="0"/>
              <a:t> </a:t>
            </a:r>
            <a:r>
              <a:rPr dirty="0"/>
              <a:t>provide</a:t>
            </a:r>
            <a:r>
              <a:rPr spc="100" dirty="0"/>
              <a:t> </a:t>
            </a:r>
            <a:r>
              <a:rPr spc="-50" dirty="0"/>
              <a:t>a </a:t>
            </a:r>
            <a:r>
              <a:rPr dirty="0"/>
              <a:t>statement</a:t>
            </a:r>
            <a:r>
              <a:rPr spc="60" dirty="0"/>
              <a:t> </a:t>
            </a:r>
            <a:r>
              <a:rPr dirty="0"/>
              <a:t>describing</a:t>
            </a:r>
            <a:r>
              <a:rPr spc="60" dirty="0"/>
              <a:t> </a:t>
            </a:r>
            <a:r>
              <a:rPr dirty="0"/>
              <a:t>if</a:t>
            </a:r>
            <a:r>
              <a:rPr spc="80" dirty="0"/>
              <a:t> </a:t>
            </a:r>
            <a:r>
              <a:rPr dirty="0"/>
              <a:t>and</a:t>
            </a:r>
            <a:r>
              <a:rPr spc="70" dirty="0"/>
              <a:t> </a:t>
            </a:r>
            <a:r>
              <a:rPr spc="-10" dirty="0"/>
              <a:t>where </a:t>
            </a:r>
            <a:r>
              <a:rPr dirty="0"/>
              <a:t>study</a:t>
            </a:r>
            <a:r>
              <a:rPr spc="20" dirty="0"/>
              <a:t> </a:t>
            </a:r>
            <a:r>
              <a:rPr dirty="0"/>
              <a:t>data</a:t>
            </a:r>
            <a:r>
              <a:rPr spc="15" dirty="0"/>
              <a:t> </a:t>
            </a:r>
            <a:r>
              <a:rPr dirty="0"/>
              <a:t>are</a:t>
            </a:r>
            <a:r>
              <a:rPr spc="30" dirty="0"/>
              <a:t> </a:t>
            </a:r>
            <a:r>
              <a:rPr spc="-10" dirty="0"/>
              <a:t>available?”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872" y="2870898"/>
            <a:ext cx="4815840" cy="29235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9235">
              <a:lnSpc>
                <a:spcPct val="88600"/>
              </a:lnSpc>
              <a:spcBef>
                <a:spcPts val="34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included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Methods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article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additional information.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2055"/>
              </a:lnSpc>
              <a:spcBef>
                <a:spcPts val="85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article,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information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205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included,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“No”</a:t>
            </a:r>
            <a:endParaRPr sz="1800">
              <a:latin typeface="Calibri"/>
              <a:cs typeface="Calibri"/>
            </a:endParaRPr>
          </a:p>
          <a:p>
            <a:pPr marL="241300" marR="193040" indent="-229235" algn="just">
              <a:lnSpc>
                <a:spcPts val="195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included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question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supplements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endParaRPr sz="1800">
              <a:latin typeface="Calibri"/>
              <a:cs typeface="Calibri"/>
            </a:endParaRPr>
          </a:p>
          <a:p>
            <a:pPr marL="699135" marR="208279" lvl="1" indent="-229235">
              <a:lnSpc>
                <a:spcPts val="15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leading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external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data/code supplements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“yes”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long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accessible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(i.e.,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behind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paywall)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15125" y="581025"/>
            <a:ext cx="5476875" cy="6276975"/>
            <a:chOff x="6715125" y="581025"/>
            <a:chExt cx="5476875" cy="6276975"/>
          </a:xfrm>
        </p:grpSpPr>
        <p:sp>
          <p:nvSpPr>
            <p:cNvPr id="6" name="object 6"/>
            <p:cNvSpPr/>
            <p:nvPr/>
          </p:nvSpPr>
          <p:spPr>
            <a:xfrm>
              <a:off x="6715125" y="581025"/>
              <a:ext cx="5476875" cy="6276975"/>
            </a:xfrm>
            <a:custGeom>
              <a:avLst/>
              <a:gdLst/>
              <a:ahLst/>
              <a:cxnLst/>
              <a:rect l="l" t="t" r="r" b="b"/>
              <a:pathLst>
                <a:path w="5476875" h="6276975">
                  <a:moveTo>
                    <a:pt x="3299205" y="0"/>
                  </a:moveTo>
                  <a:lnTo>
                    <a:pt x="3250914" y="346"/>
                  </a:lnTo>
                  <a:lnTo>
                    <a:pt x="3202789" y="1382"/>
                  </a:lnTo>
                  <a:lnTo>
                    <a:pt x="3154836" y="3103"/>
                  </a:lnTo>
                  <a:lnTo>
                    <a:pt x="3107058" y="5503"/>
                  </a:lnTo>
                  <a:lnTo>
                    <a:pt x="3059462" y="8580"/>
                  </a:lnTo>
                  <a:lnTo>
                    <a:pt x="3012051" y="12327"/>
                  </a:lnTo>
                  <a:lnTo>
                    <a:pt x="2964831" y="16740"/>
                  </a:lnTo>
                  <a:lnTo>
                    <a:pt x="2917806" y="21814"/>
                  </a:lnTo>
                  <a:lnTo>
                    <a:pt x="2870980" y="27545"/>
                  </a:lnTo>
                  <a:lnTo>
                    <a:pt x="2824359" y="33928"/>
                  </a:lnTo>
                  <a:lnTo>
                    <a:pt x="2777947" y="40958"/>
                  </a:lnTo>
                  <a:lnTo>
                    <a:pt x="2731749" y="48630"/>
                  </a:lnTo>
                  <a:lnTo>
                    <a:pt x="2685769" y="56941"/>
                  </a:lnTo>
                  <a:lnTo>
                    <a:pt x="2640013" y="65884"/>
                  </a:lnTo>
                  <a:lnTo>
                    <a:pt x="2594485" y="75455"/>
                  </a:lnTo>
                  <a:lnTo>
                    <a:pt x="2549189" y="85651"/>
                  </a:lnTo>
                  <a:lnTo>
                    <a:pt x="2504131" y="96465"/>
                  </a:lnTo>
                  <a:lnTo>
                    <a:pt x="2459315" y="107893"/>
                  </a:lnTo>
                  <a:lnTo>
                    <a:pt x="2414746" y="119931"/>
                  </a:lnTo>
                  <a:lnTo>
                    <a:pt x="2370429" y="132574"/>
                  </a:lnTo>
                  <a:lnTo>
                    <a:pt x="2326367" y="145816"/>
                  </a:lnTo>
                  <a:lnTo>
                    <a:pt x="2282567" y="159654"/>
                  </a:lnTo>
                  <a:lnTo>
                    <a:pt x="2239032" y="174083"/>
                  </a:lnTo>
                  <a:lnTo>
                    <a:pt x="2195767" y="189098"/>
                  </a:lnTo>
                  <a:lnTo>
                    <a:pt x="2152778" y="204694"/>
                  </a:lnTo>
                  <a:lnTo>
                    <a:pt x="2110068" y="220866"/>
                  </a:lnTo>
                  <a:lnTo>
                    <a:pt x="2067643" y="237610"/>
                  </a:lnTo>
                  <a:lnTo>
                    <a:pt x="2025507" y="254922"/>
                  </a:lnTo>
                  <a:lnTo>
                    <a:pt x="1983665" y="272795"/>
                  </a:lnTo>
                  <a:lnTo>
                    <a:pt x="1942122" y="291227"/>
                  </a:lnTo>
                  <a:lnTo>
                    <a:pt x="1900882" y="310211"/>
                  </a:lnTo>
                  <a:lnTo>
                    <a:pt x="1859950" y="329744"/>
                  </a:lnTo>
                  <a:lnTo>
                    <a:pt x="1819331" y="349820"/>
                  </a:lnTo>
                  <a:lnTo>
                    <a:pt x="1779029" y="370435"/>
                  </a:lnTo>
                  <a:lnTo>
                    <a:pt x="1739049" y="391584"/>
                  </a:lnTo>
                  <a:lnTo>
                    <a:pt x="1699396" y="413263"/>
                  </a:lnTo>
                  <a:lnTo>
                    <a:pt x="1660075" y="435466"/>
                  </a:lnTo>
                  <a:lnTo>
                    <a:pt x="1621090" y="458190"/>
                  </a:lnTo>
                  <a:lnTo>
                    <a:pt x="1582446" y="481429"/>
                  </a:lnTo>
                  <a:lnTo>
                    <a:pt x="1544148" y="505178"/>
                  </a:lnTo>
                  <a:lnTo>
                    <a:pt x="1506200" y="529433"/>
                  </a:lnTo>
                  <a:lnTo>
                    <a:pt x="1468607" y="554189"/>
                  </a:lnTo>
                  <a:lnTo>
                    <a:pt x="1431374" y="579442"/>
                  </a:lnTo>
                  <a:lnTo>
                    <a:pt x="1394506" y="605187"/>
                  </a:lnTo>
                  <a:lnTo>
                    <a:pt x="1358006" y="631418"/>
                  </a:lnTo>
                  <a:lnTo>
                    <a:pt x="1321881" y="658132"/>
                  </a:lnTo>
                  <a:lnTo>
                    <a:pt x="1286134" y="685324"/>
                  </a:lnTo>
                  <a:lnTo>
                    <a:pt x="1250771" y="712988"/>
                  </a:lnTo>
                  <a:lnTo>
                    <a:pt x="1215796" y="741121"/>
                  </a:lnTo>
                  <a:lnTo>
                    <a:pt x="1181213" y="769717"/>
                  </a:lnTo>
                  <a:lnTo>
                    <a:pt x="1147029" y="798772"/>
                  </a:lnTo>
                  <a:lnTo>
                    <a:pt x="1113246" y="828281"/>
                  </a:lnTo>
                  <a:lnTo>
                    <a:pt x="1079870" y="858240"/>
                  </a:lnTo>
                  <a:lnTo>
                    <a:pt x="1046906" y="888643"/>
                  </a:lnTo>
                  <a:lnTo>
                    <a:pt x="1014358" y="919486"/>
                  </a:lnTo>
                  <a:lnTo>
                    <a:pt x="982231" y="950764"/>
                  </a:lnTo>
                  <a:lnTo>
                    <a:pt x="950530" y="982473"/>
                  </a:lnTo>
                  <a:lnTo>
                    <a:pt x="919259" y="1014607"/>
                  </a:lnTo>
                  <a:lnTo>
                    <a:pt x="888423" y="1047163"/>
                  </a:lnTo>
                  <a:lnTo>
                    <a:pt x="858027" y="1080135"/>
                  </a:lnTo>
                  <a:lnTo>
                    <a:pt x="828076" y="1113519"/>
                  </a:lnTo>
                  <a:lnTo>
                    <a:pt x="798574" y="1147310"/>
                  </a:lnTo>
                  <a:lnTo>
                    <a:pt x="769526" y="1181503"/>
                  </a:lnTo>
                  <a:lnTo>
                    <a:pt x="740937" y="1216093"/>
                  </a:lnTo>
                  <a:lnTo>
                    <a:pt x="712811" y="1251077"/>
                  </a:lnTo>
                  <a:lnTo>
                    <a:pt x="685153" y="1286448"/>
                  </a:lnTo>
                  <a:lnTo>
                    <a:pt x="657969" y="1322203"/>
                  </a:lnTo>
                  <a:lnTo>
                    <a:pt x="631261" y="1358337"/>
                  </a:lnTo>
                  <a:lnTo>
                    <a:pt x="605036" y="1394845"/>
                  </a:lnTo>
                  <a:lnTo>
                    <a:pt x="579298" y="1431722"/>
                  </a:lnTo>
                  <a:lnTo>
                    <a:pt x="554051" y="1468964"/>
                  </a:lnTo>
                  <a:lnTo>
                    <a:pt x="529301" y="1506565"/>
                  </a:lnTo>
                  <a:lnTo>
                    <a:pt x="505051" y="1544522"/>
                  </a:lnTo>
                  <a:lnTo>
                    <a:pt x="481308" y="1582829"/>
                  </a:lnTo>
                  <a:lnTo>
                    <a:pt x="458075" y="1621482"/>
                  </a:lnTo>
                  <a:lnTo>
                    <a:pt x="435357" y="1660476"/>
                  </a:lnTo>
                  <a:lnTo>
                    <a:pt x="413159" y="1699806"/>
                  </a:lnTo>
                  <a:lnTo>
                    <a:pt x="391486" y="1739468"/>
                  </a:lnTo>
                  <a:lnTo>
                    <a:pt x="370342" y="1779457"/>
                  </a:lnTo>
                  <a:lnTo>
                    <a:pt x="349732" y="1819768"/>
                  </a:lnTo>
                  <a:lnTo>
                    <a:pt x="329661" y="1860397"/>
                  </a:lnTo>
                  <a:lnTo>
                    <a:pt x="310133" y="1901338"/>
                  </a:lnTo>
                  <a:lnTo>
                    <a:pt x="291153" y="1942588"/>
                  </a:lnTo>
                  <a:lnTo>
                    <a:pt x="272726" y="1984141"/>
                  </a:lnTo>
                  <a:lnTo>
                    <a:pt x="254857" y="2025992"/>
                  </a:lnTo>
                  <a:lnTo>
                    <a:pt x="237550" y="2068137"/>
                  </a:lnTo>
                  <a:lnTo>
                    <a:pt x="220810" y="2110572"/>
                  </a:lnTo>
                  <a:lnTo>
                    <a:pt x="204642" y="2153291"/>
                  </a:lnTo>
                  <a:lnTo>
                    <a:pt x="189050" y="2196290"/>
                  </a:lnTo>
                  <a:lnTo>
                    <a:pt x="174039" y="2239564"/>
                  </a:lnTo>
                  <a:lnTo>
                    <a:pt x="159614" y="2283109"/>
                  </a:lnTo>
                  <a:lnTo>
                    <a:pt x="145779" y="2326919"/>
                  </a:lnTo>
                  <a:lnTo>
                    <a:pt x="132540" y="2370990"/>
                  </a:lnTo>
                  <a:lnTo>
                    <a:pt x="119900" y="2415318"/>
                  </a:lnTo>
                  <a:lnTo>
                    <a:pt x="107866" y="2459897"/>
                  </a:lnTo>
                  <a:lnTo>
                    <a:pt x="96440" y="2504723"/>
                  </a:lnTo>
                  <a:lnTo>
                    <a:pt x="85629" y="2549791"/>
                  </a:lnTo>
                  <a:lnTo>
                    <a:pt x="75436" y="2595096"/>
                  </a:lnTo>
                  <a:lnTo>
                    <a:pt x="65867" y="2640634"/>
                  </a:lnTo>
                  <a:lnTo>
                    <a:pt x="56926" y="2686401"/>
                  </a:lnTo>
                  <a:lnTo>
                    <a:pt x="48618" y="2732390"/>
                  </a:lnTo>
                  <a:lnTo>
                    <a:pt x="40947" y="2778598"/>
                  </a:lnTo>
                  <a:lnTo>
                    <a:pt x="33919" y="2825020"/>
                  </a:lnTo>
                  <a:lnTo>
                    <a:pt x="27538" y="2871651"/>
                  </a:lnTo>
                  <a:lnTo>
                    <a:pt x="21809" y="2918487"/>
                  </a:lnTo>
                  <a:lnTo>
                    <a:pt x="16736" y="2965522"/>
                  </a:lnTo>
                  <a:lnTo>
                    <a:pt x="12324" y="3012753"/>
                  </a:lnTo>
                  <a:lnTo>
                    <a:pt x="8578" y="3060173"/>
                  </a:lnTo>
                  <a:lnTo>
                    <a:pt x="5502" y="3107780"/>
                  </a:lnTo>
                  <a:lnTo>
                    <a:pt x="3102" y="3155567"/>
                  </a:lnTo>
                  <a:lnTo>
                    <a:pt x="1381" y="3203531"/>
                  </a:lnTo>
                  <a:lnTo>
                    <a:pt x="346" y="3251666"/>
                  </a:lnTo>
                  <a:lnTo>
                    <a:pt x="0" y="3299968"/>
                  </a:lnTo>
                  <a:lnTo>
                    <a:pt x="392" y="3351367"/>
                  </a:lnTo>
                  <a:lnTo>
                    <a:pt x="1564" y="3402578"/>
                  </a:lnTo>
                  <a:lnTo>
                    <a:pt x="3511" y="3453593"/>
                  </a:lnTo>
                  <a:lnTo>
                    <a:pt x="6227" y="3504408"/>
                  </a:lnTo>
                  <a:lnTo>
                    <a:pt x="9707" y="3555017"/>
                  </a:lnTo>
                  <a:lnTo>
                    <a:pt x="13944" y="3605413"/>
                  </a:lnTo>
                  <a:lnTo>
                    <a:pt x="18933" y="3655592"/>
                  </a:lnTo>
                  <a:lnTo>
                    <a:pt x="24668" y="3705548"/>
                  </a:lnTo>
                  <a:lnTo>
                    <a:pt x="31144" y="3755275"/>
                  </a:lnTo>
                  <a:lnTo>
                    <a:pt x="38355" y="3804767"/>
                  </a:lnTo>
                  <a:lnTo>
                    <a:pt x="46295" y="3854019"/>
                  </a:lnTo>
                  <a:lnTo>
                    <a:pt x="54959" y="3903024"/>
                  </a:lnTo>
                  <a:lnTo>
                    <a:pt x="64341" y="3951778"/>
                  </a:lnTo>
                  <a:lnTo>
                    <a:pt x="74435" y="4000275"/>
                  </a:lnTo>
                  <a:lnTo>
                    <a:pt x="85236" y="4048508"/>
                  </a:lnTo>
                  <a:lnTo>
                    <a:pt x="96738" y="4096473"/>
                  </a:lnTo>
                  <a:lnTo>
                    <a:pt x="108935" y="4144164"/>
                  </a:lnTo>
                  <a:lnTo>
                    <a:pt x="121821" y="4191574"/>
                  </a:lnTo>
                  <a:lnTo>
                    <a:pt x="135392" y="4238699"/>
                  </a:lnTo>
                  <a:lnTo>
                    <a:pt x="149640" y="4285532"/>
                  </a:lnTo>
                  <a:lnTo>
                    <a:pt x="164562" y="4332068"/>
                  </a:lnTo>
                  <a:lnTo>
                    <a:pt x="180150" y="4378301"/>
                  </a:lnTo>
                  <a:lnTo>
                    <a:pt x="196399" y="4424226"/>
                  </a:lnTo>
                  <a:lnTo>
                    <a:pt x="213304" y="4469837"/>
                  </a:lnTo>
                  <a:lnTo>
                    <a:pt x="230859" y="4515128"/>
                  </a:lnTo>
                  <a:lnTo>
                    <a:pt x="249058" y="4560093"/>
                  </a:lnTo>
                  <a:lnTo>
                    <a:pt x="267896" y="4604727"/>
                  </a:lnTo>
                  <a:lnTo>
                    <a:pt x="287366" y="4649024"/>
                  </a:lnTo>
                  <a:lnTo>
                    <a:pt x="307464" y="4692979"/>
                  </a:lnTo>
                  <a:lnTo>
                    <a:pt x="328183" y="4736586"/>
                  </a:lnTo>
                  <a:lnTo>
                    <a:pt x="349518" y="4779838"/>
                  </a:lnTo>
                  <a:lnTo>
                    <a:pt x="371463" y="4822732"/>
                  </a:lnTo>
                  <a:lnTo>
                    <a:pt x="394013" y="4865259"/>
                  </a:lnTo>
                  <a:lnTo>
                    <a:pt x="417161" y="4907416"/>
                  </a:lnTo>
                  <a:lnTo>
                    <a:pt x="440903" y="4949197"/>
                  </a:lnTo>
                  <a:lnTo>
                    <a:pt x="465232" y="4990595"/>
                  </a:lnTo>
                  <a:lnTo>
                    <a:pt x="490143" y="5031605"/>
                  </a:lnTo>
                  <a:lnTo>
                    <a:pt x="515630" y="5072222"/>
                  </a:lnTo>
                  <a:lnTo>
                    <a:pt x="541687" y="5112439"/>
                  </a:lnTo>
                  <a:lnTo>
                    <a:pt x="568309" y="5152251"/>
                  </a:lnTo>
                  <a:lnTo>
                    <a:pt x="595491" y="5191653"/>
                  </a:lnTo>
                  <a:lnTo>
                    <a:pt x="623226" y="5230638"/>
                  </a:lnTo>
                  <a:lnTo>
                    <a:pt x="651508" y="5269201"/>
                  </a:lnTo>
                  <a:lnTo>
                    <a:pt x="680333" y="5307337"/>
                  </a:lnTo>
                  <a:lnTo>
                    <a:pt x="709694" y="5345039"/>
                  </a:lnTo>
                  <a:lnTo>
                    <a:pt x="739586" y="5382302"/>
                  </a:lnTo>
                  <a:lnTo>
                    <a:pt x="770003" y="5419121"/>
                  </a:lnTo>
                  <a:lnTo>
                    <a:pt x="800939" y="5455489"/>
                  </a:lnTo>
                  <a:lnTo>
                    <a:pt x="832390" y="5491401"/>
                  </a:lnTo>
                  <a:lnTo>
                    <a:pt x="864348" y="5526851"/>
                  </a:lnTo>
                  <a:lnTo>
                    <a:pt x="896808" y="5561834"/>
                  </a:lnTo>
                  <a:lnTo>
                    <a:pt x="929766" y="5596344"/>
                  </a:lnTo>
                  <a:lnTo>
                    <a:pt x="963214" y="5630375"/>
                  </a:lnTo>
                  <a:lnTo>
                    <a:pt x="997148" y="5663921"/>
                  </a:lnTo>
                  <a:lnTo>
                    <a:pt x="1031561" y="5696978"/>
                  </a:lnTo>
                  <a:lnTo>
                    <a:pt x="1066449" y="5729538"/>
                  </a:lnTo>
                  <a:lnTo>
                    <a:pt x="1101804" y="5761597"/>
                  </a:lnTo>
                  <a:lnTo>
                    <a:pt x="1137623" y="5793149"/>
                  </a:lnTo>
                  <a:lnTo>
                    <a:pt x="1173898" y="5824188"/>
                  </a:lnTo>
                  <a:lnTo>
                    <a:pt x="1210625" y="5854709"/>
                  </a:lnTo>
                  <a:lnTo>
                    <a:pt x="1247798" y="5884705"/>
                  </a:lnTo>
                  <a:lnTo>
                    <a:pt x="1285410" y="5914172"/>
                  </a:lnTo>
                  <a:lnTo>
                    <a:pt x="1323457" y="5943103"/>
                  </a:lnTo>
                  <a:lnTo>
                    <a:pt x="1361932" y="5971492"/>
                  </a:lnTo>
                  <a:lnTo>
                    <a:pt x="1400831" y="5999335"/>
                  </a:lnTo>
                  <a:lnTo>
                    <a:pt x="1440146" y="6026625"/>
                  </a:lnTo>
                  <a:lnTo>
                    <a:pt x="1479874" y="6053357"/>
                  </a:lnTo>
                  <a:lnTo>
                    <a:pt x="1520007" y="6079525"/>
                  </a:lnTo>
                  <a:lnTo>
                    <a:pt x="1560541" y="6105124"/>
                  </a:lnTo>
                  <a:lnTo>
                    <a:pt x="1601469" y="6130147"/>
                  </a:lnTo>
                  <a:lnTo>
                    <a:pt x="1642786" y="6154589"/>
                  </a:lnTo>
                  <a:lnTo>
                    <a:pt x="1684487" y="6178445"/>
                  </a:lnTo>
                  <a:lnTo>
                    <a:pt x="1726565" y="6201708"/>
                  </a:lnTo>
                  <a:lnTo>
                    <a:pt x="1882775" y="6276975"/>
                  </a:lnTo>
                  <a:lnTo>
                    <a:pt x="4715636" y="6276975"/>
                  </a:lnTo>
                  <a:lnTo>
                    <a:pt x="4871847" y="6201708"/>
                  </a:lnTo>
                  <a:lnTo>
                    <a:pt x="4914793" y="6177950"/>
                  </a:lnTo>
                  <a:lnTo>
                    <a:pt x="4957345" y="6153575"/>
                  </a:lnTo>
                  <a:lnTo>
                    <a:pt x="4999498" y="6128589"/>
                  </a:lnTo>
                  <a:lnTo>
                    <a:pt x="5041245" y="6102998"/>
                  </a:lnTo>
                  <a:lnTo>
                    <a:pt x="5082581" y="6076808"/>
                  </a:lnTo>
                  <a:lnTo>
                    <a:pt x="5123500" y="6050025"/>
                  </a:lnTo>
                  <a:lnTo>
                    <a:pt x="5163996" y="6022656"/>
                  </a:lnTo>
                  <a:lnTo>
                    <a:pt x="5204062" y="5994705"/>
                  </a:lnTo>
                  <a:lnTo>
                    <a:pt x="5243694" y="5966179"/>
                  </a:lnTo>
                  <a:lnTo>
                    <a:pt x="5282885" y="5937084"/>
                  </a:lnTo>
                  <a:lnTo>
                    <a:pt x="5321629" y="5907426"/>
                  </a:lnTo>
                  <a:lnTo>
                    <a:pt x="5359921" y="5877211"/>
                  </a:lnTo>
                  <a:lnTo>
                    <a:pt x="5397754" y="5846445"/>
                  </a:lnTo>
                  <a:lnTo>
                    <a:pt x="5476875" y="5774550"/>
                  </a:lnTo>
                  <a:lnTo>
                    <a:pt x="5476875" y="825500"/>
                  </a:lnTo>
                  <a:lnTo>
                    <a:pt x="5397754" y="753617"/>
                  </a:lnTo>
                  <a:lnTo>
                    <a:pt x="5360337" y="723181"/>
                  </a:lnTo>
                  <a:lnTo>
                    <a:pt x="5322471" y="693284"/>
                  </a:lnTo>
                  <a:lnTo>
                    <a:pt x="5284160" y="663931"/>
                  </a:lnTo>
                  <a:lnTo>
                    <a:pt x="5245410" y="635129"/>
                  </a:lnTo>
                  <a:lnTo>
                    <a:pt x="5206227" y="606883"/>
                  </a:lnTo>
                  <a:lnTo>
                    <a:pt x="5166618" y="579200"/>
                  </a:lnTo>
                  <a:lnTo>
                    <a:pt x="5126587" y="552084"/>
                  </a:lnTo>
                  <a:lnTo>
                    <a:pt x="5086141" y="525542"/>
                  </a:lnTo>
                  <a:lnTo>
                    <a:pt x="5045285" y="499581"/>
                  </a:lnTo>
                  <a:lnTo>
                    <a:pt x="5004026" y="474204"/>
                  </a:lnTo>
                  <a:lnTo>
                    <a:pt x="4962369" y="449419"/>
                  </a:lnTo>
                  <a:lnTo>
                    <a:pt x="4920320" y="425232"/>
                  </a:lnTo>
                  <a:lnTo>
                    <a:pt x="4877885" y="401647"/>
                  </a:lnTo>
                  <a:lnTo>
                    <a:pt x="4835069" y="378672"/>
                  </a:lnTo>
                  <a:lnTo>
                    <a:pt x="4791880" y="356311"/>
                  </a:lnTo>
                  <a:lnTo>
                    <a:pt x="4748321" y="334571"/>
                  </a:lnTo>
                  <a:lnTo>
                    <a:pt x="4704400" y="313458"/>
                  </a:lnTo>
                  <a:lnTo>
                    <a:pt x="4660123" y="292977"/>
                  </a:lnTo>
                  <a:lnTo>
                    <a:pt x="4615494" y="273134"/>
                  </a:lnTo>
                  <a:lnTo>
                    <a:pt x="4570520" y="253936"/>
                  </a:lnTo>
                  <a:lnTo>
                    <a:pt x="4525206" y="235387"/>
                  </a:lnTo>
                  <a:lnTo>
                    <a:pt x="4479560" y="217494"/>
                  </a:lnTo>
                  <a:lnTo>
                    <a:pt x="4433585" y="200263"/>
                  </a:lnTo>
                  <a:lnTo>
                    <a:pt x="4387289" y="183699"/>
                  </a:lnTo>
                  <a:lnTo>
                    <a:pt x="4340677" y="167808"/>
                  </a:lnTo>
                  <a:lnTo>
                    <a:pt x="4293755" y="152597"/>
                  </a:lnTo>
                  <a:lnTo>
                    <a:pt x="4246529" y="138070"/>
                  </a:lnTo>
                  <a:lnTo>
                    <a:pt x="4199004" y="124235"/>
                  </a:lnTo>
                  <a:lnTo>
                    <a:pt x="4151187" y="111096"/>
                  </a:lnTo>
                  <a:lnTo>
                    <a:pt x="4103083" y="98660"/>
                  </a:lnTo>
                  <a:lnTo>
                    <a:pt x="4054698" y="86932"/>
                  </a:lnTo>
                  <a:lnTo>
                    <a:pt x="4006039" y="75918"/>
                  </a:lnTo>
                  <a:lnTo>
                    <a:pt x="3957110" y="65625"/>
                  </a:lnTo>
                  <a:lnTo>
                    <a:pt x="3907918" y="56057"/>
                  </a:lnTo>
                  <a:lnTo>
                    <a:pt x="3858468" y="47222"/>
                  </a:lnTo>
                  <a:lnTo>
                    <a:pt x="3808767" y="39123"/>
                  </a:lnTo>
                  <a:lnTo>
                    <a:pt x="3758820" y="31769"/>
                  </a:lnTo>
                  <a:lnTo>
                    <a:pt x="3708634" y="25164"/>
                  </a:lnTo>
                  <a:lnTo>
                    <a:pt x="3658213" y="19314"/>
                  </a:lnTo>
                  <a:lnTo>
                    <a:pt x="3607564" y="14224"/>
                  </a:lnTo>
                  <a:lnTo>
                    <a:pt x="3556693" y="9902"/>
                  </a:lnTo>
                  <a:lnTo>
                    <a:pt x="3505605" y="6353"/>
                  </a:lnTo>
                  <a:lnTo>
                    <a:pt x="3454306" y="3582"/>
                  </a:lnTo>
                  <a:lnTo>
                    <a:pt x="3402803" y="1596"/>
                  </a:lnTo>
                  <a:lnTo>
                    <a:pt x="3351101" y="400"/>
                  </a:lnTo>
                  <a:lnTo>
                    <a:pt x="3299205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96100" y="762000"/>
              <a:ext cx="5295900" cy="6096000"/>
            </a:xfrm>
            <a:custGeom>
              <a:avLst/>
              <a:gdLst/>
              <a:ahLst/>
              <a:cxnLst/>
              <a:rect l="l" t="t" r="r" b="b"/>
              <a:pathLst>
                <a:path w="5295900" h="6096000">
                  <a:moveTo>
                    <a:pt x="3118866" y="0"/>
                  </a:moveTo>
                  <a:lnTo>
                    <a:pt x="3070657" y="365"/>
                  </a:lnTo>
                  <a:lnTo>
                    <a:pt x="3022625" y="1456"/>
                  </a:lnTo>
                  <a:lnTo>
                    <a:pt x="2974775" y="3270"/>
                  </a:lnTo>
                  <a:lnTo>
                    <a:pt x="2927111" y="5799"/>
                  </a:lnTo>
                  <a:lnTo>
                    <a:pt x="2879639" y="9040"/>
                  </a:lnTo>
                  <a:lnTo>
                    <a:pt x="2832364" y="12986"/>
                  </a:lnTo>
                  <a:lnTo>
                    <a:pt x="2785292" y="17633"/>
                  </a:lnTo>
                  <a:lnTo>
                    <a:pt x="2738427" y="22976"/>
                  </a:lnTo>
                  <a:lnTo>
                    <a:pt x="2691775" y="29008"/>
                  </a:lnTo>
                  <a:lnTo>
                    <a:pt x="2645341" y="35725"/>
                  </a:lnTo>
                  <a:lnTo>
                    <a:pt x="2599130" y="43121"/>
                  </a:lnTo>
                  <a:lnTo>
                    <a:pt x="2553148" y="51192"/>
                  </a:lnTo>
                  <a:lnTo>
                    <a:pt x="2507400" y="59932"/>
                  </a:lnTo>
                  <a:lnTo>
                    <a:pt x="2461891" y="69336"/>
                  </a:lnTo>
                  <a:lnTo>
                    <a:pt x="2416626" y="79398"/>
                  </a:lnTo>
                  <a:lnTo>
                    <a:pt x="2371610" y="90114"/>
                  </a:lnTo>
                  <a:lnTo>
                    <a:pt x="2326850" y="101478"/>
                  </a:lnTo>
                  <a:lnTo>
                    <a:pt x="2282349" y="113485"/>
                  </a:lnTo>
                  <a:lnTo>
                    <a:pt x="2238114" y="126129"/>
                  </a:lnTo>
                  <a:lnTo>
                    <a:pt x="2194149" y="139405"/>
                  </a:lnTo>
                  <a:lnTo>
                    <a:pt x="2150460" y="153309"/>
                  </a:lnTo>
                  <a:lnTo>
                    <a:pt x="2107052" y="167835"/>
                  </a:lnTo>
                  <a:lnTo>
                    <a:pt x="2063930" y="182977"/>
                  </a:lnTo>
                  <a:lnTo>
                    <a:pt x="2021100" y="198731"/>
                  </a:lnTo>
                  <a:lnTo>
                    <a:pt x="1978567" y="215091"/>
                  </a:lnTo>
                  <a:lnTo>
                    <a:pt x="1936335" y="232051"/>
                  </a:lnTo>
                  <a:lnTo>
                    <a:pt x="1894411" y="249608"/>
                  </a:lnTo>
                  <a:lnTo>
                    <a:pt x="1852799" y="267755"/>
                  </a:lnTo>
                  <a:lnTo>
                    <a:pt x="1811504" y="286487"/>
                  </a:lnTo>
                  <a:lnTo>
                    <a:pt x="1770533" y="305798"/>
                  </a:lnTo>
                  <a:lnTo>
                    <a:pt x="1729890" y="325685"/>
                  </a:lnTo>
                  <a:lnTo>
                    <a:pt x="1689580" y="346141"/>
                  </a:lnTo>
                  <a:lnTo>
                    <a:pt x="1649609" y="367161"/>
                  </a:lnTo>
                  <a:lnTo>
                    <a:pt x="1609982" y="388741"/>
                  </a:lnTo>
                  <a:lnTo>
                    <a:pt x="1570703" y="410874"/>
                  </a:lnTo>
                  <a:lnTo>
                    <a:pt x="1531780" y="433555"/>
                  </a:lnTo>
                  <a:lnTo>
                    <a:pt x="1493216" y="456780"/>
                  </a:lnTo>
                  <a:lnTo>
                    <a:pt x="1455016" y="480542"/>
                  </a:lnTo>
                  <a:lnTo>
                    <a:pt x="1417187" y="504838"/>
                  </a:lnTo>
                  <a:lnTo>
                    <a:pt x="1379733" y="529661"/>
                  </a:lnTo>
                  <a:lnTo>
                    <a:pt x="1342660" y="555006"/>
                  </a:lnTo>
                  <a:lnTo>
                    <a:pt x="1305973" y="580868"/>
                  </a:lnTo>
                  <a:lnTo>
                    <a:pt x="1269677" y="607242"/>
                  </a:lnTo>
                  <a:lnTo>
                    <a:pt x="1233777" y="634123"/>
                  </a:lnTo>
                  <a:lnTo>
                    <a:pt x="1198278" y="661504"/>
                  </a:lnTo>
                  <a:lnTo>
                    <a:pt x="1163186" y="689382"/>
                  </a:lnTo>
                  <a:lnTo>
                    <a:pt x="1128507" y="717751"/>
                  </a:lnTo>
                  <a:lnTo>
                    <a:pt x="1094244" y="746605"/>
                  </a:lnTo>
                  <a:lnTo>
                    <a:pt x="1060405" y="775940"/>
                  </a:lnTo>
                  <a:lnTo>
                    <a:pt x="1026993" y="805749"/>
                  </a:lnTo>
                  <a:lnTo>
                    <a:pt x="994013" y="836029"/>
                  </a:lnTo>
                  <a:lnTo>
                    <a:pt x="961473" y="866773"/>
                  </a:lnTo>
                  <a:lnTo>
                    <a:pt x="929375" y="897976"/>
                  </a:lnTo>
                  <a:lnTo>
                    <a:pt x="897727" y="929634"/>
                  </a:lnTo>
                  <a:lnTo>
                    <a:pt x="866532" y="961740"/>
                  </a:lnTo>
                  <a:lnTo>
                    <a:pt x="835797" y="994290"/>
                  </a:lnTo>
                  <a:lnTo>
                    <a:pt x="805526" y="1027279"/>
                  </a:lnTo>
                  <a:lnTo>
                    <a:pt x="775724" y="1060700"/>
                  </a:lnTo>
                  <a:lnTo>
                    <a:pt x="746398" y="1094549"/>
                  </a:lnTo>
                  <a:lnTo>
                    <a:pt x="717552" y="1128821"/>
                  </a:lnTo>
                  <a:lnTo>
                    <a:pt x="689191" y="1163511"/>
                  </a:lnTo>
                  <a:lnTo>
                    <a:pt x="661321" y="1198612"/>
                  </a:lnTo>
                  <a:lnTo>
                    <a:pt x="633947" y="1234121"/>
                  </a:lnTo>
                  <a:lnTo>
                    <a:pt x="607074" y="1270031"/>
                  </a:lnTo>
                  <a:lnTo>
                    <a:pt x="580707" y="1306338"/>
                  </a:lnTo>
                  <a:lnTo>
                    <a:pt x="554852" y="1343035"/>
                  </a:lnTo>
                  <a:lnTo>
                    <a:pt x="529514" y="1380119"/>
                  </a:lnTo>
                  <a:lnTo>
                    <a:pt x="504698" y="1417584"/>
                  </a:lnTo>
                  <a:lnTo>
                    <a:pt x="480410" y="1455424"/>
                  </a:lnTo>
                  <a:lnTo>
                    <a:pt x="456654" y="1493634"/>
                  </a:lnTo>
                  <a:lnTo>
                    <a:pt x="433435" y="1532209"/>
                  </a:lnTo>
                  <a:lnTo>
                    <a:pt x="410760" y="1571144"/>
                  </a:lnTo>
                  <a:lnTo>
                    <a:pt x="388633" y="1610433"/>
                  </a:lnTo>
                  <a:lnTo>
                    <a:pt x="367060" y="1650071"/>
                  </a:lnTo>
                  <a:lnTo>
                    <a:pt x="346046" y="1690054"/>
                  </a:lnTo>
                  <a:lnTo>
                    <a:pt x="325595" y="1730375"/>
                  </a:lnTo>
                  <a:lnTo>
                    <a:pt x="305714" y="1771030"/>
                  </a:lnTo>
                  <a:lnTo>
                    <a:pt x="286408" y="1812013"/>
                  </a:lnTo>
                  <a:lnTo>
                    <a:pt x="267681" y="1853319"/>
                  </a:lnTo>
                  <a:lnTo>
                    <a:pt x="249539" y="1894943"/>
                  </a:lnTo>
                  <a:lnTo>
                    <a:pt x="231987" y="1936880"/>
                  </a:lnTo>
                  <a:lnTo>
                    <a:pt x="215031" y="1979124"/>
                  </a:lnTo>
                  <a:lnTo>
                    <a:pt x="198676" y="2021669"/>
                  </a:lnTo>
                  <a:lnTo>
                    <a:pt x="182927" y="2064512"/>
                  </a:lnTo>
                  <a:lnTo>
                    <a:pt x="167789" y="2107646"/>
                  </a:lnTo>
                  <a:lnTo>
                    <a:pt x="153267" y="2151067"/>
                  </a:lnTo>
                  <a:lnTo>
                    <a:pt x="139367" y="2194768"/>
                  </a:lnTo>
                  <a:lnTo>
                    <a:pt x="126094" y="2238746"/>
                  </a:lnTo>
                  <a:lnTo>
                    <a:pt x="113453" y="2282994"/>
                  </a:lnTo>
                  <a:lnTo>
                    <a:pt x="101450" y="2327507"/>
                  </a:lnTo>
                  <a:lnTo>
                    <a:pt x="90089" y="2372281"/>
                  </a:lnTo>
                  <a:lnTo>
                    <a:pt x="79377" y="2417309"/>
                  </a:lnTo>
                  <a:lnTo>
                    <a:pt x="69317" y="2462587"/>
                  </a:lnTo>
                  <a:lnTo>
                    <a:pt x="59916" y="2508110"/>
                  </a:lnTo>
                  <a:lnTo>
                    <a:pt x="51178" y="2553871"/>
                  </a:lnTo>
                  <a:lnTo>
                    <a:pt x="43110" y="2599867"/>
                  </a:lnTo>
                  <a:lnTo>
                    <a:pt x="35715" y="2646091"/>
                  </a:lnTo>
                  <a:lnTo>
                    <a:pt x="29000" y="2692538"/>
                  </a:lnTo>
                  <a:lnTo>
                    <a:pt x="22969" y="2739204"/>
                  </a:lnTo>
                  <a:lnTo>
                    <a:pt x="17629" y="2786083"/>
                  </a:lnTo>
                  <a:lnTo>
                    <a:pt x="12983" y="2833169"/>
                  </a:lnTo>
                  <a:lnTo>
                    <a:pt x="9038" y="2880458"/>
                  </a:lnTo>
                  <a:lnTo>
                    <a:pt x="5798" y="2927944"/>
                  </a:lnTo>
                  <a:lnTo>
                    <a:pt x="3269" y="2975622"/>
                  </a:lnTo>
                  <a:lnTo>
                    <a:pt x="1456" y="3023486"/>
                  </a:lnTo>
                  <a:lnTo>
                    <a:pt x="365" y="3071532"/>
                  </a:lnTo>
                  <a:lnTo>
                    <a:pt x="0" y="3119755"/>
                  </a:lnTo>
                  <a:lnTo>
                    <a:pt x="406" y="3170672"/>
                  </a:lnTo>
                  <a:lnTo>
                    <a:pt x="1623" y="3221393"/>
                  </a:lnTo>
                  <a:lnTo>
                    <a:pt x="3644" y="3271910"/>
                  </a:lnTo>
                  <a:lnTo>
                    <a:pt x="6461" y="3322218"/>
                  </a:lnTo>
                  <a:lnTo>
                    <a:pt x="10070" y="3372311"/>
                  </a:lnTo>
                  <a:lnTo>
                    <a:pt x="14465" y="3422182"/>
                  </a:lnTo>
                  <a:lnTo>
                    <a:pt x="19638" y="3471825"/>
                  </a:lnTo>
                  <a:lnTo>
                    <a:pt x="25583" y="3521234"/>
                  </a:lnTo>
                  <a:lnTo>
                    <a:pt x="32296" y="3570403"/>
                  </a:lnTo>
                  <a:lnTo>
                    <a:pt x="39769" y="3619326"/>
                  </a:lnTo>
                  <a:lnTo>
                    <a:pt x="47996" y="3667997"/>
                  </a:lnTo>
                  <a:lnTo>
                    <a:pt x="56971" y="3716408"/>
                  </a:lnTo>
                  <a:lnTo>
                    <a:pt x="66688" y="3764555"/>
                  </a:lnTo>
                  <a:lnTo>
                    <a:pt x="77140" y="3812431"/>
                  </a:lnTo>
                  <a:lnTo>
                    <a:pt x="88323" y="3860030"/>
                  </a:lnTo>
                  <a:lnTo>
                    <a:pt x="100228" y="3907345"/>
                  </a:lnTo>
                  <a:lnTo>
                    <a:pt x="112851" y="3954371"/>
                  </a:lnTo>
                  <a:lnTo>
                    <a:pt x="126185" y="4001101"/>
                  </a:lnTo>
                  <a:lnTo>
                    <a:pt x="140223" y="4047530"/>
                  </a:lnTo>
                  <a:lnTo>
                    <a:pt x="154961" y="4093650"/>
                  </a:lnTo>
                  <a:lnTo>
                    <a:pt x="170391" y="4139456"/>
                  </a:lnTo>
                  <a:lnTo>
                    <a:pt x="186507" y="4184942"/>
                  </a:lnTo>
                  <a:lnTo>
                    <a:pt x="203303" y="4230101"/>
                  </a:lnTo>
                  <a:lnTo>
                    <a:pt x="220773" y="4274928"/>
                  </a:lnTo>
                  <a:lnTo>
                    <a:pt x="238911" y="4319416"/>
                  </a:lnTo>
                  <a:lnTo>
                    <a:pt x="257711" y="4363558"/>
                  </a:lnTo>
                  <a:lnTo>
                    <a:pt x="277166" y="4407350"/>
                  </a:lnTo>
                  <a:lnTo>
                    <a:pt x="297271" y="4450784"/>
                  </a:lnTo>
                  <a:lnTo>
                    <a:pt x="318019" y="4493855"/>
                  </a:lnTo>
                  <a:lnTo>
                    <a:pt x="339403" y="4536555"/>
                  </a:lnTo>
                  <a:lnTo>
                    <a:pt x="361418" y="4578880"/>
                  </a:lnTo>
                  <a:lnTo>
                    <a:pt x="384058" y="4620823"/>
                  </a:lnTo>
                  <a:lnTo>
                    <a:pt x="407317" y="4662378"/>
                  </a:lnTo>
                  <a:lnTo>
                    <a:pt x="431188" y="4703538"/>
                  </a:lnTo>
                  <a:lnTo>
                    <a:pt x="455664" y="4744298"/>
                  </a:lnTo>
                  <a:lnTo>
                    <a:pt x="480741" y="4784651"/>
                  </a:lnTo>
                  <a:lnTo>
                    <a:pt x="506411" y="4824591"/>
                  </a:lnTo>
                  <a:lnTo>
                    <a:pt x="532669" y="4864112"/>
                  </a:lnTo>
                  <a:lnTo>
                    <a:pt x="559509" y="4903208"/>
                  </a:lnTo>
                  <a:lnTo>
                    <a:pt x="586923" y="4941873"/>
                  </a:lnTo>
                  <a:lnTo>
                    <a:pt x="614907" y="4980099"/>
                  </a:lnTo>
                  <a:lnTo>
                    <a:pt x="643453" y="5017882"/>
                  </a:lnTo>
                  <a:lnTo>
                    <a:pt x="672557" y="5055215"/>
                  </a:lnTo>
                  <a:lnTo>
                    <a:pt x="702210" y="5092092"/>
                  </a:lnTo>
                  <a:lnTo>
                    <a:pt x="732408" y="5128507"/>
                  </a:lnTo>
                  <a:lnTo>
                    <a:pt x="763145" y="5164453"/>
                  </a:lnTo>
                  <a:lnTo>
                    <a:pt x="794413" y="5199925"/>
                  </a:lnTo>
                  <a:lnTo>
                    <a:pt x="826207" y="5234916"/>
                  </a:lnTo>
                  <a:lnTo>
                    <a:pt x="858521" y="5269420"/>
                  </a:lnTo>
                  <a:lnTo>
                    <a:pt x="891348" y="5303431"/>
                  </a:lnTo>
                  <a:lnTo>
                    <a:pt x="924683" y="5336942"/>
                  </a:lnTo>
                  <a:lnTo>
                    <a:pt x="958518" y="5369948"/>
                  </a:lnTo>
                  <a:lnTo>
                    <a:pt x="992849" y="5402443"/>
                  </a:lnTo>
                  <a:lnTo>
                    <a:pt x="1027669" y="5434419"/>
                  </a:lnTo>
                  <a:lnTo>
                    <a:pt x="1062971" y="5465872"/>
                  </a:lnTo>
                  <a:lnTo>
                    <a:pt x="1098750" y="5496795"/>
                  </a:lnTo>
                  <a:lnTo>
                    <a:pt x="1134999" y="5527181"/>
                  </a:lnTo>
                  <a:lnTo>
                    <a:pt x="1171712" y="5557025"/>
                  </a:lnTo>
                  <a:lnTo>
                    <a:pt x="1208883" y="5586320"/>
                  </a:lnTo>
                  <a:lnTo>
                    <a:pt x="1246505" y="5615060"/>
                  </a:lnTo>
                  <a:lnTo>
                    <a:pt x="1284574" y="5643239"/>
                  </a:lnTo>
                  <a:lnTo>
                    <a:pt x="1323081" y="5670851"/>
                  </a:lnTo>
                  <a:lnTo>
                    <a:pt x="1362022" y="5697890"/>
                  </a:lnTo>
                  <a:lnTo>
                    <a:pt x="1401390" y="5724349"/>
                  </a:lnTo>
                  <a:lnTo>
                    <a:pt x="1441179" y="5750223"/>
                  </a:lnTo>
                  <a:lnTo>
                    <a:pt x="1481383" y="5775505"/>
                  </a:lnTo>
                  <a:lnTo>
                    <a:pt x="1521995" y="5800189"/>
                  </a:lnTo>
                  <a:lnTo>
                    <a:pt x="1563010" y="5824268"/>
                  </a:lnTo>
                  <a:lnTo>
                    <a:pt x="1604421" y="5847737"/>
                  </a:lnTo>
                  <a:lnTo>
                    <a:pt x="1646222" y="5870590"/>
                  </a:lnTo>
                  <a:lnTo>
                    <a:pt x="1688407" y="5892820"/>
                  </a:lnTo>
                  <a:lnTo>
                    <a:pt x="1730969" y="5914421"/>
                  </a:lnTo>
                  <a:lnTo>
                    <a:pt x="1773903" y="5935387"/>
                  </a:lnTo>
                  <a:lnTo>
                    <a:pt x="1817202" y="5955712"/>
                  </a:lnTo>
                  <a:lnTo>
                    <a:pt x="1860861" y="5975390"/>
                  </a:lnTo>
                  <a:lnTo>
                    <a:pt x="1904873" y="5994413"/>
                  </a:lnTo>
                  <a:lnTo>
                    <a:pt x="2182368" y="6096000"/>
                  </a:lnTo>
                  <a:lnTo>
                    <a:pt x="4055364" y="6096000"/>
                  </a:lnTo>
                  <a:lnTo>
                    <a:pt x="4332858" y="5994413"/>
                  </a:lnTo>
                  <a:lnTo>
                    <a:pt x="4379315" y="5974313"/>
                  </a:lnTo>
                  <a:lnTo>
                    <a:pt x="4425375" y="5953485"/>
                  </a:lnTo>
                  <a:lnTo>
                    <a:pt x="4471034" y="5931936"/>
                  </a:lnTo>
                  <a:lnTo>
                    <a:pt x="4516283" y="5909674"/>
                  </a:lnTo>
                  <a:lnTo>
                    <a:pt x="4561115" y="5886706"/>
                  </a:lnTo>
                  <a:lnTo>
                    <a:pt x="4605523" y="5863039"/>
                  </a:lnTo>
                  <a:lnTo>
                    <a:pt x="4649500" y="5838680"/>
                  </a:lnTo>
                  <a:lnTo>
                    <a:pt x="4693038" y="5813637"/>
                  </a:lnTo>
                  <a:lnTo>
                    <a:pt x="4736131" y="5787917"/>
                  </a:lnTo>
                  <a:lnTo>
                    <a:pt x="4778771" y="5761527"/>
                  </a:lnTo>
                  <a:lnTo>
                    <a:pt x="4820952" y="5734474"/>
                  </a:lnTo>
                  <a:lnTo>
                    <a:pt x="4862665" y="5706767"/>
                  </a:lnTo>
                  <a:lnTo>
                    <a:pt x="4903904" y="5678411"/>
                  </a:lnTo>
                  <a:lnTo>
                    <a:pt x="4944661" y="5649414"/>
                  </a:lnTo>
                  <a:lnTo>
                    <a:pt x="4984930" y="5619785"/>
                  </a:lnTo>
                  <a:lnTo>
                    <a:pt x="5024703" y="5589528"/>
                  </a:lnTo>
                  <a:lnTo>
                    <a:pt x="5063973" y="5558653"/>
                  </a:lnTo>
                  <a:lnTo>
                    <a:pt x="5102733" y="5527167"/>
                  </a:lnTo>
                  <a:lnTo>
                    <a:pt x="5295900" y="5351614"/>
                  </a:lnTo>
                  <a:lnTo>
                    <a:pt x="5295900" y="887984"/>
                  </a:lnTo>
                  <a:lnTo>
                    <a:pt x="5102733" y="712470"/>
                  </a:lnTo>
                  <a:lnTo>
                    <a:pt x="5064874" y="681703"/>
                  </a:lnTo>
                  <a:lnTo>
                    <a:pt x="5026530" y="651521"/>
                  </a:lnTo>
                  <a:lnTo>
                    <a:pt x="4987705" y="621928"/>
                  </a:lnTo>
                  <a:lnTo>
                    <a:pt x="4948407" y="592934"/>
                  </a:lnTo>
                  <a:lnTo>
                    <a:pt x="4908644" y="564543"/>
                  </a:lnTo>
                  <a:lnTo>
                    <a:pt x="4868420" y="536762"/>
                  </a:lnTo>
                  <a:lnTo>
                    <a:pt x="4827744" y="509600"/>
                  </a:lnTo>
                  <a:lnTo>
                    <a:pt x="4786622" y="483061"/>
                  </a:lnTo>
                  <a:lnTo>
                    <a:pt x="4745061" y="457154"/>
                  </a:lnTo>
                  <a:lnTo>
                    <a:pt x="4703067" y="431884"/>
                  </a:lnTo>
                  <a:lnTo>
                    <a:pt x="4660647" y="407259"/>
                  </a:lnTo>
                  <a:lnTo>
                    <a:pt x="4617809" y="383285"/>
                  </a:lnTo>
                  <a:lnTo>
                    <a:pt x="4574558" y="359970"/>
                  </a:lnTo>
                  <a:lnTo>
                    <a:pt x="4530902" y="337319"/>
                  </a:lnTo>
                  <a:lnTo>
                    <a:pt x="4486847" y="315339"/>
                  </a:lnTo>
                  <a:lnTo>
                    <a:pt x="4442400" y="294038"/>
                  </a:lnTo>
                  <a:lnTo>
                    <a:pt x="4397568" y="273422"/>
                  </a:lnTo>
                  <a:lnTo>
                    <a:pt x="4352357" y="253498"/>
                  </a:lnTo>
                  <a:lnTo>
                    <a:pt x="4306775" y="234272"/>
                  </a:lnTo>
                  <a:lnTo>
                    <a:pt x="4260828" y="215752"/>
                  </a:lnTo>
                  <a:lnTo>
                    <a:pt x="4214522" y="197944"/>
                  </a:lnTo>
                  <a:lnTo>
                    <a:pt x="4167866" y="180854"/>
                  </a:lnTo>
                  <a:lnTo>
                    <a:pt x="4120864" y="164491"/>
                  </a:lnTo>
                  <a:lnTo>
                    <a:pt x="4073525" y="148859"/>
                  </a:lnTo>
                  <a:lnTo>
                    <a:pt x="4025855" y="133967"/>
                  </a:lnTo>
                  <a:lnTo>
                    <a:pt x="3977860" y="119821"/>
                  </a:lnTo>
                  <a:lnTo>
                    <a:pt x="3929548" y="106427"/>
                  </a:lnTo>
                  <a:lnTo>
                    <a:pt x="3880924" y="93793"/>
                  </a:lnTo>
                  <a:lnTo>
                    <a:pt x="3831997" y="81925"/>
                  </a:lnTo>
                  <a:lnTo>
                    <a:pt x="3782772" y="70829"/>
                  </a:lnTo>
                  <a:lnTo>
                    <a:pt x="3733257" y="60514"/>
                  </a:lnTo>
                  <a:lnTo>
                    <a:pt x="3683458" y="50984"/>
                  </a:lnTo>
                  <a:lnTo>
                    <a:pt x="3633381" y="42248"/>
                  </a:lnTo>
                  <a:lnTo>
                    <a:pt x="3583035" y="34312"/>
                  </a:lnTo>
                  <a:lnTo>
                    <a:pt x="3532425" y="27183"/>
                  </a:lnTo>
                  <a:lnTo>
                    <a:pt x="3481558" y="20867"/>
                  </a:lnTo>
                  <a:lnTo>
                    <a:pt x="3430441" y="15371"/>
                  </a:lnTo>
                  <a:lnTo>
                    <a:pt x="3379080" y="10703"/>
                  </a:lnTo>
                  <a:lnTo>
                    <a:pt x="3327483" y="6867"/>
                  </a:lnTo>
                  <a:lnTo>
                    <a:pt x="3275657" y="3873"/>
                  </a:lnTo>
                  <a:lnTo>
                    <a:pt x="3223607" y="1725"/>
                  </a:lnTo>
                  <a:lnTo>
                    <a:pt x="3171341" y="432"/>
                  </a:lnTo>
                  <a:lnTo>
                    <a:pt x="31188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37319" y="2300154"/>
              <a:ext cx="2520315" cy="3260090"/>
            </a:xfrm>
            <a:custGeom>
              <a:avLst/>
              <a:gdLst/>
              <a:ahLst/>
              <a:cxnLst/>
              <a:rect l="l" t="t" r="r" b="b"/>
              <a:pathLst>
                <a:path w="2520315" h="3260090">
                  <a:moveTo>
                    <a:pt x="1503950" y="0"/>
                  </a:moveTo>
                  <a:lnTo>
                    <a:pt x="0" y="0"/>
                  </a:lnTo>
                  <a:lnTo>
                    <a:pt x="0" y="3259467"/>
                  </a:lnTo>
                  <a:lnTo>
                    <a:pt x="2520133" y="3259467"/>
                  </a:lnTo>
                  <a:lnTo>
                    <a:pt x="2520133" y="3015002"/>
                  </a:lnTo>
                  <a:lnTo>
                    <a:pt x="243884" y="3015002"/>
                  </a:lnTo>
                  <a:lnTo>
                    <a:pt x="243883" y="244459"/>
                  </a:lnTo>
                  <a:lnTo>
                    <a:pt x="1781091" y="244459"/>
                  </a:lnTo>
                  <a:lnTo>
                    <a:pt x="1503950" y="0"/>
                  </a:lnTo>
                  <a:close/>
                </a:path>
                <a:path w="2520315" h="3260090">
                  <a:moveTo>
                    <a:pt x="1781091" y="244459"/>
                  </a:moveTo>
                  <a:lnTo>
                    <a:pt x="1260066" y="244459"/>
                  </a:lnTo>
                  <a:lnTo>
                    <a:pt x="1260066" y="1100068"/>
                  </a:lnTo>
                  <a:lnTo>
                    <a:pt x="2276249" y="1100068"/>
                  </a:lnTo>
                  <a:lnTo>
                    <a:pt x="2276249" y="3015002"/>
                  </a:lnTo>
                  <a:lnTo>
                    <a:pt x="2520133" y="3015002"/>
                  </a:lnTo>
                  <a:lnTo>
                    <a:pt x="2520133" y="896352"/>
                  </a:lnTo>
                  <a:lnTo>
                    <a:pt x="2473943" y="855608"/>
                  </a:lnTo>
                  <a:lnTo>
                    <a:pt x="1503950" y="855608"/>
                  </a:lnTo>
                  <a:lnTo>
                    <a:pt x="1503950" y="346317"/>
                  </a:lnTo>
                  <a:lnTo>
                    <a:pt x="1896566" y="346317"/>
                  </a:lnTo>
                  <a:lnTo>
                    <a:pt x="1781091" y="244459"/>
                  </a:lnTo>
                  <a:close/>
                </a:path>
                <a:path w="2520315" h="3260090">
                  <a:moveTo>
                    <a:pt x="1896566" y="346317"/>
                  </a:moveTo>
                  <a:lnTo>
                    <a:pt x="1503950" y="346317"/>
                  </a:lnTo>
                  <a:lnTo>
                    <a:pt x="2012041" y="855608"/>
                  </a:lnTo>
                  <a:lnTo>
                    <a:pt x="2473943" y="855608"/>
                  </a:lnTo>
                  <a:lnTo>
                    <a:pt x="1896566" y="34631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37319" y="2300154"/>
              <a:ext cx="2520315" cy="3260090"/>
            </a:xfrm>
            <a:custGeom>
              <a:avLst/>
              <a:gdLst/>
              <a:ahLst/>
              <a:cxnLst/>
              <a:rect l="l" t="t" r="r" b="b"/>
              <a:pathLst>
                <a:path w="2520315" h="3260090">
                  <a:moveTo>
                    <a:pt x="243884" y="3015002"/>
                  </a:moveTo>
                  <a:lnTo>
                    <a:pt x="243883" y="244459"/>
                  </a:lnTo>
                  <a:lnTo>
                    <a:pt x="1260066" y="244459"/>
                  </a:lnTo>
                  <a:lnTo>
                    <a:pt x="1260066" y="1100068"/>
                  </a:lnTo>
                  <a:lnTo>
                    <a:pt x="2276249" y="1100068"/>
                  </a:lnTo>
                  <a:lnTo>
                    <a:pt x="2276249" y="3015002"/>
                  </a:lnTo>
                  <a:lnTo>
                    <a:pt x="243884" y="3015002"/>
                  </a:lnTo>
                  <a:close/>
                </a:path>
                <a:path w="2520315" h="3260090">
                  <a:moveTo>
                    <a:pt x="1503950" y="346317"/>
                  </a:moveTo>
                  <a:lnTo>
                    <a:pt x="2012041" y="855608"/>
                  </a:lnTo>
                  <a:lnTo>
                    <a:pt x="1503950" y="855608"/>
                  </a:lnTo>
                  <a:lnTo>
                    <a:pt x="1503950" y="346317"/>
                  </a:lnTo>
                  <a:close/>
                </a:path>
                <a:path w="2520315" h="3260090">
                  <a:moveTo>
                    <a:pt x="1503950" y="0"/>
                  </a:moveTo>
                  <a:lnTo>
                    <a:pt x="0" y="0"/>
                  </a:lnTo>
                  <a:lnTo>
                    <a:pt x="0" y="3259467"/>
                  </a:lnTo>
                  <a:lnTo>
                    <a:pt x="2520133" y="3259467"/>
                  </a:lnTo>
                  <a:lnTo>
                    <a:pt x="2520133" y="896352"/>
                  </a:lnTo>
                  <a:lnTo>
                    <a:pt x="1503950" y="0"/>
                  </a:lnTo>
                  <a:close/>
                </a:path>
              </a:pathLst>
            </a:custGeom>
            <a:ln w="4069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25087" y="3807655"/>
              <a:ext cx="1544955" cy="163195"/>
            </a:xfrm>
            <a:custGeom>
              <a:avLst/>
              <a:gdLst/>
              <a:ahLst/>
              <a:cxnLst/>
              <a:rect l="l" t="t" r="r" b="b"/>
              <a:pathLst>
                <a:path w="1544954" h="163195">
                  <a:moveTo>
                    <a:pt x="1544597" y="0"/>
                  </a:moveTo>
                  <a:lnTo>
                    <a:pt x="0" y="0"/>
                  </a:lnTo>
                  <a:lnTo>
                    <a:pt x="0" y="162973"/>
                  </a:lnTo>
                  <a:lnTo>
                    <a:pt x="1544597" y="162973"/>
                  </a:lnTo>
                  <a:lnTo>
                    <a:pt x="154459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25087" y="3807655"/>
              <a:ext cx="1544955" cy="163195"/>
            </a:xfrm>
            <a:custGeom>
              <a:avLst/>
              <a:gdLst/>
              <a:ahLst/>
              <a:cxnLst/>
              <a:rect l="l" t="t" r="r" b="b"/>
              <a:pathLst>
                <a:path w="1544954" h="163195">
                  <a:moveTo>
                    <a:pt x="0" y="162973"/>
                  </a:moveTo>
                  <a:lnTo>
                    <a:pt x="1544597" y="162973"/>
                  </a:lnTo>
                  <a:lnTo>
                    <a:pt x="1544597" y="0"/>
                  </a:lnTo>
                  <a:lnTo>
                    <a:pt x="0" y="0"/>
                  </a:lnTo>
                  <a:lnTo>
                    <a:pt x="0" y="162973"/>
                  </a:lnTo>
                  <a:close/>
                </a:path>
              </a:pathLst>
            </a:custGeom>
            <a:ln w="4074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25087" y="3481709"/>
              <a:ext cx="528955" cy="163195"/>
            </a:xfrm>
            <a:custGeom>
              <a:avLst/>
              <a:gdLst/>
              <a:ahLst/>
              <a:cxnLst/>
              <a:rect l="l" t="t" r="r" b="b"/>
              <a:pathLst>
                <a:path w="528954" h="163195">
                  <a:moveTo>
                    <a:pt x="528415" y="0"/>
                  </a:moveTo>
                  <a:lnTo>
                    <a:pt x="0" y="0"/>
                  </a:lnTo>
                  <a:lnTo>
                    <a:pt x="0" y="162973"/>
                  </a:lnTo>
                  <a:lnTo>
                    <a:pt x="528415" y="162973"/>
                  </a:lnTo>
                  <a:lnTo>
                    <a:pt x="52841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25087" y="3481709"/>
              <a:ext cx="528955" cy="163195"/>
            </a:xfrm>
            <a:custGeom>
              <a:avLst/>
              <a:gdLst/>
              <a:ahLst/>
              <a:cxnLst/>
              <a:rect l="l" t="t" r="r" b="b"/>
              <a:pathLst>
                <a:path w="528954" h="163195">
                  <a:moveTo>
                    <a:pt x="0" y="162973"/>
                  </a:moveTo>
                  <a:lnTo>
                    <a:pt x="528415" y="162973"/>
                  </a:lnTo>
                  <a:lnTo>
                    <a:pt x="528415" y="0"/>
                  </a:lnTo>
                  <a:lnTo>
                    <a:pt x="0" y="0"/>
                  </a:lnTo>
                  <a:lnTo>
                    <a:pt x="0" y="162973"/>
                  </a:lnTo>
                  <a:close/>
                </a:path>
              </a:pathLst>
            </a:custGeom>
            <a:ln w="4073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25087" y="4133601"/>
              <a:ext cx="1544955" cy="163195"/>
            </a:xfrm>
            <a:custGeom>
              <a:avLst/>
              <a:gdLst/>
              <a:ahLst/>
              <a:cxnLst/>
              <a:rect l="l" t="t" r="r" b="b"/>
              <a:pathLst>
                <a:path w="1544954" h="163195">
                  <a:moveTo>
                    <a:pt x="1544597" y="0"/>
                  </a:moveTo>
                  <a:lnTo>
                    <a:pt x="0" y="0"/>
                  </a:lnTo>
                  <a:lnTo>
                    <a:pt x="0" y="162973"/>
                  </a:lnTo>
                  <a:lnTo>
                    <a:pt x="1544597" y="162973"/>
                  </a:lnTo>
                  <a:lnTo>
                    <a:pt x="154459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25087" y="4133601"/>
              <a:ext cx="1544955" cy="163195"/>
            </a:xfrm>
            <a:custGeom>
              <a:avLst/>
              <a:gdLst/>
              <a:ahLst/>
              <a:cxnLst/>
              <a:rect l="l" t="t" r="r" b="b"/>
              <a:pathLst>
                <a:path w="1544954" h="163195">
                  <a:moveTo>
                    <a:pt x="0" y="162973"/>
                  </a:moveTo>
                  <a:lnTo>
                    <a:pt x="1544597" y="162973"/>
                  </a:lnTo>
                  <a:lnTo>
                    <a:pt x="1544597" y="0"/>
                  </a:lnTo>
                  <a:lnTo>
                    <a:pt x="0" y="0"/>
                  </a:lnTo>
                  <a:lnTo>
                    <a:pt x="0" y="162973"/>
                  </a:lnTo>
                  <a:close/>
                </a:path>
              </a:pathLst>
            </a:custGeom>
            <a:ln w="4074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25087" y="4459548"/>
              <a:ext cx="1544955" cy="163195"/>
            </a:xfrm>
            <a:custGeom>
              <a:avLst/>
              <a:gdLst/>
              <a:ahLst/>
              <a:cxnLst/>
              <a:rect l="l" t="t" r="r" b="b"/>
              <a:pathLst>
                <a:path w="1544954" h="163195">
                  <a:moveTo>
                    <a:pt x="1544597" y="0"/>
                  </a:moveTo>
                  <a:lnTo>
                    <a:pt x="0" y="0"/>
                  </a:lnTo>
                  <a:lnTo>
                    <a:pt x="0" y="162973"/>
                  </a:lnTo>
                  <a:lnTo>
                    <a:pt x="1544597" y="162973"/>
                  </a:lnTo>
                  <a:lnTo>
                    <a:pt x="154459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25087" y="4459548"/>
              <a:ext cx="1544955" cy="163195"/>
            </a:xfrm>
            <a:custGeom>
              <a:avLst/>
              <a:gdLst/>
              <a:ahLst/>
              <a:cxnLst/>
              <a:rect l="l" t="t" r="r" b="b"/>
              <a:pathLst>
                <a:path w="1544954" h="163195">
                  <a:moveTo>
                    <a:pt x="0" y="162973"/>
                  </a:moveTo>
                  <a:lnTo>
                    <a:pt x="1544597" y="162973"/>
                  </a:lnTo>
                  <a:lnTo>
                    <a:pt x="1544597" y="0"/>
                  </a:lnTo>
                  <a:lnTo>
                    <a:pt x="0" y="0"/>
                  </a:lnTo>
                  <a:lnTo>
                    <a:pt x="0" y="162973"/>
                  </a:lnTo>
                  <a:close/>
                </a:path>
              </a:pathLst>
            </a:custGeom>
            <a:ln w="4074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25087" y="4785494"/>
              <a:ext cx="1544955" cy="163195"/>
            </a:xfrm>
            <a:custGeom>
              <a:avLst/>
              <a:gdLst/>
              <a:ahLst/>
              <a:cxnLst/>
              <a:rect l="l" t="t" r="r" b="b"/>
              <a:pathLst>
                <a:path w="1544954" h="163195">
                  <a:moveTo>
                    <a:pt x="1544597" y="0"/>
                  </a:moveTo>
                  <a:lnTo>
                    <a:pt x="0" y="0"/>
                  </a:lnTo>
                  <a:lnTo>
                    <a:pt x="0" y="162973"/>
                  </a:lnTo>
                  <a:lnTo>
                    <a:pt x="1544597" y="162973"/>
                  </a:lnTo>
                  <a:lnTo>
                    <a:pt x="154459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25087" y="4785494"/>
              <a:ext cx="1544955" cy="163195"/>
            </a:xfrm>
            <a:custGeom>
              <a:avLst/>
              <a:gdLst/>
              <a:ahLst/>
              <a:cxnLst/>
              <a:rect l="l" t="t" r="r" b="b"/>
              <a:pathLst>
                <a:path w="1544954" h="163195">
                  <a:moveTo>
                    <a:pt x="0" y="162973"/>
                  </a:moveTo>
                  <a:lnTo>
                    <a:pt x="1544597" y="162973"/>
                  </a:lnTo>
                  <a:lnTo>
                    <a:pt x="1544597" y="0"/>
                  </a:lnTo>
                  <a:lnTo>
                    <a:pt x="0" y="0"/>
                  </a:lnTo>
                  <a:lnTo>
                    <a:pt x="0" y="162973"/>
                  </a:lnTo>
                  <a:close/>
                </a:path>
              </a:pathLst>
            </a:custGeom>
            <a:ln w="4074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825" y="123825"/>
            <a:ext cx="4343400" cy="2514600"/>
          </a:xfrm>
          <a:prstGeom prst="rect">
            <a:avLst/>
          </a:prstGeom>
          <a:solidFill>
            <a:srgbClr val="3E3E3E"/>
          </a:solidFill>
          <a:ln w="19050">
            <a:solidFill>
              <a:srgbClr val="FFFFFF"/>
            </a:solidFill>
          </a:ln>
        </p:spPr>
        <p:txBody>
          <a:bodyPr vert="horz" wrap="square" lIns="0" tIns="247015" rIns="0" bIns="0" rtlCol="0">
            <a:spAutoFit/>
          </a:bodyPr>
          <a:lstStyle/>
          <a:p>
            <a:pPr marL="166370" marR="170815" indent="14604" algn="ctr">
              <a:lnSpc>
                <a:spcPct val="90200"/>
              </a:lnSpc>
              <a:spcBef>
                <a:spcPts val="1945"/>
              </a:spcBef>
            </a:pP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Did</a:t>
            </a:r>
            <a:r>
              <a:rPr sz="2400" spc="-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authors include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 any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language</a:t>
            </a:r>
            <a:r>
              <a:rPr sz="2400" spc="-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related</a:t>
            </a:r>
            <a:r>
              <a:rPr sz="2400" spc="-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to</a:t>
            </a:r>
            <a:r>
              <a:rPr sz="24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statistical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significance?</a:t>
            </a:r>
            <a:r>
              <a:rPr sz="24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E.g.,</a:t>
            </a:r>
            <a:r>
              <a:rPr sz="24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"there</a:t>
            </a:r>
            <a:r>
              <a:rPr sz="2400" spc="-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was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significant</a:t>
            </a:r>
            <a:r>
              <a:rPr sz="2400" spc="-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correlation</a:t>
            </a:r>
            <a:r>
              <a:rPr sz="2400" spc="-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between</a:t>
            </a:r>
            <a:r>
              <a:rPr sz="2400" spc="-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 Light"/>
                <a:cs typeface="Calibri Light"/>
              </a:rPr>
              <a:t>X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Y"</a:t>
            </a:r>
            <a:r>
              <a:rPr sz="2400" spc="-5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or</a:t>
            </a:r>
            <a:r>
              <a:rPr sz="24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"significance</a:t>
            </a:r>
            <a:r>
              <a:rPr sz="2400" spc="-25" dirty="0">
                <a:solidFill>
                  <a:srgbClr val="FFFFFF"/>
                </a:solidFill>
                <a:latin typeface="Calibri Light"/>
                <a:cs typeface="Calibri Light"/>
              </a:rPr>
              <a:t> was </a:t>
            </a:r>
            <a:r>
              <a:rPr sz="2400" spc="-10" dirty="0">
                <a:solidFill>
                  <a:srgbClr val="FFFFFF"/>
                </a:solidFill>
                <a:latin typeface="Calibri Light"/>
                <a:cs typeface="Calibri Light"/>
              </a:rPr>
              <a:t>considered</a:t>
            </a:r>
            <a:r>
              <a:rPr sz="24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at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sz="24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 Light"/>
                <a:cs typeface="Calibri Light"/>
              </a:rPr>
              <a:t>&lt;</a:t>
            </a:r>
            <a:r>
              <a:rPr sz="24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 Light"/>
                <a:cs typeface="Calibri Light"/>
              </a:rPr>
              <a:t>.05"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4534" y="3447732"/>
            <a:ext cx="3121660" cy="23856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472440" indent="-228600">
              <a:lnSpc>
                <a:spcPct val="8970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This will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tricky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complicated composite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hypotheses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(like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example)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ct val="908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would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“yes”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p-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appear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significance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test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7621" y="2314201"/>
            <a:ext cx="5883185" cy="21790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57725" cy="6858000"/>
          </a:xfrm>
          <a:custGeom>
            <a:avLst/>
            <a:gdLst/>
            <a:ahLst/>
            <a:cxnLst/>
            <a:rect l="l" t="t" r="r" b="b"/>
            <a:pathLst>
              <a:path w="4657725" h="6858000">
                <a:moveTo>
                  <a:pt x="4657725" y="0"/>
                </a:moveTo>
                <a:lnTo>
                  <a:pt x="0" y="0"/>
                </a:lnTo>
                <a:lnTo>
                  <a:pt x="0" y="6858000"/>
                </a:lnTo>
                <a:lnTo>
                  <a:pt x="4657725" y="6858000"/>
                </a:lnTo>
                <a:lnTo>
                  <a:pt x="4657725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" y="619125"/>
            <a:ext cx="3362325" cy="1609725"/>
          </a:xfrm>
          <a:prstGeom prst="rect">
            <a:avLst/>
          </a:prstGeom>
          <a:solidFill>
            <a:srgbClr val="3E3E3E"/>
          </a:solidFill>
          <a:ln w="19050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endParaRPr/>
          </a:p>
          <a:p>
            <a:pPr marL="311785">
              <a:lnSpc>
                <a:spcPct val="100000"/>
              </a:lnSpc>
            </a:pPr>
            <a:r>
              <a:rPr dirty="0"/>
              <a:t>Significant</a:t>
            </a:r>
            <a:r>
              <a:rPr spc="70" dirty="0"/>
              <a:t> </a:t>
            </a:r>
            <a:r>
              <a:rPr dirty="0"/>
              <a:t>p-</a:t>
            </a:r>
            <a:r>
              <a:rPr spc="-10" dirty="0"/>
              <a:t>values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2630" y="2588831"/>
            <a:ext cx="2983230" cy="31349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marR="184785" indent="-229235">
              <a:lnSpc>
                <a:spcPct val="711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8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5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2-3</a:t>
            </a:r>
            <a:r>
              <a:rPr sz="185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FFFFFF"/>
                </a:solidFill>
                <a:latin typeface="Calibri"/>
                <a:cs typeface="Calibri"/>
              </a:rPr>
              <a:t>question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185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p-</a:t>
            </a:r>
            <a:r>
              <a:rPr sz="1850" spc="-1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endParaRPr sz="1850">
              <a:latin typeface="Calibri"/>
              <a:cs typeface="Calibri"/>
            </a:endParaRPr>
          </a:p>
          <a:p>
            <a:pPr marL="699135" marR="294640" lvl="1" indent="-228600">
              <a:lnSpc>
                <a:spcPct val="71000"/>
              </a:lnSpc>
              <a:spcBef>
                <a:spcPts val="525"/>
              </a:spcBef>
              <a:buFont typeface="Arial MT"/>
              <a:buChar char="•"/>
              <a:tabLst>
                <a:tab pos="699135" algn="l"/>
              </a:tabLst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1)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1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p-values</a:t>
            </a:r>
            <a:r>
              <a:rPr sz="15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were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reported</a:t>
            </a:r>
            <a:endParaRPr sz="1500">
              <a:latin typeface="Calibri"/>
              <a:cs typeface="Calibri"/>
            </a:endParaRPr>
          </a:p>
          <a:p>
            <a:pPr marL="699135" marR="356870" lvl="1" indent="-228600">
              <a:lnSpc>
                <a:spcPct val="70800"/>
              </a:lnSpc>
              <a:spcBef>
                <a:spcPts val="455"/>
              </a:spcBef>
              <a:buFont typeface="Arial MT"/>
              <a:buChar char="•"/>
              <a:tabLst>
                <a:tab pos="699135" algn="l"/>
              </a:tabLst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2)</a:t>
            </a:r>
            <a:r>
              <a:rPr sz="15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1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5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were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interpreted</a:t>
            </a:r>
            <a:r>
              <a:rPr sz="1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significant</a:t>
            </a:r>
            <a:endParaRPr sz="1500">
              <a:latin typeface="Calibri"/>
              <a:cs typeface="Calibri"/>
            </a:endParaRPr>
          </a:p>
          <a:p>
            <a:pPr marL="699135" marR="5080" lvl="1" indent="-228600">
              <a:lnSpc>
                <a:spcPct val="70900"/>
              </a:lnSpc>
              <a:spcBef>
                <a:spcPts val="450"/>
              </a:spcBef>
              <a:buFont typeface="Arial MT"/>
              <a:buChar char="•"/>
              <a:tabLst>
                <a:tab pos="699135" algn="l"/>
              </a:tabLst>
            </a:pP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3)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1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exact</a:t>
            </a:r>
            <a:r>
              <a:rPr sz="1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relative (or</a:t>
            </a:r>
            <a:r>
              <a:rPr sz="15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mix)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p-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values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1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reported</a:t>
            </a:r>
            <a:endParaRPr sz="1500">
              <a:latin typeface="Calibri"/>
              <a:cs typeface="Calibri"/>
            </a:endParaRPr>
          </a:p>
          <a:p>
            <a:pPr marL="241300" marR="144780" indent="-229235">
              <a:lnSpc>
                <a:spcPct val="710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85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Calibri"/>
                <a:cs typeface="Calibri"/>
              </a:rPr>
              <a:t>would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sz="18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Calibri"/>
                <a:cs typeface="Calibri"/>
              </a:rPr>
              <a:t>“Yes”,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 “Yes”</a:t>
            </a:r>
            <a:r>
              <a:rPr sz="18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50" spc="-10" dirty="0">
                <a:solidFill>
                  <a:srgbClr val="FFFFFF"/>
                </a:solidFill>
                <a:latin typeface="Calibri"/>
                <a:cs typeface="Calibri"/>
              </a:rPr>
              <a:t>“exact”</a:t>
            </a:r>
            <a:endParaRPr sz="1850">
              <a:latin typeface="Calibri"/>
              <a:cs typeface="Calibri"/>
            </a:endParaRPr>
          </a:p>
          <a:p>
            <a:pPr marL="241300" marR="103505" indent="-229235">
              <a:lnSpc>
                <a:spcPct val="7100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Relative</a:t>
            </a:r>
            <a:r>
              <a:rPr sz="185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18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5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reported</a:t>
            </a:r>
            <a:r>
              <a:rPr sz="185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“p</a:t>
            </a:r>
            <a:r>
              <a:rPr sz="185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85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.05”</a:t>
            </a:r>
            <a:r>
              <a:rPr sz="18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5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50" spc="-20" dirty="0">
                <a:solidFill>
                  <a:srgbClr val="FFFFFF"/>
                </a:solidFill>
                <a:latin typeface="Calibri"/>
                <a:cs typeface="Calibri"/>
              </a:rPr>
              <a:t>some kind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7621" y="2314201"/>
            <a:ext cx="5883185" cy="21790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57725" cy="6858000"/>
          </a:xfrm>
          <a:custGeom>
            <a:avLst/>
            <a:gdLst/>
            <a:ahLst/>
            <a:cxnLst/>
            <a:rect l="l" t="t" r="r" b="b"/>
            <a:pathLst>
              <a:path w="4657725" h="6858000">
                <a:moveTo>
                  <a:pt x="4657725" y="0"/>
                </a:moveTo>
                <a:lnTo>
                  <a:pt x="0" y="0"/>
                </a:lnTo>
                <a:lnTo>
                  <a:pt x="0" y="6858000"/>
                </a:lnTo>
                <a:lnTo>
                  <a:pt x="4657725" y="6858000"/>
                </a:lnTo>
                <a:lnTo>
                  <a:pt x="4657725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" y="619125"/>
            <a:ext cx="3362325" cy="1609725"/>
          </a:xfrm>
          <a:prstGeom prst="rect">
            <a:avLst/>
          </a:prstGeom>
          <a:solidFill>
            <a:srgbClr val="3E3E3E"/>
          </a:solidFill>
          <a:ln w="19050">
            <a:solidFill>
              <a:srgbClr val="FFFFFF"/>
            </a:solidFill>
          </a:ln>
        </p:spPr>
        <p:txBody>
          <a:bodyPr vert="horz" wrap="square" lIns="0" tIns="398145" rIns="0" bIns="0" rtlCol="0">
            <a:spAutoFit/>
          </a:bodyPr>
          <a:lstStyle/>
          <a:p>
            <a:pPr marL="1084580" marR="594360" indent="-491490">
              <a:lnSpc>
                <a:spcPts val="3080"/>
              </a:lnSpc>
              <a:spcBef>
                <a:spcPts val="3135"/>
              </a:spcBef>
            </a:pPr>
            <a:r>
              <a:rPr dirty="0"/>
              <a:t>Non-</a:t>
            </a:r>
            <a:r>
              <a:rPr spc="-10" dirty="0"/>
              <a:t>Significant </a:t>
            </a:r>
            <a:r>
              <a:rPr dirty="0"/>
              <a:t>p-</a:t>
            </a:r>
            <a:r>
              <a:rPr spc="-10" dirty="0"/>
              <a:t>values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2630" y="2626613"/>
            <a:ext cx="3204845" cy="198564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authors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accept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null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hypothesis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failure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reject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hypothesis.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word,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interpret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absence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significance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absence</a:t>
            </a:r>
            <a:r>
              <a:rPr sz="20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effect.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4872" y="430466"/>
            <a:ext cx="4041775" cy="122174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>
              <a:lnSpc>
                <a:spcPct val="92200"/>
              </a:lnSpc>
              <a:spcBef>
                <a:spcPts val="384"/>
              </a:spcBef>
            </a:pPr>
            <a:r>
              <a:rPr dirty="0"/>
              <a:t>“Does</a:t>
            </a:r>
            <a:r>
              <a:rPr spc="105" dirty="0"/>
              <a:t> </a:t>
            </a:r>
            <a:r>
              <a:rPr dirty="0"/>
              <a:t>the</a:t>
            </a:r>
            <a:r>
              <a:rPr spc="100" dirty="0"/>
              <a:t> </a:t>
            </a:r>
            <a:r>
              <a:rPr spc="-10" dirty="0"/>
              <a:t>study/manuscript </a:t>
            </a:r>
            <a:r>
              <a:rPr dirty="0"/>
              <a:t>include</a:t>
            </a:r>
            <a:r>
              <a:rPr spc="75" dirty="0"/>
              <a:t> </a:t>
            </a:r>
            <a:r>
              <a:rPr dirty="0"/>
              <a:t>information</a:t>
            </a:r>
            <a:r>
              <a:rPr spc="75" dirty="0"/>
              <a:t> </a:t>
            </a:r>
            <a:r>
              <a:rPr spc="-10" dirty="0"/>
              <a:t>about </a:t>
            </a:r>
            <a:r>
              <a:rPr dirty="0"/>
              <a:t>the</a:t>
            </a:r>
            <a:r>
              <a:rPr spc="85" dirty="0"/>
              <a:t> </a:t>
            </a:r>
            <a:r>
              <a:rPr dirty="0"/>
              <a:t>sample</a:t>
            </a:r>
            <a:r>
              <a:rPr spc="100" dirty="0"/>
              <a:t> </a:t>
            </a:r>
            <a:r>
              <a:rPr spc="-20" dirty="0"/>
              <a:t>size”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872" y="2083117"/>
            <a:ext cx="4098290" cy="29140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71755" indent="-229235">
              <a:lnSpc>
                <a:spcPct val="88700"/>
              </a:lnSpc>
              <a:spcBef>
                <a:spcPts val="34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Again,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check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directly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stated</a:t>
            </a:r>
            <a:endParaRPr sz="1800">
              <a:latin typeface="Calibri"/>
              <a:cs typeface="Calibri"/>
            </a:endParaRPr>
          </a:p>
          <a:p>
            <a:pPr marL="241300" marR="180340" indent="-229235">
              <a:lnSpc>
                <a:spcPts val="1950"/>
              </a:lnSpc>
              <a:spcBef>
                <a:spcPts val="108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see,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individual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available.</a:t>
            </a:r>
            <a:endParaRPr sz="18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studies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groups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endParaRPr sz="1400">
              <a:latin typeface="Calibri"/>
              <a:cs typeface="Calibri"/>
            </a:endParaRPr>
          </a:p>
          <a:p>
            <a:pPr marL="241300" marR="5080" indent="-229235">
              <a:lnSpc>
                <a:spcPts val="195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question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  <a:p>
            <a:pPr marL="241300" marR="67310" indent="-229235">
              <a:lnSpc>
                <a:spcPts val="195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manuscript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specify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number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women/females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men/males?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86300" y="0"/>
            <a:ext cx="7505700" cy="6858000"/>
            <a:chOff x="4686300" y="0"/>
            <a:chExt cx="7505700" cy="6858000"/>
          </a:xfrm>
        </p:grpSpPr>
        <p:sp>
          <p:nvSpPr>
            <p:cNvPr id="6" name="object 6"/>
            <p:cNvSpPr/>
            <p:nvPr/>
          </p:nvSpPr>
          <p:spPr>
            <a:xfrm>
              <a:off x="5714972" y="0"/>
              <a:ext cx="6477635" cy="6858000"/>
            </a:xfrm>
            <a:custGeom>
              <a:avLst/>
              <a:gdLst/>
              <a:ahLst/>
              <a:cxnLst/>
              <a:rect l="l" t="t" r="r" b="b"/>
              <a:pathLst>
                <a:path w="6477634" h="6858000">
                  <a:moveTo>
                    <a:pt x="6477027" y="0"/>
                  </a:moveTo>
                  <a:lnTo>
                    <a:pt x="349658" y="0"/>
                  </a:lnTo>
                  <a:lnTo>
                    <a:pt x="266981" y="314578"/>
                  </a:lnTo>
                  <a:lnTo>
                    <a:pt x="255016" y="365422"/>
                  </a:lnTo>
                  <a:lnTo>
                    <a:pt x="243332" y="416272"/>
                  </a:lnTo>
                  <a:lnTo>
                    <a:pt x="231929" y="467127"/>
                  </a:lnTo>
                  <a:lnTo>
                    <a:pt x="220806" y="517987"/>
                  </a:lnTo>
                  <a:lnTo>
                    <a:pt x="209962" y="568850"/>
                  </a:lnTo>
                  <a:lnTo>
                    <a:pt x="199398" y="619716"/>
                  </a:lnTo>
                  <a:lnTo>
                    <a:pt x="189112" y="670584"/>
                  </a:lnTo>
                  <a:lnTo>
                    <a:pt x="179104" y="721452"/>
                  </a:lnTo>
                  <a:lnTo>
                    <a:pt x="169374" y="772321"/>
                  </a:lnTo>
                  <a:lnTo>
                    <a:pt x="159921" y="823189"/>
                  </a:lnTo>
                  <a:lnTo>
                    <a:pt x="150745" y="874055"/>
                  </a:lnTo>
                  <a:lnTo>
                    <a:pt x="141845" y="924919"/>
                  </a:lnTo>
                  <a:lnTo>
                    <a:pt x="133220" y="975780"/>
                  </a:lnTo>
                  <a:lnTo>
                    <a:pt x="124871" y="1026636"/>
                  </a:lnTo>
                  <a:lnTo>
                    <a:pt x="116797" y="1077488"/>
                  </a:lnTo>
                  <a:lnTo>
                    <a:pt x="108997" y="1128333"/>
                  </a:lnTo>
                  <a:lnTo>
                    <a:pt x="101471" y="1179172"/>
                  </a:lnTo>
                  <a:lnTo>
                    <a:pt x="94219" y="1230003"/>
                  </a:lnTo>
                  <a:lnTo>
                    <a:pt x="87239" y="1280826"/>
                  </a:lnTo>
                  <a:lnTo>
                    <a:pt x="80532" y="1331639"/>
                  </a:lnTo>
                  <a:lnTo>
                    <a:pt x="74096" y="1382442"/>
                  </a:lnTo>
                  <a:lnTo>
                    <a:pt x="67933" y="1433234"/>
                  </a:lnTo>
                  <a:lnTo>
                    <a:pt x="62040" y="1484014"/>
                  </a:lnTo>
                  <a:lnTo>
                    <a:pt x="56417" y="1534781"/>
                  </a:lnTo>
                  <a:lnTo>
                    <a:pt x="51065" y="1585535"/>
                  </a:lnTo>
                  <a:lnTo>
                    <a:pt x="45983" y="1636274"/>
                  </a:lnTo>
                  <a:lnTo>
                    <a:pt x="41169" y="1686997"/>
                  </a:lnTo>
                  <a:lnTo>
                    <a:pt x="36624" y="1737705"/>
                  </a:lnTo>
                  <a:lnTo>
                    <a:pt x="32347" y="1788395"/>
                  </a:lnTo>
                  <a:lnTo>
                    <a:pt x="28338" y="1839068"/>
                  </a:lnTo>
                  <a:lnTo>
                    <a:pt x="24596" y="1889721"/>
                  </a:lnTo>
                  <a:lnTo>
                    <a:pt x="21121" y="1940355"/>
                  </a:lnTo>
                  <a:lnTo>
                    <a:pt x="17912" y="1990968"/>
                  </a:lnTo>
                  <a:lnTo>
                    <a:pt x="14969" y="2041560"/>
                  </a:lnTo>
                  <a:lnTo>
                    <a:pt x="12291" y="2092130"/>
                  </a:lnTo>
                  <a:lnTo>
                    <a:pt x="9878" y="2142677"/>
                  </a:lnTo>
                  <a:lnTo>
                    <a:pt x="7729" y="2193199"/>
                  </a:lnTo>
                  <a:lnTo>
                    <a:pt x="5845" y="2243697"/>
                  </a:lnTo>
                  <a:lnTo>
                    <a:pt x="4223" y="2294169"/>
                  </a:lnTo>
                  <a:lnTo>
                    <a:pt x="2865" y="2344615"/>
                  </a:lnTo>
                  <a:lnTo>
                    <a:pt x="1769" y="2395033"/>
                  </a:lnTo>
                  <a:lnTo>
                    <a:pt x="935" y="2445423"/>
                  </a:lnTo>
                  <a:lnTo>
                    <a:pt x="362" y="2495783"/>
                  </a:lnTo>
                  <a:lnTo>
                    <a:pt x="51" y="2546114"/>
                  </a:lnTo>
                  <a:lnTo>
                    <a:pt x="0" y="2596414"/>
                  </a:lnTo>
                  <a:lnTo>
                    <a:pt x="209" y="2646682"/>
                  </a:lnTo>
                  <a:lnTo>
                    <a:pt x="677" y="2696917"/>
                  </a:lnTo>
                  <a:lnTo>
                    <a:pt x="1405" y="2747120"/>
                  </a:lnTo>
                  <a:lnTo>
                    <a:pt x="2391" y="2797287"/>
                  </a:lnTo>
                  <a:lnTo>
                    <a:pt x="3636" y="2847420"/>
                  </a:lnTo>
                  <a:lnTo>
                    <a:pt x="5138" y="2897516"/>
                  </a:lnTo>
                  <a:lnTo>
                    <a:pt x="6898" y="2947576"/>
                  </a:lnTo>
                  <a:lnTo>
                    <a:pt x="8914" y="2997598"/>
                  </a:lnTo>
                  <a:lnTo>
                    <a:pt x="11187" y="3047581"/>
                  </a:lnTo>
                  <a:lnTo>
                    <a:pt x="13715" y="3097525"/>
                  </a:lnTo>
                  <a:lnTo>
                    <a:pt x="16498" y="3147429"/>
                  </a:lnTo>
                  <a:lnTo>
                    <a:pt x="19537" y="3197291"/>
                  </a:lnTo>
                  <a:lnTo>
                    <a:pt x="22830" y="3247112"/>
                  </a:lnTo>
                  <a:lnTo>
                    <a:pt x="26376" y="3296889"/>
                  </a:lnTo>
                  <a:lnTo>
                    <a:pt x="30177" y="3346623"/>
                  </a:lnTo>
                  <a:lnTo>
                    <a:pt x="34230" y="3396312"/>
                  </a:lnTo>
                  <a:lnTo>
                    <a:pt x="38535" y="3445955"/>
                  </a:lnTo>
                  <a:lnTo>
                    <a:pt x="43093" y="3495552"/>
                  </a:lnTo>
                  <a:lnTo>
                    <a:pt x="47902" y="3545102"/>
                  </a:lnTo>
                  <a:lnTo>
                    <a:pt x="52962" y="3594604"/>
                  </a:lnTo>
                  <a:lnTo>
                    <a:pt x="58272" y="3644057"/>
                  </a:lnTo>
                  <a:lnTo>
                    <a:pt x="69643" y="3742813"/>
                  </a:lnTo>
                  <a:lnTo>
                    <a:pt x="82011" y="3841363"/>
                  </a:lnTo>
                  <a:lnTo>
                    <a:pt x="95371" y="3939699"/>
                  </a:lnTo>
                  <a:lnTo>
                    <a:pt x="109720" y="4037816"/>
                  </a:lnTo>
                  <a:lnTo>
                    <a:pt x="125055" y="4135706"/>
                  </a:lnTo>
                  <a:lnTo>
                    <a:pt x="141371" y="4233363"/>
                  </a:lnTo>
                  <a:lnTo>
                    <a:pt x="158664" y="4330779"/>
                  </a:lnTo>
                  <a:lnTo>
                    <a:pt x="176931" y="4427948"/>
                  </a:lnTo>
                  <a:lnTo>
                    <a:pt x="196168" y="4524863"/>
                  </a:lnTo>
                  <a:lnTo>
                    <a:pt x="216371" y="4621516"/>
                  </a:lnTo>
                  <a:lnTo>
                    <a:pt x="237536" y="4717901"/>
                  </a:lnTo>
                  <a:lnTo>
                    <a:pt x="259660" y="4814012"/>
                  </a:lnTo>
                  <a:lnTo>
                    <a:pt x="282738" y="4909841"/>
                  </a:lnTo>
                  <a:lnTo>
                    <a:pt x="306767" y="5005381"/>
                  </a:lnTo>
                  <a:lnTo>
                    <a:pt x="331744" y="5100626"/>
                  </a:lnTo>
                  <a:lnTo>
                    <a:pt x="357664" y="5195568"/>
                  </a:lnTo>
                  <a:lnTo>
                    <a:pt x="384523" y="5290201"/>
                  </a:lnTo>
                  <a:lnTo>
                    <a:pt x="412318" y="5384517"/>
                  </a:lnTo>
                  <a:lnTo>
                    <a:pt x="441045" y="5478511"/>
                  </a:lnTo>
                  <a:lnTo>
                    <a:pt x="470700" y="5572175"/>
                  </a:lnTo>
                  <a:lnTo>
                    <a:pt x="501279" y="5665502"/>
                  </a:lnTo>
                  <a:lnTo>
                    <a:pt x="532778" y="5758485"/>
                  </a:lnTo>
                  <a:lnTo>
                    <a:pt x="565195" y="5851118"/>
                  </a:lnTo>
                  <a:lnTo>
                    <a:pt x="598524" y="5943393"/>
                  </a:lnTo>
                  <a:lnTo>
                    <a:pt x="632762" y="6035303"/>
                  </a:lnTo>
                  <a:lnTo>
                    <a:pt x="667906" y="6126843"/>
                  </a:lnTo>
                  <a:lnTo>
                    <a:pt x="703951" y="6218004"/>
                  </a:lnTo>
                  <a:lnTo>
                    <a:pt x="740893" y="6308780"/>
                  </a:lnTo>
                  <a:lnTo>
                    <a:pt x="778730" y="6399165"/>
                  </a:lnTo>
                  <a:lnTo>
                    <a:pt x="817456" y="6489151"/>
                  </a:lnTo>
                  <a:lnTo>
                    <a:pt x="857069" y="6578730"/>
                  </a:lnTo>
                  <a:lnTo>
                    <a:pt x="897564" y="6667898"/>
                  </a:lnTo>
                  <a:lnTo>
                    <a:pt x="938938" y="6756646"/>
                  </a:lnTo>
                  <a:lnTo>
                    <a:pt x="989611" y="6857999"/>
                  </a:lnTo>
                  <a:lnTo>
                    <a:pt x="6477027" y="6857999"/>
                  </a:lnTo>
                  <a:lnTo>
                    <a:pt x="6477027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3585" y="0"/>
              <a:ext cx="6249035" cy="6858000"/>
            </a:xfrm>
            <a:custGeom>
              <a:avLst/>
              <a:gdLst/>
              <a:ahLst/>
              <a:cxnLst/>
              <a:rect l="l" t="t" r="r" b="b"/>
              <a:pathLst>
                <a:path w="6249034" h="6858000">
                  <a:moveTo>
                    <a:pt x="6248414" y="0"/>
                  </a:moveTo>
                  <a:lnTo>
                    <a:pt x="355487" y="0"/>
                  </a:lnTo>
                  <a:lnTo>
                    <a:pt x="255538" y="380619"/>
                  </a:lnTo>
                  <a:lnTo>
                    <a:pt x="243645" y="431295"/>
                  </a:lnTo>
                  <a:lnTo>
                    <a:pt x="232042" y="481978"/>
                  </a:lnTo>
                  <a:lnTo>
                    <a:pt x="220729" y="532665"/>
                  </a:lnTo>
                  <a:lnTo>
                    <a:pt x="209705" y="583358"/>
                  </a:lnTo>
                  <a:lnTo>
                    <a:pt x="198970" y="634054"/>
                  </a:lnTo>
                  <a:lnTo>
                    <a:pt x="188523" y="684752"/>
                  </a:lnTo>
                  <a:lnTo>
                    <a:pt x="178365" y="735452"/>
                  </a:lnTo>
                  <a:lnTo>
                    <a:pt x="168493" y="786152"/>
                  </a:lnTo>
                  <a:lnTo>
                    <a:pt x="158908" y="836853"/>
                  </a:lnTo>
                  <a:lnTo>
                    <a:pt x="149609" y="887552"/>
                  </a:lnTo>
                  <a:lnTo>
                    <a:pt x="140596" y="938249"/>
                  </a:lnTo>
                  <a:lnTo>
                    <a:pt x="131869" y="988943"/>
                  </a:lnTo>
                  <a:lnTo>
                    <a:pt x="123426" y="1039634"/>
                  </a:lnTo>
                  <a:lnTo>
                    <a:pt x="115267" y="1090319"/>
                  </a:lnTo>
                  <a:lnTo>
                    <a:pt x="107392" y="1140999"/>
                  </a:lnTo>
                  <a:lnTo>
                    <a:pt x="99800" y="1191671"/>
                  </a:lnTo>
                  <a:lnTo>
                    <a:pt x="92491" y="1242337"/>
                  </a:lnTo>
                  <a:lnTo>
                    <a:pt x="85463" y="1292994"/>
                  </a:lnTo>
                  <a:lnTo>
                    <a:pt x="78718" y="1343641"/>
                  </a:lnTo>
                  <a:lnTo>
                    <a:pt x="72254" y="1394278"/>
                  </a:lnTo>
                  <a:lnTo>
                    <a:pt x="66070" y="1444904"/>
                  </a:lnTo>
                  <a:lnTo>
                    <a:pt x="60166" y="1495517"/>
                  </a:lnTo>
                  <a:lnTo>
                    <a:pt x="54542" y="1546117"/>
                  </a:lnTo>
                  <a:lnTo>
                    <a:pt x="49198" y="1596704"/>
                  </a:lnTo>
                  <a:lnTo>
                    <a:pt x="44131" y="1647275"/>
                  </a:lnTo>
                  <a:lnTo>
                    <a:pt x="39343" y="1697830"/>
                  </a:lnTo>
                  <a:lnTo>
                    <a:pt x="34833" y="1748369"/>
                  </a:lnTo>
                  <a:lnTo>
                    <a:pt x="30599" y="1798890"/>
                  </a:lnTo>
                  <a:lnTo>
                    <a:pt x="26642" y="1849392"/>
                  </a:lnTo>
                  <a:lnTo>
                    <a:pt x="22961" y="1899874"/>
                  </a:lnTo>
                  <a:lnTo>
                    <a:pt x="19556" y="1950336"/>
                  </a:lnTo>
                  <a:lnTo>
                    <a:pt x="16426" y="2000777"/>
                  </a:lnTo>
                  <a:lnTo>
                    <a:pt x="13570" y="2051195"/>
                  </a:lnTo>
                  <a:lnTo>
                    <a:pt x="10988" y="2101590"/>
                  </a:lnTo>
                  <a:lnTo>
                    <a:pt x="8680" y="2151961"/>
                  </a:lnTo>
                  <a:lnTo>
                    <a:pt x="6645" y="2202306"/>
                  </a:lnTo>
                  <a:lnTo>
                    <a:pt x="4882" y="2252626"/>
                  </a:lnTo>
                  <a:lnTo>
                    <a:pt x="3391" y="2302918"/>
                  </a:lnTo>
                  <a:lnTo>
                    <a:pt x="2172" y="2353183"/>
                  </a:lnTo>
                  <a:lnTo>
                    <a:pt x="1224" y="2403419"/>
                  </a:lnTo>
                  <a:lnTo>
                    <a:pt x="546" y="2453625"/>
                  </a:lnTo>
                  <a:lnTo>
                    <a:pt x="138" y="2503801"/>
                  </a:lnTo>
                  <a:lnTo>
                    <a:pt x="0" y="2553945"/>
                  </a:lnTo>
                  <a:lnTo>
                    <a:pt x="130" y="2604056"/>
                  </a:lnTo>
                  <a:lnTo>
                    <a:pt x="529" y="2654134"/>
                  </a:lnTo>
                  <a:lnTo>
                    <a:pt x="1196" y="2704178"/>
                  </a:lnTo>
                  <a:lnTo>
                    <a:pt x="2130" y="2754186"/>
                  </a:lnTo>
                  <a:lnTo>
                    <a:pt x="3331" y="2804158"/>
                  </a:lnTo>
                  <a:lnTo>
                    <a:pt x="4798" y="2854093"/>
                  </a:lnTo>
                  <a:lnTo>
                    <a:pt x="6532" y="2903990"/>
                  </a:lnTo>
                  <a:lnTo>
                    <a:pt x="8530" y="2953848"/>
                  </a:lnTo>
                  <a:lnTo>
                    <a:pt x="10794" y="3003667"/>
                  </a:lnTo>
                  <a:lnTo>
                    <a:pt x="13322" y="3053444"/>
                  </a:lnTo>
                  <a:lnTo>
                    <a:pt x="16113" y="3103180"/>
                  </a:lnTo>
                  <a:lnTo>
                    <a:pt x="19168" y="3152873"/>
                  </a:lnTo>
                  <a:lnTo>
                    <a:pt x="22486" y="3202522"/>
                  </a:lnTo>
                  <a:lnTo>
                    <a:pt x="26066" y="3252127"/>
                  </a:lnTo>
                  <a:lnTo>
                    <a:pt x="29908" y="3301687"/>
                  </a:lnTo>
                  <a:lnTo>
                    <a:pt x="34012" y="3351200"/>
                  </a:lnTo>
                  <a:lnTo>
                    <a:pt x="38376" y="3400666"/>
                  </a:lnTo>
                  <a:lnTo>
                    <a:pt x="43000" y="3450084"/>
                  </a:lnTo>
                  <a:lnTo>
                    <a:pt x="47884" y="3499453"/>
                  </a:lnTo>
                  <a:lnTo>
                    <a:pt x="53028" y="3548772"/>
                  </a:lnTo>
                  <a:lnTo>
                    <a:pt x="58430" y="3598039"/>
                  </a:lnTo>
                  <a:lnTo>
                    <a:pt x="64090" y="3647255"/>
                  </a:lnTo>
                  <a:lnTo>
                    <a:pt x="70008" y="3696418"/>
                  </a:lnTo>
                  <a:lnTo>
                    <a:pt x="76183" y="3745528"/>
                  </a:lnTo>
                  <a:lnTo>
                    <a:pt x="82615" y="3794583"/>
                  </a:lnTo>
                  <a:lnTo>
                    <a:pt x="89304" y="3843582"/>
                  </a:lnTo>
                  <a:lnTo>
                    <a:pt x="96247" y="3892525"/>
                  </a:lnTo>
                  <a:lnTo>
                    <a:pt x="103447" y="3941410"/>
                  </a:lnTo>
                  <a:lnTo>
                    <a:pt x="110900" y="3990237"/>
                  </a:lnTo>
                  <a:lnTo>
                    <a:pt x="118608" y="4039005"/>
                  </a:lnTo>
                  <a:lnTo>
                    <a:pt x="126570" y="4087713"/>
                  </a:lnTo>
                  <a:lnTo>
                    <a:pt x="134785" y="4136359"/>
                  </a:lnTo>
                  <a:lnTo>
                    <a:pt x="143252" y="4184944"/>
                  </a:lnTo>
                  <a:lnTo>
                    <a:pt x="151971" y="4233466"/>
                  </a:lnTo>
                  <a:lnTo>
                    <a:pt x="160943" y="4281924"/>
                  </a:lnTo>
                  <a:lnTo>
                    <a:pt x="170165" y="4330317"/>
                  </a:lnTo>
                  <a:lnTo>
                    <a:pt x="179638" y="4378644"/>
                  </a:lnTo>
                  <a:lnTo>
                    <a:pt x="189361" y="4426905"/>
                  </a:lnTo>
                  <a:lnTo>
                    <a:pt x="199333" y="4475098"/>
                  </a:lnTo>
                  <a:lnTo>
                    <a:pt x="209555" y="4523223"/>
                  </a:lnTo>
                  <a:lnTo>
                    <a:pt x="220025" y="4571278"/>
                  </a:lnTo>
                  <a:lnTo>
                    <a:pt x="230743" y="4619263"/>
                  </a:lnTo>
                  <a:lnTo>
                    <a:pt x="241709" y="4667177"/>
                  </a:lnTo>
                  <a:lnTo>
                    <a:pt x="252922" y="4715019"/>
                  </a:lnTo>
                  <a:lnTo>
                    <a:pt x="264381" y="4762787"/>
                  </a:lnTo>
                  <a:lnTo>
                    <a:pt x="276086" y="4810482"/>
                  </a:lnTo>
                  <a:lnTo>
                    <a:pt x="288037" y="4858102"/>
                  </a:lnTo>
                  <a:lnTo>
                    <a:pt x="300233" y="4905646"/>
                  </a:lnTo>
                  <a:lnTo>
                    <a:pt x="312673" y="4953113"/>
                  </a:lnTo>
                  <a:lnTo>
                    <a:pt x="325358" y="5000502"/>
                  </a:lnTo>
                  <a:lnTo>
                    <a:pt x="338285" y="5047813"/>
                  </a:lnTo>
                  <a:lnTo>
                    <a:pt x="351456" y="5095045"/>
                  </a:lnTo>
                  <a:lnTo>
                    <a:pt x="364870" y="5142196"/>
                  </a:lnTo>
                  <a:lnTo>
                    <a:pt x="378525" y="5189265"/>
                  </a:lnTo>
                  <a:lnTo>
                    <a:pt x="392421" y="5236253"/>
                  </a:lnTo>
                  <a:lnTo>
                    <a:pt x="406559" y="5283157"/>
                  </a:lnTo>
                  <a:lnTo>
                    <a:pt x="420937" y="5329977"/>
                  </a:lnTo>
                  <a:lnTo>
                    <a:pt x="435555" y="5376711"/>
                  </a:lnTo>
                  <a:lnTo>
                    <a:pt x="450412" y="5423360"/>
                  </a:lnTo>
                  <a:lnTo>
                    <a:pt x="480843" y="5516397"/>
                  </a:lnTo>
                  <a:lnTo>
                    <a:pt x="512225" y="5609078"/>
                  </a:lnTo>
                  <a:lnTo>
                    <a:pt x="544555" y="5701397"/>
                  </a:lnTo>
                  <a:lnTo>
                    <a:pt x="577828" y="5793346"/>
                  </a:lnTo>
                  <a:lnTo>
                    <a:pt x="612041" y="5884918"/>
                  </a:lnTo>
                  <a:lnTo>
                    <a:pt x="647188" y="5976106"/>
                  </a:lnTo>
                  <a:lnTo>
                    <a:pt x="683267" y="6066902"/>
                  </a:lnTo>
                  <a:lnTo>
                    <a:pt x="720273" y="6157298"/>
                  </a:lnTo>
                  <a:lnTo>
                    <a:pt x="758202" y="6247288"/>
                  </a:lnTo>
                  <a:lnTo>
                    <a:pt x="797050" y="6336865"/>
                  </a:lnTo>
                  <a:lnTo>
                    <a:pt x="836812" y="6426019"/>
                  </a:lnTo>
                  <a:lnTo>
                    <a:pt x="877486" y="6514745"/>
                  </a:lnTo>
                  <a:lnTo>
                    <a:pt x="919066" y="6603035"/>
                  </a:lnTo>
                  <a:lnTo>
                    <a:pt x="940195" y="6647014"/>
                  </a:lnTo>
                  <a:lnTo>
                    <a:pt x="1048399" y="6857999"/>
                  </a:lnTo>
                  <a:lnTo>
                    <a:pt x="6248414" y="6857999"/>
                  </a:lnTo>
                  <a:lnTo>
                    <a:pt x="6248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1375" y="990600"/>
              <a:ext cx="4604453" cy="19621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6300" y="4981573"/>
              <a:ext cx="7483515" cy="1771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>
              <a:lnSpc>
                <a:spcPct val="92200"/>
              </a:lnSpc>
              <a:spcBef>
                <a:spcPts val="384"/>
              </a:spcBef>
            </a:pPr>
            <a:r>
              <a:rPr dirty="0"/>
              <a:t>“Was</a:t>
            </a:r>
            <a:r>
              <a:rPr spc="45" dirty="0"/>
              <a:t> </a:t>
            </a:r>
            <a:r>
              <a:rPr dirty="0"/>
              <a:t>a</a:t>
            </a:r>
            <a:r>
              <a:rPr spc="35" dirty="0"/>
              <a:t> </a:t>
            </a:r>
            <a:r>
              <a:rPr dirty="0"/>
              <a:t>justification</a:t>
            </a:r>
            <a:r>
              <a:rPr spc="5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sample</a:t>
            </a:r>
            <a:r>
              <a:rPr spc="45" dirty="0"/>
              <a:t> </a:t>
            </a:r>
            <a:r>
              <a:rPr spc="-20" dirty="0"/>
              <a:t>size </a:t>
            </a:r>
            <a:r>
              <a:rPr dirty="0"/>
              <a:t>(e.g.,</a:t>
            </a:r>
            <a:r>
              <a:rPr spc="95" dirty="0"/>
              <a:t> </a:t>
            </a:r>
            <a:r>
              <a:rPr dirty="0"/>
              <a:t>power</a:t>
            </a:r>
            <a:r>
              <a:rPr spc="130" dirty="0"/>
              <a:t> </a:t>
            </a:r>
            <a:r>
              <a:rPr dirty="0"/>
              <a:t>analysis)</a:t>
            </a:r>
            <a:r>
              <a:rPr spc="30" dirty="0"/>
              <a:t> </a:t>
            </a:r>
            <a:r>
              <a:rPr dirty="0"/>
              <a:t>included</a:t>
            </a:r>
            <a:r>
              <a:rPr spc="95" dirty="0"/>
              <a:t> </a:t>
            </a:r>
            <a:r>
              <a:rPr spc="-25" dirty="0"/>
              <a:t>in </a:t>
            </a:r>
            <a:r>
              <a:rPr dirty="0"/>
              <a:t>the</a:t>
            </a:r>
            <a:r>
              <a:rPr spc="85" dirty="0"/>
              <a:t> </a:t>
            </a:r>
            <a:r>
              <a:rPr spc="-10" dirty="0"/>
              <a:t>manuscript?”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110489" indent="-229235">
              <a:lnSpc>
                <a:spcPts val="195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Look</a:t>
            </a:r>
            <a:r>
              <a:rPr spc="-70" dirty="0"/>
              <a:t> </a:t>
            </a:r>
            <a:r>
              <a:rPr dirty="0"/>
              <a:t>in</a:t>
            </a:r>
            <a:r>
              <a:rPr spc="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Methods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5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dirty="0"/>
              <a:t>see</a:t>
            </a:r>
            <a:r>
              <a:rPr spc="-70" dirty="0"/>
              <a:t> </a:t>
            </a:r>
            <a:r>
              <a:rPr dirty="0"/>
              <a:t>if</a:t>
            </a:r>
            <a:r>
              <a:rPr spc="-25" dirty="0"/>
              <a:t> </a:t>
            </a:r>
            <a:r>
              <a:rPr dirty="0"/>
              <a:t>they</a:t>
            </a:r>
            <a:r>
              <a:rPr spc="5" dirty="0"/>
              <a:t> </a:t>
            </a:r>
            <a:r>
              <a:rPr spc="-10" dirty="0"/>
              <a:t>included </a:t>
            </a: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reason/justification</a:t>
            </a:r>
            <a:r>
              <a:rPr spc="-3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sample</a:t>
            </a:r>
            <a:r>
              <a:rPr spc="15" dirty="0"/>
              <a:t> </a:t>
            </a:r>
            <a:r>
              <a:rPr spc="-10" dirty="0"/>
              <a:t>size.</a:t>
            </a:r>
          </a:p>
          <a:p>
            <a:pPr marL="241300" marR="86995" indent="-229235">
              <a:lnSpc>
                <a:spcPts val="195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In</a:t>
            </a:r>
            <a:r>
              <a:rPr spc="-3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example</a:t>
            </a:r>
            <a:r>
              <a:rPr spc="-45" dirty="0"/>
              <a:t> </a:t>
            </a:r>
            <a:r>
              <a:rPr dirty="0"/>
              <a:t>there</a:t>
            </a:r>
            <a:r>
              <a:rPr spc="-50" dirty="0"/>
              <a:t> </a:t>
            </a:r>
            <a:r>
              <a:rPr dirty="0"/>
              <a:t>was</a:t>
            </a:r>
            <a:r>
              <a:rPr spc="-10" dirty="0"/>
              <a:t> </a:t>
            </a:r>
            <a:r>
              <a:rPr dirty="0"/>
              <a:t>no</a:t>
            </a:r>
            <a:r>
              <a:rPr spc="-30" dirty="0"/>
              <a:t> </a:t>
            </a:r>
            <a:r>
              <a:rPr dirty="0"/>
              <a:t>mention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power </a:t>
            </a:r>
            <a:r>
              <a:rPr dirty="0"/>
              <a:t>analysis</a:t>
            </a:r>
            <a:r>
              <a:rPr spc="-8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how</a:t>
            </a:r>
            <a:r>
              <a:rPr spc="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concluded</a:t>
            </a:r>
            <a:r>
              <a:rPr spc="-2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their</a:t>
            </a:r>
            <a:r>
              <a:rPr spc="-5" dirty="0"/>
              <a:t> </a:t>
            </a:r>
            <a:r>
              <a:rPr dirty="0"/>
              <a:t>final</a:t>
            </a:r>
            <a:r>
              <a:rPr spc="-15" dirty="0"/>
              <a:t> </a:t>
            </a:r>
            <a:r>
              <a:rPr spc="-10" dirty="0"/>
              <a:t>sample </a:t>
            </a:r>
            <a:r>
              <a:rPr spc="-20" dirty="0"/>
              <a:t>size</a:t>
            </a:r>
          </a:p>
          <a:p>
            <a:pPr marL="699135" marR="5080" lvl="1" indent="-229235">
              <a:lnSpc>
                <a:spcPts val="1950"/>
              </a:lnSpc>
              <a:spcBef>
                <a:spcPts val="455"/>
              </a:spcBef>
              <a:buFont typeface="Arial MT"/>
              <a:buChar char="•"/>
              <a:tabLst>
                <a:tab pos="69913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justification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“A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previous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study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size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found sufficient”.</a:t>
            </a:r>
            <a:endParaRPr sz="1800">
              <a:latin typeface="Calibri"/>
              <a:cs typeface="Calibri"/>
            </a:endParaRPr>
          </a:p>
          <a:p>
            <a:pPr marL="193675" marR="189230" indent="-172085">
              <a:lnSpc>
                <a:spcPts val="1950"/>
              </a:lnSpc>
              <a:spcBef>
                <a:spcPts val="535"/>
              </a:spcBef>
              <a:buFont typeface="Arial MT"/>
              <a:buChar char="•"/>
              <a:tabLst>
                <a:tab pos="193675" algn="l"/>
                <a:tab pos="2230120" algn="l"/>
              </a:tabLst>
            </a:pPr>
            <a:r>
              <a:rPr dirty="0"/>
              <a:t>Type</a:t>
            </a:r>
            <a:r>
              <a:rPr spc="-5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10" dirty="0"/>
              <a:t>justification:</a:t>
            </a:r>
            <a:r>
              <a:rPr dirty="0"/>
              <a:t>	SESOI,</a:t>
            </a:r>
            <a:r>
              <a:rPr spc="-25" dirty="0"/>
              <a:t> </a:t>
            </a:r>
            <a:r>
              <a:rPr dirty="0"/>
              <a:t>previous</a:t>
            </a:r>
            <a:r>
              <a:rPr spc="-45" dirty="0"/>
              <a:t> </a:t>
            </a:r>
            <a:r>
              <a:rPr spc="-10" dirty="0"/>
              <a:t>studies,</a:t>
            </a:r>
            <a:r>
              <a:rPr spc="-90" dirty="0"/>
              <a:t> </a:t>
            </a:r>
            <a:r>
              <a:rPr spc="-10" dirty="0"/>
              <a:t>pilot </a:t>
            </a:r>
            <a:r>
              <a:rPr dirty="0"/>
              <a:t>studies,</a:t>
            </a:r>
            <a:r>
              <a:rPr spc="-45" dirty="0"/>
              <a:t> </a:t>
            </a:r>
            <a:r>
              <a:rPr spc="-10" dirty="0"/>
              <a:t>benchmark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715125" y="581025"/>
            <a:ext cx="5476875" cy="6276975"/>
            <a:chOff x="6715125" y="581025"/>
            <a:chExt cx="5476875" cy="6276975"/>
          </a:xfrm>
        </p:grpSpPr>
        <p:sp>
          <p:nvSpPr>
            <p:cNvPr id="6" name="object 6"/>
            <p:cNvSpPr/>
            <p:nvPr/>
          </p:nvSpPr>
          <p:spPr>
            <a:xfrm>
              <a:off x="6715125" y="581025"/>
              <a:ext cx="5476875" cy="6276975"/>
            </a:xfrm>
            <a:custGeom>
              <a:avLst/>
              <a:gdLst/>
              <a:ahLst/>
              <a:cxnLst/>
              <a:rect l="l" t="t" r="r" b="b"/>
              <a:pathLst>
                <a:path w="5476875" h="6276975">
                  <a:moveTo>
                    <a:pt x="3299205" y="0"/>
                  </a:moveTo>
                  <a:lnTo>
                    <a:pt x="3250914" y="346"/>
                  </a:lnTo>
                  <a:lnTo>
                    <a:pt x="3202789" y="1382"/>
                  </a:lnTo>
                  <a:lnTo>
                    <a:pt x="3154836" y="3103"/>
                  </a:lnTo>
                  <a:lnTo>
                    <a:pt x="3107058" y="5503"/>
                  </a:lnTo>
                  <a:lnTo>
                    <a:pt x="3059462" y="8580"/>
                  </a:lnTo>
                  <a:lnTo>
                    <a:pt x="3012051" y="12327"/>
                  </a:lnTo>
                  <a:lnTo>
                    <a:pt x="2964831" y="16740"/>
                  </a:lnTo>
                  <a:lnTo>
                    <a:pt x="2917806" y="21814"/>
                  </a:lnTo>
                  <a:lnTo>
                    <a:pt x="2870980" y="27545"/>
                  </a:lnTo>
                  <a:lnTo>
                    <a:pt x="2824359" y="33928"/>
                  </a:lnTo>
                  <a:lnTo>
                    <a:pt x="2777947" y="40958"/>
                  </a:lnTo>
                  <a:lnTo>
                    <a:pt x="2731749" y="48630"/>
                  </a:lnTo>
                  <a:lnTo>
                    <a:pt x="2685769" y="56941"/>
                  </a:lnTo>
                  <a:lnTo>
                    <a:pt x="2640013" y="65884"/>
                  </a:lnTo>
                  <a:lnTo>
                    <a:pt x="2594485" y="75455"/>
                  </a:lnTo>
                  <a:lnTo>
                    <a:pt x="2549189" y="85651"/>
                  </a:lnTo>
                  <a:lnTo>
                    <a:pt x="2504131" y="96465"/>
                  </a:lnTo>
                  <a:lnTo>
                    <a:pt x="2459315" y="107893"/>
                  </a:lnTo>
                  <a:lnTo>
                    <a:pt x="2414746" y="119931"/>
                  </a:lnTo>
                  <a:lnTo>
                    <a:pt x="2370429" y="132574"/>
                  </a:lnTo>
                  <a:lnTo>
                    <a:pt x="2326367" y="145816"/>
                  </a:lnTo>
                  <a:lnTo>
                    <a:pt x="2282567" y="159654"/>
                  </a:lnTo>
                  <a:lnTo>
                    <a:pt x="2239032" y="174083"/>
                  </a:lnTo>
                  <a:lnTo>
                    <a:pt x="2195767" y="189098"/>
                  </a:lnTo>
                  <a:lnTo>
                    <a:pt x="2152778" y="204694"/>
                  </a:lnTo>
                  <a:lnTo>
                    <a:pt x="2110068" y="220866"/>
                  </a:lnTo>
                  <a:lnTo>
                    <a:pt x="2067643" y="237610"/>
                  </a:lnTo>
                  <a:lnTo>
                    <a:pt x="2025507" y="254922"/>
                  </a:lnTo>
                  <a:lnTo>
                    <a:pt x="1983665" y="272795"/>
                  </a:lnTo>
                  <a:lnTo>
                    <a:pt x="1942122" y="291227"/>
                  </a:lnTo>
                  <a:lnTo>
                    <a:pt x="1900882" y="310211"/>
                  </a:lnTo>
                  <a:lnTo>
                    <a:pt x="1859950" y="329744"/>
                  </a:lnTo>
                  <a:lnTo>
                    <a:pt x="1819331" y="349820"/>
                  </a:lnTo>
                  <a:lnTo>
                    <a:pt x="1779029" y="370435"/>
                  </a:lnTo>
                  <a:lnTo>
                    <a:pt x="1739049" y="391584"/>
                  </a:lnTo>
                  <a:lnTo>
                    <a:pt x="1699396" y="413263"/>
                  </a:lnTo>
                  <a:lnTo>
                    <a:pt x="1660075" y="435466"/>
                  </a:lnTo>
                  <a:lnTo>
                    <a:pt x="1621090" y="458190"/>
                  </a:lnTo>
                  <a:lnTo>
                    <a:pt x="1582446" y="481429"/>
                  </a:lnTo>
                  <a:lnTo>
                    <a:pt x="1544148" y="505178"/>
                  </a:lnTo>
                  <a:lnTo>
                    <a:pt x="1506200" y="529433"/>
                  </a:lnTo>
                  <a:lnTo>
                    <a:pt x="1468607" y="554189"/>
                  </a:lnTo>
                  <a:lnTo>
                    <a:pt x="1431374" y="579442"/>
                  </a:lnTo>
                  <a:lnTo>
                    <a:pt x="1394506" y="605187"/>
                  </a:lnTo>
                  <a:lnTo>
                    <a:pt x="1358006" y="631418"/>
                  </a:lnTo>
                  <a:lnTo>
                    <a:pt x="1321881" y="658132"/>
                  </a:lnTo>
                  <a:lnTo>
                    <a:pt x="1286134" y="685324"/>
                  </a:lnTo>
                  <a:lnTo>
                    <a:pt x="1250771" y="712988"/>
                  </a:lnTo>
                  <a:lnTo>
                    <a:pt x="1215796" y="741121"/>
                  </a:lnTo>
                  <a:lnTo>
                    <a:pt x="1181213" y="769717"/>
                  </a:lnTo>
                  <a:lnTo>
                    <a:pt x="1147029" y="798772"/>
                  </a:lnTo>
                  <a:lnTo>
                    <a:pt x="1113246" y="828281"/>
                  </a:lnTo>
                  <a:lnTo>
                    <a:pt x="1079870" y="858240"/>
                  </a:lnTo>
                  <a:lnTo>
                    <a:pt x="1046906" y="888643"/>
                  </a:lnTo>
                  <a:lnTo>
                    <a:pt x="1014358" y="919486"/>
                  </a:lnTo>
                  <a:lnTo>
                    <a:pt x="982231" y="950764"/>
                  </a:lnTo>
                  <a:lnTo>
                    <a:pt x="950530" y="982473"/>
                  </a:lnTo>
                  <a:lnTo>
                    <a:pt x="919259" y="1014607"/>
                  </a:lnTo>
                  <a:lnTo>
                    <a:pt x="888423" y="1047163"/>
                  </a:lnTo>
                  <a:lnTo>
                    <a:pt x="858027" y="1080135"/>
                  </a:lnTo>
                  <a:lnTo>
                    <a:pt x="828076" y="1113519"/>
                  </a:lnTo>
                  <a:lnTo>
                    <a:pt x="798574" y="1147310"/>
                  </a:lnTo>
                  <a:lnTo>
                    <a:pt x="769526" y="1181503"/>
                  </a:lnTo>
                  <a:lnTo>
                    <a:pt x="740937" y="1216093"/>
                  </a:lnTo>
                  <a:lnTo>
                    <a:pt x="712811" y="1251077"/>
                  </a:lnTo>
                  <a:lnTo>
                    <a:pt x="685153" y="1286448"/>
                  </a:lnTo>
                  <a:lnTo>
                    <a:pt x="657969" y="1322203"/>
                  </a:lnTo>
                  <a:lnTo>
                    <a:pt x="631261" y="1358337"/>
                  </a:lnTo>
                  <a:lnTo>
                    <a:pt x="605036" y="1394845"/>
                  </a:lnTo>
                  <a:lnTo>
                    <a:pt x="579298" y="1431722"/>
                  </a:lnTo>
                  <a:lnTo>
                    <a:pt x="554051" y="1468964"/>
                  </a:lnTo>
                  <a:lnTo>
                    <a:pt x="529301" y="1506565"/>
                  </a:lnTo>
                  <a:lnTo>
                    <a:pt x="505051" y="1544522"/>
                  </a:lnTo>
                  <a:lnTo>
                    <a:pt x="481308" y="1582829"/>
                  </a:lnTo>
                  <a:lnTo>
                    <a:pt x="458075" y="1621482"/>
                  </a:lnTo>
                  <a:lnTo>
                    <a:pt x="435357" y="1660476"/>
                  </a:lnTo>
                  <a:lnTo>
                    <a:pt x="413159" y="1699806"/>
                  </a:lnTo>
                  <a:lnTo>
                    <a:pt x="391486" y="1739468"/>
                  </a:lnTo>
                  <a:lnTo>
                    <a:pt x="370342" y="1779457"/>
                  </a:lnTo>
                  <a:lnTo>
                    <a:pt x="349732" y="1819768"/>
                  </a:lnTo>
                  <a:lnTo>
                    <a:pt x="329661" y="1860397"/>
                  </a:lnTo>
                  <a:lnTo>
                    <a:pt x="310133" y="1901338"/>
                  </a:lnTo>
                  <a:lnTo>
                    <a:pt x="291153" y="1942588"/>
                  </a:lnTo>
                  <a:lnTo>
                    <a:pt x="272726" y="1984141"/>
                  </a:lnTo>
                  <a:lnTo>
                    <a:pt x="254857" y="2025992"/>
                  </a:lnTo>
                  <a:lnTo>
                    <a:pt x="237550" y="2068137"/>
                  </a:lnTo>
                  <a:lnTo>
                    <a:pt x="220810" y="2110572"/>
                  </a:lnTo>
                  <a:lnTo>
                    <a:pt x="204642" y="2153291"/>
                  </a:lnTo>
                  <a:lnTo>
                    <a:pt x="189050" y="2196290"/>
                  </a:lnTo>
                  <a:lnTo>
                    <a:pt x="174039" y="2239564"/>
                  </a:lnTo>
                  <a:lnTo>
                    <a:pt x="159614" y="2283109"/>
                  </a:lnTo>
                  <a:lnTo>
                    <a:pt x="145779" y="2326919"/>
                  </a:lnTo>
                  <a:lnTo>
                    <a:pt x="132540" y="2370990"/>
                  </a:lnTo>
                  <a:lnTo>
                    <a:pt x="119900" y="2415318"/>
                  </a:lnTo>
                  <a:lnTo>
                    <a:pt x="107866" y="2459897"/>
                  </a:lnTo>
                  <a:lnTo>
                    <a:pt x="96440" y="2504723"/>
                  </a:lnTo>
                  <a:lnTo>
                    <a:pt x="85629" y="2549791"/>
                  </a:lnTo>
                  <a:lnTo>
                    <a:pt x="75436" y="2595096"/>
                  </a:lnTo>
                  <a:lnTo>
                    <a:pt x="65867" y="2640634"/>
                  </a:lnTo>
                  <a:lnTo>
                    <a:pt x="56926" y="2686401"/>
                  </a:lnTo>
                  <a:lnTo>
                    <a:pt x="48618" y="2732390"/>
                  </a:lnTo>
                  <a:lnTo>
                    <a:pt x="40947" y="2778598"/>
                  </a:lnTo>
                  <a:lnTo>
                    <a:pt x="33919" y="2825020"/>
                  </a:lnTo>
                  <a:lnTo>
                    <a:pt x="27538" y="2871651"/>
                  </a:lnTo>
                  <a:lnTo>
                    <a:pt x="21809" y="2918487"/>
                  </a:lnTo>
                  <a:lnTo>
                    <a:pt x="16736" y="2965522"/>
                  </a:lnTo>
                  <a:lnTo>
                    <a:pt x="12324" y="3012753"/>
                  </a:lnTo>
                  <a:lnTo>
                    <a:pt x="8578" y="3060173"/>
                  </a:lnTo>
                  <a:lnTo>
                    <a:pt x="5502" y="3107780"/>
                  </a:lnTo>
                  <a:lnTo>
                    <a:pt x="3102" y="3155567"/>
                  </a:lnTo>
                  <a:lnTo>
                    <a:pt x="1381" y="3203531"/>
                  </a:lnTo>
                  <a:lnTo>
                    <a:pt x="346" y="3251666"/>
                  </a:lnTo>
                  <a:lnTo>
                    <a:pt x="0" y="3299968"/>
                  </a:lnTo>
                  <a:lnTo>
                    <a:pt x="392" y="3351367"/>
                  </a:lnTo>
                  <a:lnTo>
                    <a:pt x="1564" y="3402578"/>
                  </a:lnTo>
                  <a:lnTo>
                    <a:pt x="3511" y="3453593"/>
                  </a:lnTo>
                  <a:lnTo>
                    <a:pt x="6227" y="3504408"/>
                  </a:lnTo>
                  <a:lnTo>
                    <a:pt x="9707" y="3555017"/>
                  </a:lnTo>
                  <a:lnTo>
                    <a:pt x="13944" y="3605413"/>
                  </a:lnTo>
                  <a:lnTo>
                    <a:pt x="18933" y="3655592"/>
                  </a:lnTo>
                  <a:lnTo>
                    <a:pt x="24668" y="3705548"/>
                  </a:lnTo>
                  <a:lnTo>
                    <a:pt x="31144" y="3755275"/>
                  </a:lnTo>
                  <a:lnTo>
                    <a:pt x="38355" y="3804767"/>
                  </a:lnTo>
                  <a:lnTo>
                    <a:pt x="46295" y="3854019"/>
                  </a:lnTo>
                  <a:lnTo>
                    <a:pt x="54959" y="3903024"/>
                  </a:lnTo>
                  <a:lnTo>
                    <a:pt x="64341" y="3951778"/>
                  </a:lnTo>
                  <a:lnTo>
                    <a:pt x="74435" y="4000275"/>
                  </a:lnTo>
                  <a:lnTo>
                    <a:pt x="85236" y="4048508"/>
                  </a:lnTo>
                  <a:lnTo>
                    <a:pt x="96738" y="4096473"/>
                  </a:lnTo>
                  <a:lnTo>
                    <a:pt x="108935" y="4144164"/>
                  </a:lnTo>
                  <a:lnTo>
                    <a:pt x="121821" y="4191574"/>
                  </a:lnTo>
                  <a:lnTo>
                    <a:pt x="135392" y="4238699"/>
                  </a:lnTo>
                  <a:lnTo>
                    <a:pt x="149640" y="4285532"/>
                  </a:lnTo>
                  <a:lnTo>
                    <a:pt x="164562" y="4332068"/>
                  </a:lnTo>
                  <a:lnTo>
                    <a:pt x="180150" y="4378301"/>
                  </a:lnTo>
                  <a:lnTo>
                    <a:pt x="196399" y="4424226"/>
                  </a:lnTo>
                  <a:lnTo>
                    <a:pt x="213304" y="4469837"/>
                  </a:lnTo>
                  <a:lnTo>
                    <a:pt x="230859" y="4515128"/>
                  </a:lnTo>
                  <a:lnTo>
                    <a:pt x="249058" y="4560093"/>
                  </a:lnTo>
                  <a:lnTo>
                    <a:pt x="267896" y="4604727"/>
                  </a:lnTo>
                  <a:lnTo>
                    <a:pt x="287366" y="4649024"/>
                  </a:lnTo>
                  <a:lnTo>
                    <a:pt x="307464" y="4692979"/>
                  </a:lnTo>
                  <a:lnTo>
                    <a:pt x="328183" y="4736586"/>
                  </a:lnTo>
                  <a:lnTo>
                    <a:pt x="349518" y="4779838"/>
                  </a:lnTo>
                  <a:lnTo>
                    <a:pt x="371463" y="4822732"/>
                  </a:lnTo>
                  <a:lnTo>
                    <a:pt x="394013" y="4865259"/>
                  </a:lnTo>
                  <a:lnTo>
                    <a:pt x="417161" y="4907416"/>
                  </a:lnTo>
                  <a:lnTo>
                    <a:pt x="440903" y="4949197"/>
                  </a:lnTo>
                  <a:lnTo>
                    <a:pt x="465232" y="4990595"/>
                  </a:lnTo>
                  <a:lnTo>
                    <a:pt x="490143" y="5031605"/>
                  </a:lnTo>
                  <a:lnTo>
                    <a:pt x="515630" y="5072222"/>
                  </a:lnTo>
                  <a:lnTo>
                    <a:pt x="541687" y="5112439"/>
                  </a:lnTo>
                  <a:lnTo>
                    <a:pt x="568309" y="5152251"/>
                  </a:lnTo>
                  <a:lnTo>
                    <a:pt x="595491" y="5191653"/>
                  </a:lnTo>
                  <a:lnTo>
                    <a:pt x="623226" y="5230638"/>
                  </a:lnTo>
                  <a:lnTo>
                    <a:pt x="651508" y="5269201"/>
                  </a:lnTo>
                  <a:lnTo>
                    <a:pt x="680333" y="5307337"/>
                  </a:lnTo>
                  <a:lnTo>
                    <a:pt x="709694" y="5345039"/>
                  </a:lnTo>
                  <a:lnTo>
                    <a:pt x="739586" y="5382302"/>
                  </a:lnTo>
                  <a:lnTo>
                    <a:pt x="770003" y="5419121"/>
                  </a:lnTo>
                  <a:lnTo>
                    <a:pt x="800939" y="5455489"/>
                  </a:lnTo>
                  <a:lnTo>
                    <a:pt x="832390" y="5491401"/>
                  </a:lnTo>
                  <a:lnTo>
                    <a:pt x="864348" y="5526851"/>
                  </a:lnTo>
                  <a:lnTo>
                    <a:pt x="896808" y="5561834"/>
                  </a:lnTo>
                  <a:lnTo>
                    <a:pt x="929766" y="5596344"/>
                  </a:lnTo>
                  <a:lnTo>
                    <a:pt x="963214" y="5630375"/>
                  </a:lnTo>
                  <a:lnTo>
                    <a:pt x="997148" y="5663921"/>
                  </a:lnTo>
                  <a:lnTo>
                    <a:pt x="1031561" y="5696978"/>
                  </a:lnTo>
                  <a:lnTo>
                    <a:pt x="1066449" y="5729538"/>
                  </a:lnTo>
                  <a:lnTo>
                    <a:pt x="1101804" y="5761597"/>
                  </a:lnTo>
                  <a:lnTo>
                    <a:pt x="1137623" y="5793149"/>
                  </a:lnTo>
                  <a:lnTo>
                    <a:pt x="1173898" y="5824188"/>
                  </a:lnTo>
                  <a:lnTo>
                    <a:pt x="1210625" y="5854709"/>
                  </a:lnTo>
                  <a:lnTo>
                    <a:pt x="1247798" y="5884705"/>
                  </a:lnTo>
                  <a:lnTo>
                    <a:pt x="1285410" y="5914172"/>
                  </a:lnTo>
                  <a:lnTo>
                    <a:pt x="1323457" y="5943103"/>
                  </a:lnTo>
                  <a:lnTo>
                    <a:pt x="1361932" y="5971492"/>
                  </a:lnTo>
                  <a:lnTo>
                    <a:pt x="1400831" y="5999335"/>
                  </a:lnTo>
                  <a:lnTo>
                    <a:pt x="1440146" y="6026625"/>
                  </a:lnTo>
                  <a:lnTo>
                    <a:pt x="1479874" y="6053357"/>
                  </a:lnTo>
                  <a:lnTo>
                    <a:pt x="1520007" y="6079525"/>
                  </a:lnTo>
                  <a:lnTo>
                    <a:pt x="1560541" y="6105124"/>
                  </a:lnTo>
                  <a:lnTo>
                    <a:pt x="1601469" y="6130147"/>
                  </a:lnTo>
                  <a:lnTo>
                    <a:pt x="1642786" y="6154589"/>
                  </a:lnTo>
                  <a:lnTo>
                    <a:pt x="1684487" y="6178445"/>
                  </a:lnTo>
                  <a:lnTo>
                    <a:pt x="1726565" y="6201708"/>
                  </a:lnTo>
                  <a:lnTo>
                    <a:pt x="1882775" y="6276975"/>
                  </a:lnTo>
                  <a:lnTo>
                    <a:pt x="4715636" y="6276975"/>
                  </a:lnTo>
                  <a:lnTo>
                    <a:pt x="4871847" y="6201708"/>
                  </a:lnTo>
                  <a:lnTo>
                    <a:pt x="4914793" y="6177950"/>
                  </a:lnTo>
                  <a:lnTo>
                    <a:pt x="4957345" y="6153575"/>
                  </a:lnTo>
                  <a:lnTo>
                    <a:pt x="4999498" y="6128589"/>
                  </a:lnTo>
                  <a:lnTo>
                    <a:pt x="5041245" y="6102998"/>
                  </a:lnTo>
                  <a:lnTo>
                    <a:pt x="5082581" y="6076808"/>
                  </a:lnTo>
                  <a:lnTo>
                    <a:pt x="5123500" y="6050025"/>
                  </a:lnTo>
                  <a:lnTo>
                    <a:pt x="5163996" y="6022656"/>
                  </a:lnTo>
                  <a:lnTo>
                    <a:pt x="5204062" y="5994705"/>
                  </a:lnTo>
                  <a:lnTo>
                    <a:pt x="5243694" y="5966179"/>
                  </a:lnTo>
                  <a:lnTo>
                    <a:pt x="5282885" y="5937084"/>
                  </a:lnTo>
                  <a:lnTo>
                    <a:pt x="5321629" y="5907426"/>
                  </a:lnTo>
                  <a:lnTo>
                    <a:pt x="5359921" y="5877211"/>
                  </a:lnTo>
                  <a:lnTo>
                    <a:pt x="5397754" y="5846445"/>
                  </a:lnTo>
                  <a:lnTo>
                    <a:pt x="5476875" y="5774550"/>
                  </a:lnTo>
                  <a:lnTo>
                    <a:pt x="5476875" y="825500"/>
                  </a:lnTo>
                  <a:lnTo>
                    <a:pt x="5397754" y="753617"/>
                  </a:lnTo>
                  <a:lnTo>
                    <a:pt x="5360337" y="723181"/>
                  </a:lnTo>
                  <a:lnTo>
                    <a:pt x="5322471" y="693284"/>
                  </a:lnTo>
                  <a:lnTo>
                    <a:pt x="5284160" y="663931"/>
                  </a:lnTo>
                  <a:lnTo>
                    <a:pt x="5245410" y="635129"/>
                  </a:lnTo>
                  <a:lnTo>
                    <a:pt x="5206227" y="606883"/>
                  </a:lnTo>
                  <a:lnTo>
                    <a:pt x="5166618" y="579200"/>
                  </a:lnTo>
                  <a:lnTo>
                    <a:pt x="5126587" y="552084"/>
                  </a:lnTo>
                  <a:lnTo>
                    <a:pt x="5086141" y="525542"/>
                  </a:lnTo>
                  <a:lnTo>
                    <a:pt x="5045285" y="499581"/>
                  </a:lnTo>
                  <a:lnTo>
                    <a:pt x="5004026" y="474204"/>
                  </a:lnTo>
                  <a:lnTo>
                    <a:pt x="4962369" y="449419"/>
                  </a:lnTo>
                  <a:lnTo>
                    <a:pt x="4920320" y="425232"/>
                  </a:lnTo>
                  <a:lnTo>
                    <a:pt x="4877885" y="401647"/>
                  </a:lnTo>
                  <a:lnTo>
                    <a:pt x="4835069" y="378672"/>
                  </a:lnTo>
                  <a:lnTo>
                    <a:pt x="4791880" y="356311"/>
                  </a:lnTo>
                  <a:lnTo>
                    <a:pt x="4748321" y="334571"/>
                  </a:lnTo>
                  <a:lnTo>
                    <a:pt x="4704400" y="313458"/>
                  </a:lnTo>
                  <a:lnTo>
                    <a:pt x="4660123" y="292977"/>
                  </a:lnTo>
                  <a:lnTo>
                    <a:pt x="4615494" y="273134"/>
                  </a:lnTo>
                  <a:lnTo>
                    <a:pt x="4570520" y="253936"/>
                  </a:lnTo>
                  <a:lnTo>
                    <a:pt x="4525206" y="235387"/>
                  </a:lnTo>
                  <a:lnTo>
                    <a:pt x="4479560" y="217494"/>
                  </a:lnTo>
                  <a:lnTo>
                    <a:pt x="4433585" y="200263"/>
                  </a:lnTo>
                  <a:lnTo>
                    <a:pt x="4387289" y="183699"/>
                  </a:lnTo>
                  <a:lnTo>
                    <a:pt x="4340677" y="167808"/>
                  </a:lnTo>
                  <a:lnTo>
                    <a:pt x="4293755" y="152597"/>
                  </a:lnTo>
                  <a:lnTo>
                    <a:pt x="4246529" y="138070"/>
                  </a:lnTo>
                  <a:lnTo>
                    <a:pt x="4199004" y="124235"/>
                  </a:lnTo>
                  <a:lnTo>
                    <a:pt x="4151187" y="111096"/>
                  </a:lnTo>
                  <a:lnTo>
                    <a:pt x="4103083" y="98660"/>
                  </a:lnTo>
                  <a:lnTo>
                    <a:pt x="4054698" y="86932"/>
                  </a:lnTo>
                  <a:lnTo>
                    <a:pt x="4006039" y="75918"/>
                  </a:lnTo>
                  <a:lnTo>
                    <a:pt x="3957110" y="65625"/>
                  </a:lnTo>
                  <a:lnTo>
                    <a:pt x="3907918" y="56057"/>
                  </a:lnTo>
                  <a:lnTo>
                    <a:pt x="3858468" y="47222"/>
                  </a:lnTo>
                  <a:lnTo>
                    <a:pt x="3808767" y="39123"/>
                  </a:lnTo>
                  <a:lnTo>
                    <a:pt x="3758820" y="31769"/>
                  </a:lnTo>
                  <a:lnTo>
                    <a:pt x="3708634" y="25164"/>
                  </a:lnTo>
                  <a:lnTo>
                    <a:pt x="3658213" y="19314"/>
                  </a:lnTo>
                  <a:lnTo>
                    <a:pt x="3607564" y="14224"/>
                  </a:lnTo>
                  <a:lnTo>
                    <a:pt x="3556693" y="9902"/>
                  </a:lnTo>
                  <a:lnTo>
                    <a:pt x="3505605" y="6353"/>
                  </a:lnTo>
                  <a:lnTo>
                    <a:pt x="3454306" y="3582"/>
                  </a:lnTo>
                  <a:lnTo>
                    <a:pt x="3402803" y="1596"/>
                  </a:lnTo>
                  <a:lnTo>
                    <a:pt x="3351101" y="400"/>
                  </a:lnTo>
                  <a:lnTo>
                    <a:pt x="3299205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6100" y="774698"/>
              <a:ext cx="5295900" cy="6083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07593"/>
            <a:ext cx="9269730" cy="13017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sz="4400" dirty="0">
                <a:solidFill>
                  <a:srgbClr val="000000"/>
                </a:solidFill>
              </a:rPr>
              <a:t>Enter</a:t>
            </a:r>
            <a:r>
              <a:rPr sz="4400" spc="-6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the</a:t>
            </a:r>
            <a:r>
              <a:rPr sz="4400" spc="-9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surname</a:t>
            </a:r>
            <a:r>
              <a:rPr sz="4400" spc="-10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(lastname)</a:t>
            </a:r>
            <a:r>
              <a:rPr sz="4400" spc="-6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of</a:t>
            </a:r>
            <a:r>
              <a:rPr sz="4400" spc="-13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the</a:t>
            </a:r>
            <a:r>
              <a:rPr sz="4400" spc="-30" dirty="0">
                <a:solidFill>
                  <a:srgbClr val="000000"/>
                </a:solidFill>
              </a:rPr>
              <a:t> </a:t>
            </a:r>
            <a:r>
              <a:rPr sz="4400" spc="-20" dirty="0">
                <a:solidFill>
                  <a:srgbClr val="000000"/>
                </a:solidFill>
              </a:rPr>
              <a:t>lead </a:t>
            </a:r>
            <a:r>
              <a:rPr sz="4400" dirty="0">
                <a:solidFill>
                  <a:srgbClr val="000000"/>
                </a:solidFill>
              </a:rPr>
              <a:t>(first)</a:t>
            </a:r>
            <a:r>
              <a:rPr sz="4400" spc="-210" dirty="0">
                <a:solidFill>
                  <a:srgbClr val="000000"/>
                </a:solidFill>
              </a:rPr>
              <a:t> </a:t>
            </a:r>
            <a:r>
              <a:rPr sz="4400" spc="75" dirty="0">
                <a:solidFill>
                  <a:srgbClr val="000000"/>
                </a:solidFill>
              </a:rPr>
              <a:t>a</a:t>
            </a:r>
            <a:r>
              <a:rPr sz="4400" spc="10" dirty="0">
                <a:solidFill>
                  <a:srgbClr val="000000"/>
                </a:solidFill>
              </a:rPr>
              <a:t>u</a:t>
            </a:r>
            <a:r>
              <a:rPr sz="4400" spc="105" dirty="0">
                <a:solidFill>
                  <a:srgbClr val="000000"/>
                </a:solidFill>
              </a:rPr>
              <a:t>t</a:t>
            </a:r>
            <a:r>
              <a:rPr sz="4400" spc="10" dirty="0">
                <a:solidFill>
                  <a:srgbClr val="000000"/>
                </a:solidFill>
              </a:rPr>
              <a:t>h</a:t>
            </a:r>
            <a:r>
              <a:rPr sz="4400" spc="75" dirty="0">
                <a:solidFill>
                  <a:srgbClr val="000000"/>
                </a:solidFill>
              </a:rPr>
              <a:t>o</a:t>
            </a:r>
            <a:r>
              <a:rPr sz="4400" spc="-415" dirty="0">
                <a:solidFill>
                  <a:srgbClr val="000000"/>
                </a:solidFill>
              </a:rPr>
              <a:t>r</a:t>
            </a:r>
            <a:r>
              <a:rPr sz="4400" spc="65" dirty="0">
                <a:solidFill>
                  <a:srgbClr val="000000"/>
                </a:solidFill>
              </a:rPr>
              <a:t>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569404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spc="-10" dirty="0">
                <a:latin typeface="Calibri"/>
                <a:cs typeface="Calibri"/>
              </a:rPr>
              <a:t>You </a:t>
            </a:r>
            <a:r>
              <a:rPr sz="2750" dirty="0">
                <a:latin typeface="Calibri"/>
                <a:cs typeface="Calibri"/>
              </a:rPr>
              <a:t>would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enter</a:t>
            </a:r>
            <a:r>
              <a:rPr sz="2750" spc="-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“Park”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-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this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article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88555" y="2854855"/>
            <a:ext cx="9692640" cy="3231515"/>
            <a:chOff x="1288555" y="2854855"/>
            <a:chExt cx="9692640" cy="3231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8555" y="2854855"/>
              <a:ext cx="9692175" cy="32311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7050" y="3752849"/>
              <a:ext cx="504825" cy="323850"/>
            </a:xfrm>
            <a:custGeom>
              <a:avLst/>
              <a:gdLst/>
              <a:ahLst/>
              <a:cxnLst/>
              <a:rect l="l" t="t" r="r" b="b"/>
              <a:pathLst>
                <a:path w="504825" h="323850">
                  <a:moveTo>
                    <a:pt x="5048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504825" y="323850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17F05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7996" y="1201038"/>
            <a:ext cx="616204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dirty="0">
                <a:solidFill>
                  <a:srgbClr val="000000"/>
                </a:solidFill>
              </a:rPr>
              <a:t>“Was</a:t>
            </a:r>
            <a:r>
              <a:rPr sz="4100" spc="-105" dirty="0">
                <a:solidFill>
                  <a:srgbClr val="000000"/>
                </a:solidFill>
              </a:rPr>
              <a:t> </a:t>
            </a:r>
            <a:r>
              <a:rPr sz="4100" dirty="0">
                <a:solidFill>
                  <a:srgbClr val="000000"/>
                </a:solidFill>
              </a:rPr>
              <a:t>the</a:t>
            </a:r>
            <a:r>
              <a:rPr sz="4100" spc="-145" dirty="0">
                <a:solidFill>
                  <a:srgbClr val="000000"/>
                </a:solidFill>
              </a:rPr>
              <a:t> </a:t>
            </a:r>
            <a:r>
              <a:rPr sz="4100" dirty="0">
                <a:solidFill>
                  <a:srgbClr val="000000"/>
                </a:solidFill>
              </a:rPr>
              <a:t>article</a:t>
            </a:r>
            <a:r>
              <a:rPr sz="4100" spc="-155" dirty="0">
                <a:solidFill>
                  <a:srgbClr val="000000"/>
                </a:solidFill>
              </a:rPr>
              <a:t> </a:t>
            </a:r>
            <a:r>
              <a:rPr sz="4100" spc="-10" dirty="0">
                <a:solidFill>
                  <a:srgbClr val="000000"/>
                </a:solidFill>
              </a:rPr>
              <a:t>preprinted?”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5047996" y="2336403"/>
            <a:ext cx="6123940" cy="110299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Look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“preprint”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“pre-</a:t>
            </a:r>
            <a:r>
              <a:rPr sz="2000" dirty="0">
                <a:latin typeface="Calibri"/>
                <a:cs typeface="Calibri"/>
              </a:rPr>
              <a:t>print”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article.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9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Copy-</a:t>
            </a:r>
            <a:r>
              <a:rPr sz="2000" dirty="0">
                <a:latin typeface="Calibri"/>
                <a:cs typeface="Calibri"/>
              </a:rPr>
              <a:t>paste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title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google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scholar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whether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90"/>
              </a:lnSpc>
            </a:pPr>
            <a:r>
              <a:rPr sz="2000" dirty="0">
                <a:latin typeface="Calibri"/>
                <a:cs typeface="Calibri"/>
              </a:rPr>
              <a:t>one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versions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a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preprint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"/>
            <a:ext cx="4638674" cy="685787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076825" y="2114550"/>
            <a:ext cx="6309360" cy="0"/>
          </a:xfrm>
          <a:custGeom>
            <a:avLst/>
            <a:gdLst/>
            <a:ahLst/>
            <a:cxnLst/>
            <a:rect l="l" t="t" r="r" b="b"/>
            <a:pathLst>
              <a:path w="6309359">
                <a:moveTo>
                  <a:pt x="0" y="0"/>
                </a:moveTo>
                <a:lnTo>
                  <a:pt x="6309359" y="0"/>
                </a:lnTo>
              </a:path>
            </a:pathLst>
          </a:custGeom>
          <a:ln w="19050">
            <a:solidFill>
              <a:srgbClr val="DF99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07593"/>
            <a:ext cx="10206990" cy="13017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sz="4400" dirty="0">
                <a:solidFill>
                  <a:srgbClr val="000000"/>
                </a:solidFill>
              </a:rPr>
              <a:t>Enter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the</a:t>
            </a:r>
            <a:r>
              <a:rPr sz="4400" spc="-114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DOI</a:t>
            </a:r>
            <a:r>
              <a:rPr sz="4400" spc="-6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for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the</a:t>
            </a:r>
            <a:r>
              <a:rPr sz="4400" spc="-114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article</a:t>
            </a:r>
            <a:r>
              <a:rPr sz="4400" spc="-5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you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are</a:t>
            </a:r>
            <a:r>
              <a:rPr sz="4400" spc="-5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currently reviewing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575" y="1702288"/>
            <a:ext cx="9901555" cy="10566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Calibri"/>
                <a:cs typeface="Calibri"/>
              </a:rPr>
              <a:t>For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example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would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enter:</a:t>
            </a:r>
            <a:r>
              <a:rPr sz="2750" spc="-10" dirty="0">
                <a:latin typeface="Calibri"/>
                <a:cs typeface="Calibri"/>
              </a:rPr>
              <a:t> “10.1152/japplphysiol.00174.2020”</a:t>
            </a:r>
            <a:endParaRPr sz="275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dirty="0">
                <a:latin typeface="Calibri"/>
                <a:cs typeface="Calibri"/>
              </a:rPr>
              <a:t>Do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NOT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enter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“doi:”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38425" y="3702602"/>
            <a:ext cx="7139305" cy="647700"/>
            <a:chOff x="2638425" y="3702602"/>
            <a:chExt cx="7139305" cy="6477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8425" y="3702602"/>
              <a:ext cx="7139216" cy="6474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10325" y="3933825"/>
              <a:ext cx="3314700" cy="323850"/>
            </a:xfrm>
            <a:custGeom>
              <a:avLst/>
              <a:gdLst/>
              <a:ahLst/>
              <a:cxnLst/>
              <a:rect l="l" t="t" r="r" b="b"/>
              <a:pathLst>
                <a:path w="3314700" h="323850">
                  <a:moveTo>
                    <a:pt x="331470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314700" y="323850"/>
                  </a:lnTo>
                  <a:lnTo>
                    <a:pt x="3314700" y="0"/>
                  </a:lnTo>
                  <a:close/>
                </a:path>
              </a:pathLst>
            </a:custGeom>
            <a:solidFill>
              <a:srgbClr val="17F05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392" y="578421"/>
            <a:ext cx="3911600" cy="13023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sz="4400" dirty="0"/>
              <a:t>Copy</a:t>
            </a:r>
            <a:r>
              <a:rPr sz="4400" spc="-60" dirty="0"/>
              <a:t> </a:t>
            </a:r>
            <a:r>
              <a:rPr sz="4400" dirty="0"/>
              <a:t>and</a:t>
            </a:r>
            <a:r>
              <a:rPr sz="4400" spc="-105" dirty="0"/>
              <a:t> </a:t>
            </a:r>
            <a:r>
              <a:rPr sz="4400" spc="-10" dirty="0"/>
              <a:t>paste </a:t>
            </a:r>
            <a:r>
              <a:rPr sz="4400" dirty="0"/>
              <a:t>the</a:t>
            </a:r>
            <a:r>
              <a:rPr sz="4400" spc="-40" dirty="0"/>
              <a:t> </a:t>
            </a:r>
            <a:r>
              <a:rPr sz="4400" dirty="0"/>
              <a:t>title</a:t>
            </a:r>
            <a:r>
              <a:rPr sz="4400" spc="-40" dirty="0"/>
              <a:t> </a:t>
            </a:r>
            <a:r>
              <a:rPr sz="4400" dirty="0"/>
              <a:t>of </a:t>
            </a:r>
            <a:r>
              <a:rPr sz="4400" spc="-10" dirty="0"/>
              <a:t>article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6096000" y="0"/>
            <a:ext cx="6096000" cy="6858000"/>
            <a:chOff x="6096000" y="0"/>
            <a:chExt cx="6096000" cy="6858000"/>
          </a:xfrm>
        </p:grpSpPr>
        <p:sp>
          <p:nvSpPr>
            <p:cNvPr id="4" name="object 4"/>
            <p:cNvSpPr/>
            <p:nvPr/>
          </p:nvSpPr>
          <p:spPr>
            <a:xfrm>
              <a:off x="6096000" y="0"/>
              <a:ext cx="6096000" cy="6858000"/>
            </a:xfrm>
            <a:custGeom>
              <a:avLst/>
              <a:gdLst/>
              <a:ahLst/>
              <a:cxnLst/>
              <a:rect l="l" t="t" r="r" b="b"/>
              <a:pathLst>
                <a:path w="6096000" h="6858000">
                  <a:moveTo>
                    <a:pt x="6096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96000" y="68580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34175" y="638175"/>
              <a:ext cx="457200" cy="47625"/>
            </a:xfrm>
            <a:custGeom>
              <a:avLst/>
              <a:gdLst/>
              <a:ahLst/>
              <a:cxnLst/>
              <a:rect l="l" t="t" r="r" b="b"/>
              <a:pathLst>
                <a:path w="457200" h="47625">
                  <a:moveTo>
                    <a:pt x="4572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457200" y="4762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36156" y="845502"/>
            <a:ext cx="3837940" cy="48514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41300" marR="5080" indent="-228600">
              <a:lnSpc>
                <a:spcPts val="1730"/>
              </a:lnSpc>
              <a:spcBef>
                <a:spcPts val="290"/>
              </a:spcBef>
              <a:buFont typeface="Arial MT"/>
              <a:buChar char="•"/>
              <a:tabLst>
                <a:tab pos="241300" algn="l"/>
              </a:tabLst>
            </a:pPr>
            <a:r>
              <a:rPr sz="1550" dirty="0">
                <a:latin typeface="Calibri"/>
                <a:cs typeface="Calibri"/>
              </a:rPr>
              <a:t>Again,</a:t>
            </a:r>
            <a:r>
              <a:rPr sz="1550" spc="6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easy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enough,</a:t>
            </a:r>
            <a:r>
              <a:rPr sz="1550" spc="6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</a:t>
            </a:r>
            <a:r>
              <a:rPr sz="1550" spc="5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would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copy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and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paste </a:t>
            </a:r>
            <a:r>
              <a:rPr sz="1550" dirty="0">
                <a:latin typeface="Calibri"/>
                <a:cs typeface="Calibri"/>
              </a:rPr>
              <a:t>title</a:t>
            </a:r>
            <a:r>
              <a:rPr sz="1550" spc="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below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into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this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answer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box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52525" y="2628900"/>
            <a:ext cx="9896475" cy="3581400"/>
            <a:chOff x="1152525" y="2628900"/>
            <a:chExt cx="9896475" cy="35814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525" y="2628900"/>
              <a:ext cx="9896221" cy="35814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52525" y="2819400"/>
              <a:ext cx="9258300" cy="828675"/>
            </a:xfrm>
            <a:custGeom>
              <a:avLst/>
              <a:gdLst/>
              <a:ahLst/>
              <a:cxnLst/>
              <a:rect l="l" t="t" r="r" b="b"/>
              <a:pathLst>
                <a:path w="9258300" h="828675">
                  <a:moveTo>
                    <a:pt x="9258300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9258300" y="828675"/>
                  </a:lnTo>
                  <a:lnTo>
                    <a:pt x="9258300" y="0"/>
                  </a:lnTo>
                  <a:close/>
                </a:path>
              </a:pathLst>
            </a:custGeom>
            <a:solidFill>
              <a:srgbClr val="17F05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8675" cy="6858000"/>
          </a:xfrm>
          <a:custGeom>
            <a:avLst/>
            <a:gdLst/>
            <a:ahLst/>
            <a:cxnLst/>
            <a:rect l="l" t="t" r="r" b="b"/>
            <a:pathLst>
              <a:path w="4638675" h="6858000">
                <a:moveTo>
                  <a:pt x="0" y="6858000"/>
                </a:moveTo>
                <a:lnTo>
                  <a:pt x="4638675" y="6858000"/>
                </a:lnTo>
                <a:lnTo>
                  <a:pt x="46386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8344" y="813180"/>
            <a:ext cx="3445510" cy="1221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2200"/>
              </a:lnSpc>
              <a:spcBef>
                <a:spcPts val="385"/>
              </a:spcBef>
            </a:pPr>
            <a:r>
              <a:rPr dirty="0"/>
              <a:t>Which</a:t>
            </a:r>
            <a:r>
              <a:rPr spc="75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spc="-10" dirty="0"/>
              <a:t>following </a:t>
            </a:r>
            <a:r>
              <a:rPr dirty="0"/>
              <a:t>categories</a:t>
            </a:r>
            <a:r>
              <a:rPr spc="-25" dirty="0"/>
              <a:t> </a:t>
            </a:r>
            <a:r>
              <a:rPr spc="-20" dirty="0"/>
              <a:t>best </a:t>
            </a:r>
            <a:r>
              <a:rPr dirty="0"/>
              <a:t>describes</a:t>
            </a:r>
            <a:r>
              <a:rPr spc="85" dirty="0"/>
              <a:t> </a:t>
            </a:r>
            <a:r>
              <a:rPr dirty="0"/>
              <a:t>this</a:t>
            </a:r>
            <a:r>
              <a:rPr spc="95" dirty="0"/>
              <a:t> </a:t>
            </a:r>
            <a:r>
              <a:rPr spc="-10" dirty="0"/>
              <a:t>research?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8344" y="2436812"/>
            <a:ext cx="3491229" cy="10350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0665" marR="5080" indent="-228600">
              <a:lnSpc>
                <a:spcPct val="892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 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since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focused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intervention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humans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physiology,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 would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“Applied exercise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physiology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(human)”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6" name="object 6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33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3325" y="6858000"/>
                  </a:lnTo>
                  <a:lnTo>
                    <a:pt x="7553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6850" y="638175"/>
              <a:ext cx="6276975" cy="55816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29250" y="1657350"/>
              <a:ext cx="6029325" cy="533400"/>
            </a:xfrm>
            <a:custGeom>
              <a:avLst/>
              <a:gdLst/>
              <a:ahLst/>
              <a:cxnLst/>
              <a:rect l="l" t="t" r="r" b="b"/>
              <a:pathLst>
                <a:path w="6029325" h="533400">
                  <a:moveTo>
                    <a:pt x="6029325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029325" y="533400"/>
                  </a:lnTo>
                  <a:lnTo>
                    <a:pt x="6029325" y="0"/>
                  </a:lnTo>
                  <a:close/>
                </a:path>
              </a:pathLst>
            </a:custGeom>
            <a:solidFill>
              <a:srgbClr val="17F05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09282"/>
            <a:ext cx="97383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>
                <a:solidFill>
                  <a:srgbClr val="000000"/>
                </a:solidFill>
              </a:rPr>
              <a:t>Now</a:t>
            </a:r>
            <a:r>
              <a:rPr sz="4400" spc="-114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go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through</a:t>
            </a:r>
            <a:r>
              <a:rPr sz="4400" spc="-7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and</a:t>
            </a:r>
            <a:r>
              <a:rPr sz="4400" spc="-7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briefly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skim</a:t>
            </a:r>
            <a:r>
              <a:rPr sz="4400" spc="-8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the</a:t>
            </a:r>
            <a:r>
              <a:rPr sz="4400" spc="-10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article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575" y="1702288"/>
            <a:ext cx="9892030" cy="21723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Calibri"/>
                <a:cs typeface="Calibri"/>
              </a:rPr>
              <a:t>Optional,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but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this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step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may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make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future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steps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easier</a:t>
            </a:r>
            <a:endParaRPr sz="2750">
              <a:latin typeface="Calibri"/>
              <a:cs typeface="Calibri"/>
            </a:endParaRPr>
          </a:p>
          <a:p>
            <a:pPr marL="240029" marR="953769" indent="-227965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sz="2750" dirty="0">
                <a:latin typeface="Calibri"/>
                <a:cs typeface="Calibri"/>
              </a:rPr>
              <a:t>Look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details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introduction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discussion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details 	</a:t>
            </a:r>
            <a:r>
              <a:rPr sz="2750" dirty="0">
                <a:latin typeface="Calibri"/>
                <a:cs typeface="Calibri"/>
              </a:rPr>
              <a:t>regarding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hypotheses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methods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utilized.</a:t>
            </a:r>
            <a:endParaRPr sz="2750">
              <a:latin typeface="Calibri"/>
              <a:cs typeface="Calibri"/>
            </a:endParaRPr>
          </a:p>
          <a:p>
            <a:pPr marL="697865" lvl="1" indent="-227965">
              <a:lnSpc>
                <a:spcPts val="2755"/>
              </a:lnSpc>
              <a:spcBef>
                <a:spcPts val="234"/>
              </a:spcBef>
              <a:buFont typeface="Arial MT"/>
              <a:buChar char="•"/>
              <a:tabLst>
                <a:tab pos="697865" algn="l"/>
              </a:tabLst>
            </a:pP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“hypothesis”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“prediction”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paragraph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699135">
              <a:lnSpc>
                <a:spcPts val="2755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introduction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first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paragraph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discussion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>
              <a:lnSpc>
                <a:spcPct val="92200"/>
              </a:lnSpc>
              <a:spcBef>
                <a:spcPts val="384"/>
              </a:spcBef>
            </a:pPr>
            <a:r>
              <a:rPr spc="-10" dirty="0"/>
              <a:t>“According</a:t>
            </a:r>
            <a:r>
              <a:rPr spc="10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dirty="0"/>
              <a:t>authors,</a:t>
            </a:r>
            <a:r>
              <a:rPr spc="45" dirty="0"/>
              <a:t> </a:t>
            </a:r>
            <a:r>
              <a:rPr dirty="0"/>
              <a:t>is</a:t>
            </a:r>
            <a:r>
              <a:rPr spc="25" dirty="0"/>
              <a:t> </a:t>
            </a:r>
            <a:r>
              <a:rPr spc="-20" dirty="0"/>
              <a:t>this </a:t>
            </a:r>
            <a:r>
              <a:rPr dirty="0"/>
              <a:t>study</a:t>
            </a:r>
            <a:r>
              <a:rPr spc="25" dirty="0"/>
              <a:t> </a:t>
            </a:r>
            <a:r>
              <a:rPr dirty="0"/>
              <a:t>a</a:t>
            </a:r>
            <a:r>
              <a:rPr spc="25" dirty="0"/>
              <a:t> </a:t>
            </a:r>
            <a:r>
              <a:rPr dirty="0"/>
              <a:t>replication</a:t>
            </a:r>
            <a:r>
              <a:rPr spc="4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spc="-10" dirty="0"/>
              <a:t>previous work?”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872" y="2870898"/>
            <a:ext cx="5040630" cy="216979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9235">
              <a:lnSpc>
                <a:spcPct val="88600"/>
              </a:lnSpc>
              <a:spcBef>
                <a:spcPts val="34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work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intended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directly,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indirectly,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replicate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previous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endParaRPr sz="1800">
              <a:latin typeface="Calibri"/>
              <a:cs typeface="Calibri"/>
            </a:endParaRPr>
          </a:p>
          <a:p>
            <a:pPr marL="699135" marR="76835" lvl="1" indent="-229235">
              <a:lnSpc>
                <a:spcPts val="1500"/>
              </a:lnSpc>
              <a:spcBef>
                <a:spcPts val="62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E.g.,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“This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study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attempt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replicate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Smith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al.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1992”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ts val="2055"/>
              </a:lnSpc>
              <a:spcBef>
                <a:spcPts val="76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manuscript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2055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intention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“No”</a:t>
            </a:r>
            <a:endParaRPr sz="180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913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15125" y="581025"/>
            <a:ext cx="5476875" cy="6276975"/>
            <a:chOff x="6715125" y="581025"/>
            <a:chExt cx="5476875" cy="6276975"/>
          </a:xfrm>
        </p:grpSpPr>
        <p:sp>
          <p:nvSpPr>
            <p:cNvPr id="6" name="object 6"/>
            <p:cNvSpPr/>
            <p:nvPr/>
          </p:nvSpPr>
          <p:spPr>
            <a:xfrm>
              <a:off x="6715125" y="581025"/>
              <a:ext cx="5476875" cy="6276975"/>
            </a:xfrm>
            <a:custGeom>
              <a:avLst/>
              <a:gdLst/>
              <a:ahLst/>
              <a:cxnLst/>
              <a:rect l="l" t="t" r="r" b="b"/>
              <a:pathLst>
                <a:path w="5476875" h="6276975">
                  <a:moveTo>
                    <a:pt x="3299205" y="0"/>
                  </a:moveTo>
                  <a:lnTo>
                    <a:pt x="3250914" y="346"/>
                  </a:lnTo>
                  <a:lnTo>
                    <a:pt x="3202789" y="1382"/>
                  </a:lnTo>
                  <a:lnTo>
                    <a:pt x="3154836" y="3103"/>
                  </a:lnTo>
                  <a:lnTo>
                    <a:pt x="3107058" y="5503"/>
                  </a:lnTo>
                  <a:lnTo>
                    <a:pt x="3059462" y="8580"/>
                  </a:lnTo>
                  <a:lnTo>
                    <a:pt x="3012051" y="12327"/>
                  </a:lnTo>
                  <a:lnTo>
                    <a:pt x="2964831" y="16740"/>
                  </a:lnTo>
                  <a:lnTo>
                    <a:pt x="2917806" y="21814"/>
                  </a:lnTo>
                  <a:lnTo>
                    <a:pt x="2870980" y="27545"/>
                  </a:lnTo>
                  <a:lnTo>
                    <a:pt x="2824359" y="33928"/>
                  </a:lnTo>
                  <a:lnTo>
                    <a:pt x="2777947" y="40958"/>
                  </a:lnTo>
                  <a:lnTo>
                    <a:pt x="2731749" y="48630"/>
                  </a:lnTo>
                  <a:lnTo>
                    <a:pt x="2685769" y="56941"/>
                  </a:lnTo>
                  <a:lnTo>
                    <a:pt x="2640013" y="65884"/>
                  </a:lnTo>
                  <a:lnTo>
                    <a:pt x="2594485" y="75455"/>
                  </a:lnTo>
                  <a:lnTo>
                    <a:pt x="2549189" y="85651"/>
                  </a:lnTo>
                  <a:lnTo>
                    <a:pt x="2504131" y="96465"/>
                  </a:lnTo>
                  <a:lnTo>
                    <a:pt x="2459315" y="107893"/>
                  </a:lnTo>
                  <a:lnTo>
                    <a:pt x="2414746" y="119931"/>
                  </a:lnTo>
                  <a:lnTo>
                    <a:pt x="2370429" y="132574"/>
                  </a:lnTo>
                  <a:lnTo>
                    <a:pt x="2326367" y="145816"/>
                  </a:lnTo>
                  <a:lnTo>
                    <a:pt x="2282567" y="159654"/>
                  </a:lnTo>
                  <a:lnTo>
                    <a:pt x="2239032" y="174083"/>
                  </a:lnTo>
                  <a:lnTo>
                    <a:pt x="2195767" y="189098"/>
                  </a:lnTo>
                  <a:lnTo>
                    <a:pt x="2152778" y="204694"/>
                  </a:lnTo>
                  <a:lnTo>
                    <a:pt x="2110068" y="220866"/>
                  </a:lnTo>
                  <a:lnTo>
                    <a:pt x="2067643" y="237610"/>
                  </a:lnTo>
                  <a:lnTo>
                    <a:pt x="2025507" y="254922"/>
                  </a:lnTo>
                  <a:lnTo>
                    <a:pt x="1983665" y="272795"/>
                  </a:lnTo>
                  <a:lnTo>
                    <a:pt x="1942122" y="291227"/>
                  </a:lnTo>
                  <a:lnTo>
                    <a:pt x="1900882" y="310211"/>
                  </a:lnTo>
                  <a:lnTo>
                    <a:pt x="1859950" y="329744"/>
                  </a:lnTo>
                  <a:lnTo>
                    <a:pt x="1819331" y="349820"/>
                  </a:lnTo>
                  <a:lnTo>
                    <a:pt x="1779029" y="370435"/>
                  </a:lnTo>
                  <a:lnTo>
                    <a:pt x="1739049" y="391584"/>
                  </a:lnTo>
                  <a:lnTo>
                    <a:pt x="1699396" y="413263"/>
                  </a:lnTo>
                  <a:lnTo>
                    <a:pt x="1660075" y="435466"/>
                  </a:lnTo>
                  <a:lnTo>
                    <a:pt x="1621090" y="458190"/>
                  </a:lnTo>
                  <a:lnTo>
                    <a:pt x="1582446" y="481429"/>
                  </a:lnTo>
                  <a:lnTo>
                    <a:pt x="1544148" y="505178"/>
                  </a:lnTo>
                  <a:lnTo>
                    <a:pt x="1506200" y="529433"/>
                  </a:lnTo>
                  <a:lnTo>
                    <a:pt x="1468607" y="554189"/>
                  </a:lnTo>
                  <a:lnTo>
                    <a:pt x="1431374" y="579442"/>
                  </a:lnTo>
                  <a:lnTo>
                    <a:pt x="1394506" y="605187"/>
                  </a:lnTo>
                  <a:lnTo>
                    <a:pt x="1358006" y="631418"/>
                  </a:lnTo>
                  <a:lnTo>
                    <a:pt x="1321881" y="658132"/>
                  </a:lnTo>
                  <a:lnTo>
                    <a:pt x="1286134" y="685324"/>
                  </a:lnTo>
                  <a:lnTo>
                    <a:pt x="1250771" y="712988"/>
                  </a:lnTo>
                  <a:lnTo>
                    <a:pt x="1215796" y="741121"/>
                  </a:lnTo>
                  <a:lnTo>
                    <a:pt x="1181213" y="769717"/>
                  </a:lnTo>
                  <a:lnTo>
                    <a:pt x="1147029" y="798772"/>
                  </a:lnTo>
                  <a:lnTo>
                    <a:pt x="1113246" y="828281"/>
                  </a:lnTo>
                  <a:lnTo>
                    <a:pt x="1079870" y="858240"/>
                  </a:lnTo>
                  <a:lnTo>
                    <a:pt x="1046906" y="888643"/>
                  </a:lnTo>
                  <a:lnTo>
                    <a:pt x="1014358" y="919486"/>
                  </a:lnTo>
                  <a:lnTo>
                    <a:pt x="982231" y="950764"/>
                  </a:lnTo>
                  <a:lnTo>
                    <a:pt x="950530" y="982473"/>
                  </a:lnTo>
                  <a:lnTo>
                    <a:pt x="919259" y="1014607"/>
                  </a:lnTo>
                  <a:lnTo>
                    <a:pt x="888423" y="1047163"/>
                  </a:lnTo>
                  <a:lnTo>
                    <a:pt x="858027" y="1080135"/>
                  </a:lnTo>
                  <a:lnTo>
                    <a:pt x="828076" y="1113519"/>
                  </a:lnTo>
                  <a:lnTo>
                    <a:pt x="798574" y="1147310"/>
                  </a:lnTo>
                  <a:lnTo>
                    <a:pt x="769526" y="1181503"/>
                  </a:lnTo>
                  <a:lnTo>
                    <a:pt x="740937" y="1216093"/>
                  </a:lnTo>
                  <a:lnTo>
                    <a:pt x="712811" y="1251077"/>
                  </a:lnTo>
                  <a:lnTo>
                    <a:pt x="685153" y="1286448"/>
                  </a:lnTo>
                  <a:lnTo>
                    <a:pt x="657969" y="1322203"/>
                  </a:lnTo>
                  <a:lnTo>
                    <a:pt x="631261" y="1358337"/>
                  </a:lnTo>
                  <a:lnTo>
                    <a:pt x="605036" y="1394845"/>
                  </a:lnTo>
                  <a:lnTo>
                    <a:pt x="579298" y="1431722"/>
                  </a:lnTo>
                  <a:lnTo>
                    <a:pt x="554051" y="1468964"/>
                  </a:lnTo>
                  <a:lnTo>
                    <a:pt x="529301" y="1506565"/>
                  </a:lnTo>
                  <a:lnTo>
                    <a:pt x="505051" y="1544522"/>
                  </a:lnTo>
                  <a:lnTo>
                    <a:pt x="481308" y="1582829"/>
                  </a:lnTo>
                  <a:lnTo>
                    <a:pt x="458075" y="1621482"/>
                  </a:lnTo>
                  <a:lnTo>
                    <a:pt x="435357" y="1660476"/>
                  </a:lnTo>
                  <a:lnTo>
                    <a:pt x="413159" y="1699806"/>
                  </a:lnTo>
                  <a:lnTo>
                    <a:pt x="391486" y="1739468"/>
                  </a:lnTo>
                  <a:lnTo>
                    <a:pt x="370342" y="1779457"/>
                  </a:lnTo>
                  <a:lnTo>
                    <a:pt x="349732" y="1819768"/>
                  </a:lnTo>
                  <a:lnTo>
                    <a:pt x="329661" y="1860397"/>
                  </a:lnTo>
                  <a:lnTo>
                    <a:pt x="310133" y="1901338"/>
                  </a:lnTo>
                  <a:lnTo>
                    <a:pt x="291153" y="1942588"/>
                  </a:lnTo>
                  <a:lnTo>
                    <a:pt x="272726" y="1984141"/>
                  </a:lnTo>
                  <a:lnTo>
                    <a:pt x="254857" y="2025992"/>
                  </a:lnTo>
                  <a:lnTo>
                    <a:pt x="237550" y="2068137"/>
                  </a:lnTo>
                  <a:lnTo>
                    <a:pt x="220810" y="2110572"/>
                  </a:lnTo>
                  <a:lnTo>
                    <a:pt x="204642" y="2153291"/>
                  </a:lnTo>
                  <a:lnTo>
                    <a:pt x="189050" y="2196290"/>
                  </a:lnTo>
                  <a:lnTo>
                    <a:pt x="174039" y="2239564"/>
                  </a:lnTo>
                  <a:lnTo>
                    <a:pt x="159614" y="2283109"/>
                  </a:lnTo>
                  <a:lnTo>
                    <a:pt x="145779" y="2326919"/>
                  </a:lnTo>
                  <a:lnTo>
                    <a:pt x="132540" y="2370990"/>
                  </a:lnTo>
                  <a:lnTo>
                    <a:pt x="119900" y="2415318"/>
                  </a:lnTo>
                  <a:lnTo>
                    <a:pt x="107866" y="2459897"/>
                  </a:lnTo>
                  <a:lnTo>
                    <a:pt x="96440" y="2504723"/>
                  </a:lnTo>
                  <a:lnTo>
                    <a:pt x="85629" y="2549791"/>
                  </a:lnTo>
                  <a:lnTo>
                    <a:pt x="75436" y="2595096"/>
                  </a:lnTo>
                  <a:lnTo>
                    <a:pt x="65867" y="2640634"/>
                  </a:lnTo>
                  <a:lnTo>
                    <a:pt x="56926" y="2686401"/>
                  </a:lnTo>
                  <a:lnTo>
                    <a:pt x="48618" y="2732390"/>
                  </a:lnTo>
                  <a:lnTo>
                    <a:pt x="40947" y="2778598"/>
                  </a:lnTo>
                  <a:lnTo>
                    <a:pt x="33919" y="2825020"/>
                  </a:lnTo>
                  <a:lnTo>
                    <a:pt x="27538" y="2871651"/>
                  </a:lnTo>
                  <a:lnTo>
                    <a:pt x="21809" y="2918487"/>
                  </a:lnTo>
                  <a:lnTo>
                    <a:pt x="16736" y="2965522"/>
                  </a:lnTo>
                  <a:lnTo>
                    <a:pt x="12324" y="3012753"/>
                  </a:lnTo>
                  <a:lnTo>
                    <a:pt x="8578" y="3060173"/>
                  </a:lnTo>
                  <a:lnTo>
                    <a:pt x="5502" y="3107780"/>
                  </a:lnTo>
                  <a:lnTo>
                    <a:pt x="3102" y="3155567"/>
                  </a:lnTo>
                  <a:lnTo>
                    <a:pt x="1381" y="3203531"/>
                  </a:lnTo>
                  <a:lnTo>
                    <a:pt x="346" y="3251666"/>
                  </a:lnTo>
                  <a:lnTo>
                    <a:pt x="0" y="3299968"/>
                  </a:lnTo>
                  <a:lnTo>
                    <a:pt x="392" y="3351367"/>
                  </a:lnTo>
                  <a:lnTo>
                    <a:pt x="1564" y="3402578"/>
                  </a:lnTo>
                  <a:lnTo>
                    <a:pt x="3511" y="3453593"/>
                  </a:lnTo>
                  <a:lnTo>
                    <a:pt x="6227" y="3504408"/>
                  </a:lnTo>
                  <a:lnTo>
                    <a:pt x="9707" y="3555017"/>
                  </a:lnTo>
                  <a:lnTo>
                    <a:pt x="13944" y="3605413"/>
                  </a:lnTo>
                  <a:lnTo>
                    <a:pt x="18933" y="3655592"/>
                  </a:lnTo>
                  <a:lnTo>
                    <a:pt x="24668" y="3705548"/>
                  </a:lnTo>
                  <a:lnTo>
                    <a:pt x="31144" y="3755275"/>
                  </a:lnTo>
                  <a:lnTo>
                    <a:pt x="38355" y="3804767"/>
                  </a:lnTo>
                  <a:lnTo>
                    <a:pt x="46295" y="3854019"/>
                  </a:lnTo>
                  <a:lnTo>
                    <a:pt x="54959" y="3903024"/>
                  </a:lnTo>
                  <a:lnTo>
                    <a:pt x="64341" y="3951778"/>
                  </a:lnTo>
                  <a:lnTo>
                    <a:pt x="74435" y="4000275"/>
                  </a:lnTo>
                  <a:lnTo>
                    <a:pt x="85236" y="4048508"/>
                  </a:lnTo>
                  <a:lnTo>
                    <a:pt x="96738" y="4096473"/>
                  </a:lnTo>
                  <a:lnTo>
                    <a:pt x="108935" y="4144164"/>
                  </a:lnTo>
                  <a:lnTo>
                    <a:pt x="121821" y="4191574"/>
                  </a:lnTo>
                  <a:lnTo>
                    <a:pt x="135392" y="4238699"/>
                  </a:lnTo>
                  <a:lnTo>
                    <a:pt x="149640" y="4285532"/>
                  </a:lnTo>
                  <a:lnTo>
                    <a:pt x="164562" y="4332068"/>
                  </a:lnTo>
                  <a:lnTo>
                    <a:pt x="180150" y="4378301"/>
                  </a:lnTo>
                  <a:lnTo>
                    <a:pt x="196399" y="4424226"/>
                  </a:lnTo>
                  <a:lnTo>
                    <a:pt x="213304" y="4469837"/>
                  </a:lnTo>
                  <a:lnTo>
                    <a:pt x="230859" y="4515128"/>
                  </a:lnTo>
                  <a:lnTo>
                    <a:pt x="249058" y="4560093"/>
                  </a:lnTo>
                  <a:lnTo>
                    <a:pt x="267896" y="4604727"/>
                  </a:lnTo>
                  <a:lnTo>
                    <a:pt x="287366" y="4649024"/>
                  </a:lnTo>
                  <a:lnTo>
                    <a:pt x="307464" y="4692979"/>
                  </a:lnTo>
                  <a:lnTo>
                    <a:pt x="328183" y="4736586"/>
                  </a:lnTo>
                  <a:lnTo>
                    <a:pt x="349518" y="4779838"/>
                  </a:lnTo>
                  <a:lnTo>
                    <a:pt x="371463" y="4822732"/>
                  </a:lnTo>
                  <a:lnTo>
                    <a:pt x="394013" y="4865259"/>
                  </a:lnTo>
                  <a:lnTo>
                    <a:pt x="417161" y="4907416"/>
                  </a:lnTo>
                  <a:lnTo>
                    <a:pt x="440903" y="4949197"/>
                  </a:lnTo>
                  <a:lnTo>
                    <a:pt x="465232" y="4990595"/>
                  </a:lnTo>
                  <a:lnTo>
                    <a:pt x="490143" y="5031605"/>
                  </a:lnTo>
                  <a:lnTo>
                    <a:pt x="515630" y="5072222"/>
                  </a:lnTo>
                  <a:lnTo>
                    <a:pt x="541687" y="5112439"/>
                  </a:lnTo>
                  <a:lnTo>
                    <a:pt x="568309" y="5152251"/>
                  </a:lnTo>
                  <a:lnTo>
                    <a:pt x="595491" y="5191653"/>
                  </a:lnTo>
                  <a:lnTo>
                    <a:pt x="623226" y="5230638"/>
                  </a:lnTo>
                  <a:lnTo>
                    <a:pt x="651508" y="5269201"/>
                  </a:lnTo>
                  <a:lnTo>
                    <a:pt x="680333" y="5307337"/>
                  </a:lnTo>
                  <a:lnTo>
                    <a:pt x="709694" y="5345039"/>
                  </a:lnTo>
                  <a:lnTo>
                    <a:pt x="739586" y="5382302"/>
                  </a:lnTo>
                  <a:lnTo>
                    <a:pt x="770003" y="5419121"/>
                  </a:lnTo>
                  <a:lnTo>
                    <a:pt x="800939" y="5455489"/>
                  </a:lnTo>
                  <a:lnTo>
                    <a:pt x="832390" y="5491401"/>
                  </a:lnTo>
                  <a:lnTo>
                    <a:pt x="864348" y="5526851"/>
                  </a:lnTo>
                  <a:lnTo>
                    <a:pt x="896808" y="5561834"/>
                  </a:lnTo>
                  <a:lnTo>
                    <a:pt x="929766" y="5596344"/>
                  </a:lnTo>
                  <a:lnTo>
                    <a:pt x="963214" y="5630375"/>
                  </a:lnTo>
                  <a:lnTo>
                    <a:pt x="997148" y="5663921"/>
                  </a:lnTo>
                  <a:lnTo>
                    <a:pt x="1031561" y="5696978"/>
                  </a:lnTo>
                  <a:lnTo>
                    <a:pt x="1066449" y="5729538"/>
                  </a:lnTo>
                  <a:lnTo>
                    <a:pt x="1101804" y="5761597"/>
                  </a:lnTo>
                  <a:lnTo>
                    <a:pt x="1137623" y="5793149"/>
                  </a:lnTo>
                  <a:lnTo>
                    <a:pt x="1173898" y="5824188"/>
                  </a:lnTo>
                  <a:lnTo>
                    <a:pt x="1210625" y="5854709"/>
                  </a:lnTo>
                  <a:lnTo>
                    <a:pt x="1247798" y="5884705"/>
                  </a:lnTo>
                  <a:lnTo>
                    <a:pt x="1285410" y="5914172"/>
                  </a:lnTo>
                  <a:lnTo>
                    <a:pt x="1323457" y="5943103"/>
                  </a:lnTo>
                  <a:lnTo>
                    <a:pt x="1361932" y="5971492"/>
                  </a:lnTo>
                  <a:lnTo>
                    <a:pt x="1400831" y="5999335"/>
                  </a:lnTo>
                  <a:lnTo>
                    <a:pt x="1440146" y="6026625"/>
                  </a:lnTo>
                  <a:lnTo>
                    <a:pt x="1479874" y="6053357"/>
                  </a:lnTo>
                  <a:lnTo>
                    <a:pt x="1520007" y="6079525"/>
                  </a:lnTo>
                  <a:lnTo>
                    <a:pt x="1560541" y="6105124"/>
                  </a:lnTo>
                  <a:lnTo>
                    <a:pt x="1601469" y="6130147"/>
                  </a:lnTo>
                  <a:lnTo>
                    <a:pt x="1642786" y="6154589"/>
                  </a:lnTo>
                  <a:lnTo>
                    <a:pt x="1684487" y="6178445"/>
                  </a:lnTo>
                  <a:lnTo>
                    <a:pt x="1726565" y="6201708"/>
                  </a:lnTo>
                  <a:lnTo>
                    <a:pt x="1882775" y="6276975"/>
                  </a:lnTo>
                  <a:lnTo>
                    <a:pt x="4715636" y="6276975"/>
                  </a:lnTo>
                  <a:lnTo>
                    <a:pt x="4871847" y="6201708"/>
                  </a:lnTo>
                  <a:lnTo>
                    <a:pt x="4914793" y="6177950"/>
                  </a:lnTo>
                  <a:lnTo>
                    <a:pt x="4957345" y="6153575"/>
                  </a:lnTo>
                  <a:lnTo>
                    <a:pt x="4999498" y="6128589"/>
                  </a:lnTo>
                  <a:lnTo>
                    <a:pt x="5041245" y="6102998"/>
                  </a:lnTo>
                  <a:lnTo>
                    <a:pt x="5082581" y="6076808"/>
                  </a:lnTo>
                  <a:lnTo>
                    <a:pt x="5123500" y="6050025"/>
                  </a:lnTo>
                  <a:lnTo>
                    <a:pt x="5163996" y="6022656"/>
                  </a:lnTo>
                  <a:lnTo>
                    <a:pt x="5204062" y="5994705"/>
                  </a:lnTo>
                  <a:lnTo>
                    <a:pt x="5243694" y="5966179"/>
                  </a:lnTo>
                  <a:lnTo>
                    <a:pt x="5282885" y="5937084"/>
                  </a:lnTo>
                  <a:lnTo>
                    <a:pt x="5321629" y="5907426"/>
                  </a:lnTo>
                  <a:lnTo>
                    <a:pt x="5359921" y="5877211"/>
                  </a:lnTo>
                  <a:lnTo>
                    <a:pt x="5397754" y="5846445"/>
                  </a:lnTo>
                  <a:lnTo>
                    <a:pt x="5476875" y="5774550"/>
                  </a:lnTo>
                  <a:lnTo>
                    <a:pt x="5476875" y="825500"/>
                  </a:lnTo>
                  <a:lnTo>
                    <a:pt x="5397754" y="753617"/>
                  </a:lnTo>
                  <a:lnTo>
                    <a:pt x="5360337" y="723181"/>
                  </a:lnTo>
                  <a:lnTo>
                    <a:pt x="5322471" y="693284"/>
                  </a:lnTo>
                  <a:lnTo>
                    <a:pt x="5284160" y="663931"/>
                  </a:lnTo>
                  <a:lnTo>
                    <a:pt x="5245410" y="635129"/>
                  </a:lnTo>
                  <a:lnTo>
                    <a:pt x="5206227" y="606883"/>
                  </a:lnTo>
                  <a:lnTo>
                    <a:pt x="5166618" y="579200"/>
                  </a:lnTo>
                  <a:lnTo>
                    <a:pt x="5126587" y="552084"/>
                  </a:lnTo>
                  <a:lnTo>
                    <a:pt x="5086141" y="525542"/>
                  </a:lnTo>
                  <a:lnTo>
                    <a:pt x="5045285" y="499581"/>
                  </a:lnTo>
                  <a:lnTo>
                    <a:pt x="5004026" y="474204"/>
                  </a:lnTo>
                  <a:lnTo>
                    <a:pt x="4962369" y="449419"/>
                  </a:lnTo>
                  <a:lnTo>
                    <a:pt x="4920320" y="425232"/>
                  </a:lnTo>
                  <a:lnTo>
                    <a:pt x="4877885" y="401647"/>
                  </a:lnTo>
                  <a:lnTo>
                    <a:pt x="4835069" y="378672"/>
                  </a:lnTo>
                  <a:lnTo>
                    <a:pt x="4791880" y="356311"/>
                  </a:lnTo>
                  <a:lnTo>
                    <a:pt x="4748321" y="334571"/>
                  </a:lnTo>
                  <a:lnTo>
                    <a:pt x="4704400" y="313458"/>
                  </a:lnTo>
                  <a:lnTo>
                    <a:pt x="4660123" y="292977"/>
                  </a:lnTo>
                  <a:lnTo>
                    <a:pt x="4615494" y="273134"/>
                  </a:lnTo>
                  <a:lnTo>
                    <a:pt x="4570520" y="253936"/>
                  </a:lnTo>
                  <a:lnTo>
                    <a:pt x="4525206" y="235387"/>
                  </a:lnTo>
                  <a:lnTo>
                    <a:pt x="4479560" y="217494"/>
                  </a:lnTo>
                  <a:lnTo>
                    <a:pt x="4433585" y="200263"/>
                  </a:lnTo>
                  <a:lnTo>
                    <a:pt x="4387289" y="183699"/>
                  </a:lnTo>
                  <a:lnTo>
                    <a:pt x="4340677" y="167808"/>
                  </a:lnTo>
                  <a:lnTo>
                    <a:pt x="4293755" y="152597"/>
                  </a:lnTo>
                  <a:lnTo>
                    <a:pt x="4246529" y="138070"/>
                  </a:lnTo>
                  <a:lnTo>
                    <a:pt x="4199004" y="124235"/>
                  </a:lnTo>
                  <a:lnTo>
                    <a:pt x="4151187" y="111096"/>
                  </a:lnTo>
                  <a:lnTo>
                    <a:pt x="4103083" y="98660"/>
                  </a:lnTo>
                  <a:lnTo>
                    <a:pt x="4054698" y="86932"/>
                  </a:lnTo>
                  <a:lnTo>
                    <a:pt x="4006039" y="75918"/>
                  </a:lnTo>
                  <a:lnTo>
                    <a:pt x="3957110" y="65625"/>
                  </a:lnTo>
                  <a:lnTo>
                    <a:pt x="3907918" y="56057"/>
                  </a:lnTo>
                  <a:lnTo>
                    <a:pt x="3858468" y="47222"/>
                  </a:lnTo>
                  <a:lnTo>
                    <a:pt x="3808767" y="39123"/>
                  </a:lnTo>
                  <a:lnTo>
                    <a:pt x="3758820" y="31769"/>
                  </a:lnTo>
                  <a:lnTo>
                    <a:pt x="3708634" y="25164"/>
                  </a:lnTo>
                  <a:lnTo>
                    <a:pt x="3658213" y="19314"/>
                  </a:lnTo>
                  <a:lnTo>
                    <a:pt x="3607564" y="14224"/>
                  </a:lnTo>
                  <a:lnTo>
                    <a:pt x="3556693" y="9902"/>
                  </a:lnTo>
                  <a:lnTo>
                    <a:pt x="3505605" y="6353"/>
                  </a:lnTo>
                  <a:lnTo>
                    <a:pt x="3454306" y="3582"/>
                  </a:lnTo>
                  <a:lnTo>
                    <a:pt x="3402803" y="1596"/>
                  </a:lnTo>
                  <a:lnTo>
                    <a:pt x="3351101" y="400"/>
                  </a:lnTo>
                  <a:lnTo>
                    <a:pt x="3299205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96100" y="762000"/>
              <a:ext cx="5295900" cy="6096000"/>
            </a:xfrm>
            <a:custGeom>
              <a:avLst/>
              <a:gdLst/>
              <a:ahLst/>
              <a:cxnLst/>
              <a:rect l="l" t="t" r="r" b="b"/>
              <a:pathLst>
                <a:path w="5295900" h="6096000">
                  <a:moveTo>
                    <a:pt x="3118866" y="0"/>
                  </a:moveTo>
                  <a:lnTo>
                    <a:pt x="3070657" y="365"/>
                  </a:lnTo>
                  <a:lnTo>
                    <a:pt x="3022625" y="1456"/>
                  </a:lnTo>
                  <a:lnTo>
                    <a:pt x="2974775" y="3270"/>
                  </a:lnTo>
                  <a:lnTo>
                    <a:pt x="2927111" y="5799"/>
                  </a:lnTo>
                  <a:lnTo>
                    <a:pt x="2879639" y="9040"/>
                  </a:lnTo>
                  <a:lnTo>
                    <a:pt x="2832364" y="12986"/>
                  </a:lnTo>
                  <a:lnTo>
                    <a:pt x="2785292" y="17633"/>
                  </a:lnTo>
                  <a:lnTo>
                    <a:pt x="2738427" y="22976"/>
                  </a:lnTo>
                  <a:lnTo>
                    <a:pt x="2691775" y="29008"/>
                  </a:lnTo>
                  <a:lnTo>
                    <a:pt x="2645341" y="35725"/>
                  </a:lnTo>
                  <a:lnTo>
                    <a:pt x="2599130" y="43121"/>
                  </a:lnTo>
                  <a:lnTo>
                    <a:pt x="2553148" y="51192"/>
                  </a:lnTo>
                  <a:lnTo>
                    <a:pt x="2507400" y="59932"/>
                  </a:lnTo>
                  <a:lnTo>
                    <a:pt x="2461891" y="69336"/>
                  </a:lnTo>
                  <a:lnTo>
                    <a:pt x="2416626" y="79398"/>
                  </a:lnTo>
                  <a:lnTo>
                    <a:pt x="2371610" y="90114"/>
                  </a:lnTo>
                  <a:lnTo>
                    <a:pt x="2326850" y="101478"/>
                  </a:lnTo>
                  <a:lnTo>
                    <a:pt x="2282349" y="113485"/>
                  </a:lnTo>
                  <a:lnTo>
                    <a:pt x="2238114" y="126129"/>
                  </a:lnTo>
                  <a:lnTo>
                    <a:pt x="2194149" y="139405"/>
                  </a:lnTo>
                  <a:lnTo>
                    <a:pt x="2150460" y="153309"/>
                  </a:lnTo>
                  <a:lnTo>
                    <a:pt x="2107052" y="167835"/>
                  </a:lnTo>
                  <a:lnTo>
                    <a:pt x="2063930" y="182977"/>
                  </a:lnTo>
                  <a:lnTo>
                    <a:pt x="2021100" y="198731"/>
                  </a:lnTo>
                  <a:lnTo>
                    <a:pt x="1978567" y="215091"/>
                  </a:lnTo>
                  <a:lnTo>
                    <a:pt x="1936335" y="232051"/>
                  </a:lnTo>
                  <a:lnTo>
                    <a:pt x="1894411" y="249608"/>
                  </a:lnTo>
                  <a:lnTo>
                    <a:pt x="1852799" y="267755"/>
                  </a:lnTo>
                  <a:lnTo>
                    <a:pt x="1811504" y="286487"/>
                  </a:lnTo>
                  <a:lnTo>
                    <a:pt x="1770533" y="305798"/>
                  </a:lnTo>
                  <a:lnTo>
                    <a:pt x="1729890" y="325685"/>
                  </a:lnTo>
                  <a:lnTo>
                    <a:pt x="1689580" y="346141"/>
                  </a:lnTo>
                  <a:lnTo>
                    <a:pt x="1649609" y="367161"/>
                  </a:lnTo>
                  <a:lnTo>
                    <a:pt x="1609982" y="388741"/>
                  </a:lnTo>
                  <a:lnTo>
                    <a:pt x="1570703" y="410874"/>
                  </a:lnTo>
                  <a:lnTo>
                    <a:pt x="1531780" y="433555"/>
                  </a:lnTo>
                  <a:lnTo>
                    <a:pt x="1493216" y="456780"/>
                  </a:lnTo>
                  <a:lnTo>
                    <a:pt x="1455016" y="480542"/>
                  </a:lnTo>
                  <a:lnTo>
                    <a:pt x="1417187" y="504838"/>
                  </a:lnTo>
                  <a:lnTo>
                    <a:pt x="1379733" y="529661"/>
                  </a:lnTo>
                  <a:lnTo>
                    <a:pt x="1342660" y="555006"/>
                  </a:lnTo>
                  <a:lnTo>
                    <a:pt x="1305973" y="580868"/>
                  </a:lnTo>
                  <a:lnTo>
                    <a:pt x="1269677" y="607242"/>
                  </a:lnTo>
                  <a:lnTo>
                    <a:pt x="1233777" y="634123"/>
                  </a:lnTo>
                  <a:lnTo>
                    <a:pt x="1198278" y="661504"/>
                  </a:lnTo>
                  <a:lnTo>
                    <a:pt x="1163186" y="689382"/>
                  </a:lnTo>
                  <a:lnTo>
                    <a:pt x="1128507" y="717751"/>
                  </a:lnTo>
                  <a:lnTo>
                    <a:pt x="1094244" y="746605"/>
                  </a:lnTo>
                  <a:lnTo>
                    <a:pt x="1060405" y="775940"/>
                  </a:lnTo>
                  <a:lnTo>
                    <a:pt x="1026993" y="805749"/>
                  </a:lnTo>
                  <a:lnTo>
                    <a:pt x="994013" y="836029"/>
                  </a:lnTo>
                  <a:lnTo>
                    <a:pt x="961473" y="866773"/>
                  </a:lnTo>
                  <a:lnTo>
                    <a:pt x="929375" y="897976"/>
                  </a:lnTo>
                  <a:lnTo>
                    <a:pt x="897727" y="929634"/>
                  </a:lnTo>
                  <a:lnTo>
                    <a:pt x="866532" y="961740"/>
                  </a:lnTo>
                  <a:lnTo>
                    <a:pt x="835797" y="994290"/>
                  </a:lnTo>
                  <a:lnTo>
                    <a:pt x="805526" y="1027279"/>
                  </a:lnTo>
                  <a:lnTo>
                    <a:pt x="775724" y="1060700"/>
                  </a:lnTo>
                  <a:lnTo>
                    <a:pt x="746398" y="1094549"/>
                  </a:lnTo>
                  <a:lnTo>
                    <a:pt x="717552" y="1128821"/>
                  </a:lnTo>
                  <a:lnTo>
                    <a:pt x="689191" y="1163511"/>
                  </a:lnTo>
                  <a:lnTo>
                    <a:pt x="661321" y="1198612"/>
                  </a:lnTo>
                  <a:lnTo>
                    <a:pt x="633947" y="1234121"/>
                  </a:lnTo>
                  <a:lnTo>
                    <a:pt x="607074" y="1270031"/>
                  </a:lnTo>
                  <a:lnTo>
                    <a:pt x="580707" y="1306338"/>
                  </a:lnTo>
                  <a:lnTo>
                    <a:pt x="554852" y="1343035"/>
                  </a:lnTo>
                  <a:lnTo>
                    <a:pt x="529514" y="1380119"/>
                  </a:lnTo>
                  <a:lnTo>
                    <a:pt x="504698" y="1417584"/>
                  </a:lnTo>
                  <a:lnTo>
                    <a:pt x="480410" y="1455424"/>
                  </a:lnTo>
                  <a:lnTo>
                    <a:pt x="456654" y="1493634"/>
                  </a:lnTo>
                  <a:lnTo>
                    <a:pt x="433435" y="1532209"/>
                  </a:lnTo>
                  <a:lnTo>
                    <a:pt x="410760" y="1571144"/>
                  </a:lnTo>
                  <a:lnTo>
                    <a:pt x="388633" y="1610433"/>
                  </a:lnTo>
                  <a:lnTo>
                    <a:pt x="367060" y="1650071"/>
                  </a:lnTo>
                  <a:lnTo>
                    <a:pt x="346046" y="1690054"/>
                  </a:lnTo>
                  <a:lnTo>
                    <a:pt x="325595" y="1730375"/>
                  </a:lnTo>
                  <a:lnTo>
                    <a:pt x="305714" y="1771030"/>
                  </a:lnTo>
                  <a:lnTo>
                    <a:pt x="286408" y="1812013"/>
                  </a:lnTo>
                  <a:lnTo>
                    <a:pt x="267681" y="1853319"/>
                  </a:lnTo>
                  <a:lnTo>
                    <a:pt x="249539" y="1894943"/>
                  </a:lnTo>
                  <a:lnTo>
                    <a:pt x="231987" y="1936880"/>
                  </a:lnTo>
                  <a:lnTo>
                    <a:pt x="215031" y="1979124"/>
                  </a:lnTo>
                  <a:lnTo>
                    <a:pt x="198676" y="2021669"/>
                  </a:lnTo>
                  <a:lnTo>
                    <a:pt x="182927" y="2064512"/>
                  </a:lnTo>
                  <a:lnTo>
                    <a:pt x="167789" y="2107646"/>
                  </a:lnTo>
                  <a:lnTo>
                    <a:pt x="153267" y="2151067"/>
                  </a:lnTo>
                  <a:lnTo>
                    <a:pt x="139367" y="2194768"/>
                  </a:lnTo>
                  <a:lnTo>
                    <a:pt x="126094" y="2238746"/>
                  </a:lnTo>
                  <a:lnTo>
                    <a:pt x="113453" y="2282994"/>
                  </a:lnTo>
                  <a:lnTo>
                    <a:pt x="101450" y="2327507"/>
                  </a:lnTo>
                  <a:lnTo>
                    <a:pt x="90089" y="2372281"/>
                  </a:lnTo>
                  <a:lnTo>
                    <a:pt x="79377" y="2417309"/>
                  </a:lnTo>
                  <a:lnTo>
                    <a:pt x="69317" y="2462587"/>
                  </a:lnTo>
                  <a:lnTo>
                    <a:pt x="59916" y="2508110"/>
                  </a:lnTo>
                  <a:lnTo>
                    <a:pt x="51178" y="2553871"/>
                  </a:lnTo>
                  <a:lnTo>
                    <a:pt x="43110" y="2599867"/>
                  </a:lnTo>
                  <a:lnTo>
                    <a:pt x="35715" y="2646091"/>
                  </a:lnTo>
                  <a:lnTo>
                    <a:pt x="29000" y="2692538"/>
                  </a:lnTo>
                  <a:lnTo>
                    <a:pt x="22969" y="2739204"/>
                  </a:lnTo>
                  <a:lnTo>
                    <a:pt x="17629" y="2786083"/>
                  </a:lnTo>
                  <a:lnTo>
                    <a:pt x="12983" y="2833169"/>
                  </a:lnTo>
                  <a:lnTo>
                    <a:pt x="9038" y="2880458"/>
                  </a:lnTo>
                  <a:lnTo>
                    <a:pt x="5798" y="2927944"/>
                  </a:lnTo>
                  <a:lnTo>
                    <a:pt x="3269" y="2975622"/>
                  </a:lnTo>
                  <a:lnTo>
                    <a:pt x="1456" y="3023486"/>
                  </a:lnTo>
                  <a:lnTo>
                    <a:pt x="365" y="3071532"/>
                  </a:lnTo>
                  <a:lnTo>
                    <a:pt x="0" y="3119755"/>
                  </a:lnTo>
                  <a:lnTo>
                    <a:pt x="406" y="3170672"/>
                  </a:lnTo>
                  <a:lnTo>
                    <a:pt x="1623" y="3221393"/>
                  </a:lnTo>
                  <a:lnTo>
                    <a:pt x="3644" y="3271910"/>
                  </a:lnTo>
                  <a:lnTo>
                    <a:pt x="6461" y="3322218"/>
                  </a:lnTo>
                  <a:lnTo>
                    <a:pt x="10070" y="3372311"/>
                  </a:lnTo>
                  <a:lnTo>
                    <a:pt x="14465" y="3422182"/>
                  </a:lnTo>
                  <a:lnTo>
                    <a:pt x="19638" y="3471825"/>
                  </a:lnTo>
                  <a:lnTo>
                    <a:pt x="25583" y="3521234"/>
                  </a:lnTo>
                  <a:lnTo>
                    <a:pt x="32296" y="3570403"/>
                  </a:lnTo>
                  <a:lnTo>
                    <a:pt x="39769" y="3619326"/>
                  </a:lnTo>
                  <a:lnTo>
                    <a:pt x="47996" y="3667997"/>
                  </a:lnTo>
                  <a:lnTo>
                    <a:pt x="56971" y="3716408"/>
                  </a:lnTo>
                  <a:lnTo>
                    <a:pt x="66688" y="3764555"/>
                  </a:lnTo>
                  <a:lnTo>
                    <a:pt x="77140" y="3812431"/>
                  </a:lnTo>
                  <a:lnTo>
                    <a:pt x="88323" y="3860030"/>
                  </a:lnTo>
                  <a:lnTo>
                    <a:pt x="100228" y="3907345"/>
                  </a:lnTo>
                  <a:lnTo>
                    <a:pt x="112851" y="3954371"/>
                  </a:lnTo>
                  <a:lnTo>
                    <a:pt x="126185" y="4001101"/>
                  </a:lnTo>
                  <a:lnTo>
                    <a:pt x="140223" y="4047530"/>
                  </a:lnTo>
                  <a:lnTo>
                    <a:pt x="154961" y="4093650"/>
                  </a:lnTo>
                  <a:lnTo>
                    <a:pt x="170391" y="4139456"/>
                  </a:lnTo>
                  <a:lnTo>
                    <a:pt x="186507" y="4184942"/>
                  </a:lnTo>
                  <a:lnTo>
                    <a:pt x="203303" y="4230101"/>
                  </a:lnTo>
                  <a:lnTo>
                    <a:pt x="220773" y="4274928"/>
                  </a:lnTo>
                  <a:lnTo>
                    <a:pt x="238911" y="4319416"/>
                  </a:lnTo>
                  <a:lnTo>
                    <a:pt x="257711" y="4363558"/>
                  </a:lnTo>
                  <a:lnTo>
                    <a:pt x="277166" y="4407350"/>
                  </a:lnTo>
                  <a:lnTo>
                    <a:pt x="297271" y="4450784"/>
                  </a:lnTo>
                  <a:lnTo>
                    <a:pt x="318019" y="4493855"/>
                  </a:lnTo>
                  <a:lnTo>
                    <a:pt x="339403" y="4536555"/>
                  </a:lnTo>
                  <a:lnTo>
                    <a:pt x="361418" y="4578880"/>
                  </a:lnTo>
                  <a:lnTo>
                    <a:pt x="384058" y="4620823"/>
                  </a:lnTo>
                  <a:lnTo>
                    <a:pt x="407317" y="4662378"/>
                  </a:lnTo>
                  <a:lnTo>
                    <a:pt x="431188" y="4703538"/>
                  </a:lnTo>
                  <a:lnTo>
                    <a:pt x="455664" y="4744298"/>
                  </a:lnTo>
                  <a:lnTo>
                    <a:pt x="480741" y="4784651"/>
                  </a:lnTo>
                  <a:lnTo>
                    <a:pt x="506411" y="4824591"/>
                  </a:lnTo>
                  <a:lnTo>
                    <a:pt x="532669" y="4864112"/>
                  </a:lnTo>
                  <a:lnTo>
                    <a:pt x="559509" y="4903208"/>
                  </a:lnTo>
                  <a:lnTo>
                    <a:pt x="586923" y="4941873"/>
                  </a:lnTo>
                  <a:lnTo>
                    <a:pt x="614907" y="4980099"/>
                  </a:lnTo>
                  <a:lnTo>
                    <a:pt x="643453" y="5017882"/>
                  </a:lnTo>
                  <a:lnTo>
                    <a:pt x="672557" y="5055215"/>
                  </a:lnTo>
                  <a:lnTo>
                    <a:pt x="702210" y="5092092"/>
                  </a:lnTo>
                  <a:lnTo>
                    <a:pt x="732408" y="5128507"/>
                  </a:lnTo>
                  <a:lnTo>
                    <a:pt x="763145" y="5164453"/>
                  </a:lnTo>
                  <a:lnTo>
                    <a:pt x="794413" y="5199925"/>
                  </a:lnTo>
                  <a:lnTo>
                    <a:pt x="826207" y="5234916"/>
                  </a:lnTo>
                  <a:lnTo>
                    <a:pt x="858521" y="5269420"/>
                  </a:lnTo>
                  <a:lnTo>
                    <a:pt x="891348" y="5303431"/>
                  </a:lnTo>
                  <a:lnTo>
                    <a:pt x="924683" y="5336942"/>
                  </a:lnTo>
                  <a:lnTo>
                    <a:pt x="958518" y="5369948"/>
                  </a:lnTo>
                  <a:lnTo>
                    <a:pt x="992849" y="5402443"/>
                  </a:lnTo>
                  <a:lnTo>
                    <a:pt x="1027669" y="5434419"/>
                  </a:lnTo>
                  <a:lnTo>
                    <a:pt x="1062971" y="5465872"/>
                  </a:lnTo>
                  <a:lnTo>
                    <a:pt x="1098750" y="5496795"/>
                  </a:lnTo>
                  <a:lnTo>
                    <a:pt x="1134999" y="5527181"/>
                  </a:lnTo>
                  <a:lnTo>
                    <a:pt x="1171712" y="5557025"/>
                  </a:lnTo>
                  <a:lnTo>
                    <a:pt x="1208883" y="5586320"/>
                  </a:lnTo>
                  <a:lnTo>
                    <a:pt x="1246505" y="5615060"/>
                  </a:lnTo>
                  <a:lnTo>
                    <a:pt x="1284574" y="5643239"/>
                  </a:lnTo>
                  <a:lnTo>
                    <a:pt x="1323081" y="5670851"/>
                  </a:lnTo>
                  <a:lnTo>
                    <a:pt x="1362022" y="5697890"/>
                  </a:lnTo>
                  <a:lnTo>
                    <a:pt x="1401390" y="5724349"/>
                  </a:lnTo>
                  <a:lnTo>
                    <a:pt x="1441179" y="5750223"/>
                  </a:lnTo>
                  <a:lnTo>
                    <a:pt x="1481383" y="5775505"/>
                  </a:lnTo>
                  <a:lnTo>
                    <a:pt x="1521995" y="5800189"/>
                  </a:lnTo>
                  <a:lnTo>
                    <a:pt x="1563010" y="5824268"/>
                  </a:lnTo>
                  <a:lnTo>
                    <a:pt x="1604421" y="5847737"/>
                  </a:lnTo>
                  <a:lnTo>
                    <a:pt x="1646222" y="5870590"/>
                  </a:lnTo>
                  <a:lnTo>
                    <a:pt x="1688407" y="5892820"/>
                  </a:lnTo>
                  <a:lnTo>
                    <a:pt x="1730969" y="5914421"/>
                  </a:lnTo>
                  <a:lnTo>
                    <a:pt x="1773903" y="5935387"/>
                  </a:lnTo>
                  <a:lnTo>
                    <a:pt x="1817202" y="5955712"/>
                  </a:lnTo>
                  <a:lnTo>
                    <a:pt x="1860861" y="5975390"/>
                  </a:lnTo>
                  <a:lnTo>
                    <a:pt x="1904873" y="5994413"/>
                  </a:lnTo>
                  <a:lnTo>
                    <a:pt x="2182368" y="6096000"/>
                  </a:lnTo>
                  <a:lnTo>
                    <a:pt x="4055364" y="6096000"/>
                  </a:lnTo>
                  <a:lnTo>
                    <a:pt x="4332858" y="5994413"/>
                  </a:lnTo>
                  <a:lnTo>
                    <a:pt x="4379315" y="5974313"/>
                  </a:lnTo>
                  <a:lnTo>
                    <a:pt x="4425375" y="5953485"/>
                  </a:lnTo>
                  <a:lnTo>
                    <a:pt x="4471034" y="5931936"/>
                  </a:lnTo>
                  <a:lnTo>
                    <a:pt x="4516283" y="5909674"/>
                  </a:lnTo>
                  <a:lnTo>
                    <a:pt x="4561115" y="5886706"/>
                  </a:lnTo>
                  <a:lnTo>
                    <a:pt x="4605523" y="5863039"/>
                  </a:lnTo>
                  <a:lnTo>
                    <a:pt x="4649500" y="5838680"/>
                  </a:lnTo>
                  <a:lnTo>
                    <a:pt x="4693038" y="5813637"/>
                  </a:lnTo>
                  <a:lnTo>
                    <a:pt x="4736131" y="5787917"/>
                  </a:lnTo>
                  <a:lnTo>
                    <a:pt x="4778771" y="5761527"/>
                  </a:lnTo>
                  <a:lnTo>
                    <a:pt x="4820952" y="5734474"/>
                  </a:lnTo>
                  <a:lnTo>
                    <a:pt x="4862665" y="5706767"/>
                  </a:lnTo>
                  <a:lnTo>
                    <a:pt x="4903904" y="5678411"/>
                  </a:lnTo>
                  <a:lnTo>
                    <a:pt x="4944661" y="5649414"/>
                  </a:lnTo>
                  <a:lnTo>
                    <a:pt x="4984930" y="5619785"/>
                  </a:lnTo>
                  <a:lnTo>
                    <a:pt x="5024703" y="5589528"/>
                  </a:lnTo>
                  <a:lnTo>
                    <a:pt x="5063973" y="5558653"/>
                  </a:lnTo>
                  <a:lnTo>
                    <a:pt x="5102733" y="5527167"/>
                  </a:lnTo>
                  <a:lnTo>
                    <a:pt x="5295900" y="5351614"/>
                  </a:lnTo>
                  <a:lnTo>
                    <a:pt x="5295900" y="887984"/>
                  </a:lnTo>
                  <a:lnTo>
                    <a:pt x="5102733" y="712470"/>
                  </a:lnTo>
                  <a:lnTo>
                    <a:pt x="5064874" y="681703"/>
                  </a:lnTo>
                  <a:lnTo>
                    <a:pt x="5026530" y="651521"/>
                  </a:lnTo>
                  <a:lnTo>
                    <a:pt x="4987705" y="621928"/>
                  </a:lnTo>
                  <a:lnTo>
                    <a:pt x="4948407" y="592934"/>
                  </a:lnTo>
                  <a:lnTo>
                    <a:pt x="4908644" y="564543"/>
                  </a:lnTo>
                  <a:lnTo>
                    <a:pt x="4868420" y="536762"/>
                  </a:lnTo>
                  <a:lnTo>
                    <a:pt x="4827744" y="509600"/>
                  </a:lnTo>
                  <a:lnTo>
                    <a:pt x="4786622" y="483061"/>
                  </a:lnTo>
                  <a:lnTo>
                    <a:pt x="4745061" y="457154"/>
                  </a:lnTo>
                  <a:lnTo>
                    <a:pt x="4703067" y="431884"/>
                  </a:lnTo>
                  <a:lnTo>
                    <a:pt x="4660647" y="407259"/>
                  </a:lnTo>
                  <a:lnTo>
                    <a:pt x="4617809" y="383285"/>
                  </a:lnTo>
                  <a:lnTo>
                    <a:pt x="4574558" y="359970"/>
                  </a:lnTo>
                  <a:lnTo>
                    <a:pt x="4530902" y="337319"/>
                  </a:lnTo>
                  <a:lnTo>
                    <a:pt x="4486847" y="315339"/>
                  </a:lnTo>
                  <a:lnTo>
                    <a:pt x="4442400" y="294038"/>
                  </a:lnTo>
                  <a:lnTo>
                    <a:pt x="4397568" y="273422"/>
                  </a:lnTo>
                  <a:lnTo>
                    <a:pt x="4352357" y="253498"/>
                  </a:lnTo>
                  <a:lnTo>
                    <a:pt x="4306775" y="234272"/>
                  </a:lnTo>
                  <a:lnTo>
                    <a:pt x="4260828" y="215752"/>
                  </a:lnTo>
                  <a:lnTo>
                    <a:pt x="4214522" y="197944"/>
                  </a:lnTo>
                  <a:lnTo>
                    <a:pt x="4167866" y="180854"/>
                  </a:lnTo>
                  <a:lnTo>
                    <a:pt x="4120864" y="164491"/>
                  </a:lnTo>
                  <a:lnTo>
                    <a:pt x="4073525" y="148859"/>
                  </a:lnTo>
                  <a:lnTo>
                    <a:pt x="4025855" y="133967"/>
                  </a:lnTo>
                  <a:lnTo>
                    <a:pt x="3977860" y="119821"/>
                  </a:lnTo>
                  <a:lnTo>
                    <a:pt x="3929548" y="106427"/>
                  </a:lnTo>
                  <a:lnTo>
                    <a:pt x="3880924" y="93793"/>
                  </a:lnTo>
                  <a:lnTo>
                    <a:pt x="3831997" y="81925"/>
                  </a:lnTo>
                  <a:lnTo>
                    <a:pt x="3782772" y="70829"/>
                  </a:lnTo>
                  <a:lnTo>
                    <a:pt x="3733257" y="60514"/>
                  </a:lnTo>
                  <a:lnTo>
                    <a:pt x="3683458" y="50984"/>
                  </a:lnTo>
                  <a:lnTo>
                    <a:pt x="3633381" y="42248"/>
                  </a:lnTo>
                  <a:lnTo>
                    <a:pt x="3583035" y="34312"/>
                  </a:lnTo>
                  <a:lnTo>
                    <a:pt x="3532425" y="27183"/>
                  </a:lnTo>
                  <a:lnTo>
                    <a:pt x="3481558" y="20867"/>
                  </a:lnTo>
                  <a:lnTo>
                    <a:pt x="3430441" y="15371"/>
                  </a:lnTo>
                  <a:lnTo>
                    <a:pt x="3379080" y="10703"/>
                  </a:lnTo>
                  <a:lnTo>
                    <a:pt x="3327483" y="6867"/>
                  </a:lnTo>
                  <a:lnTo>
                    <a:pt x="3275657" y="3873"/>
                  </a:lnTo>
                  <a:lnTo>
                    <a:pt x="3223607" y="1725"/>
                  </a:lnTo>
                  <a:lnTo>
                    <a:pt x="3171341" y="432"/>
                  </a:lnTo>
                  <a:lnTo>
                    <a:pt x="31188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37319" y="2300154"/>
              <a:ext cx="2520315" cy="3260090"/>
            </a:xfrm>
            <a:custGeom>
              <a:avLst/>
              <a:gdLst/>
              <a:ahLst/>
              <a:cxnLst/>
              <a:rect l="l" t="t" r="r" b="b"/>
              <a:pathLst>
                <a:path w="2520315" h="3260090">
                  <a:moveTo>
                    <a:pt x="1503950" y="0"/>
                  </a:moveTo>
                  <a:lnTo>
                    <a:pt x="0" y="0"/>
                  </a:lnTo>
                  <a:lnTo>
                    <a:pt x="0" y="3259467"/>
                  </a:lnTo>
                  <a:lnTo>
                    <a:pt x="2520133" y="3259467"/>
                  </a:lnTo>
                  <a:lnTo>
                    <a:pt x="2520133" y="3015002"/>
                  </a:lnTo>
                  <a:lnTo>
                    <a:pt x="243884" y="3015002"/>
                  </a:lnTo>
                  <a:lnTo>
                    <a:pt x="243883" y="244459"/>
                  </a:lnTo>
                  <a:lnTo>
                    <a:pt x="1781091" y="244459"/>
                  </a:lnTo>
                  <a:lnTo>
                    <a:pt x="1503950" y="0"/>
                  </a:lnTo>
                  <a:close/>
                </a:path>
                <a:path w="2520315" h="3260090">
                  <a:moveTo>
                    <a:pt x="1781091" y="244459"/>
                  </a:moveTo>
                  <a:lnTo>
                    <a:pt x="1260066" y="244459"/>
                  </a:lnTo>
                  <a:lnTo>
                    <a:pt x="1260066" y="1100068"/>
                  </a:lnTo>
                  <a:lnTo>
                    <a:pt x="2276249" y="1100068"/>
                  </a:lnTo>
                  <a:lnTo>
                    <a:pt x="2276249" y="3015002"/>
                  </a:lnTo>
                  <a:lnTo>
                    <a:pt x="2520133" y="3015002"/>
                  </a:lnTo>
                  <a:lnTo>
                    <a:pt x="2520133" y="896352"/>
                  </a:lnTo>
                  <a:lnTo>
                    <a:pt x="2473943" y="855608"/>
                  </a:lnTo>
                  <a:lnTo>
                    <a:pt x="1503950" y="855608"/>
                  </a:lnTo>
                  <a:lnTo>
                    <a:pt x="1503950" y="346317"/>
                  </a:lnTo>
                  <a:lnTo>
                    <a:pt x="1896566" y="346317"/>
                  </a:lnTo>
                  <a:lnTo>
                    <a:pt x="1781091" y="244459"/>
                  </a:lnTo>
                  <a:close/>
                </a:path>
                <a:path w="2520315" h="3260090">
                  <a:moveTo>
                    <a:pt x="1896566" y="346317"/>
                  </a:moveTo>
                  <a:lnTo>
                    <a:pt x="1503950" y="346317"/>
                  </a:lnTo>
                  <a:lnTo>
                    <a:pt x="2012041" y="855608"/>
                  </a:lnTo>
                  <a:lnTo>
                    <a:pt x="2473943" y="855608"/>
                  </a:lnTo>
                  <a:lnTo>
                    <a:pt x="1896566" y="34631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37319" y="2300154"/>
              <a:ext cx="2520315" cy="3260090"/>
            </a:xfrm>
            <a:custGeom>
              <a:avLst/>
              <a:gdLst/>
              <a:ahLst/>
              <a:cxnLst/>
              <a:rect l="l" t="t" r="r" b="b"/>
              <a:pathLst>
                <a:path w="2520315" h="3260090">
                  <a:moveTo>
                    <a:pt x="243884" y="3015002"/>
                  </a:moveTo>
                  <a:lnTo>
                    <a:pt x="243883" y="244459"/>
                  </a:lnTo>
                  <a:lnTo>
                    <a:pt x="1260066" y="244459"/>
                  </a:lnTo>
                  <a:lnTo>
                    <a:pt x="1260066" y="1100068"/>
                  </a:lnTo>
                  <a:lnTo>
                    <a:pt x="2276249" y="1100068"/>
                  </a:lnTo>
                  <a:lnTo>
                    <a:pt x="2276249" y="3015002"/>
                  </a:lnTo>
                  <a:lnTo>
                    <a:pt x="243884" y="3015002"/>
                  </a:lnTo>
                  <a:close/>
                </a:path>
                <a:path w="2520315" h="3260090">
                  <a:moveTo>
                    <a:pt x="1503950" y="346317"/>
                  </a:moveTo>
                  <a:lnTo>
                    <a:pt x="2012041" y="855608"/>
                  </a:lnTo>
                  <a:lnTo>
                    <a:pt x="1503950" y="855608"/>
                  </a:lnTo>
                  <a:lnTo>
                    <a:pt x="1503950" y="346317"/>
                  </a:lnTo>
                  <a:close/>
                </a:path>
                <a:path w="2520315" h="3260090">
                  <a:moveTo>
                    <a:pt x="1503950" y="0"/>
                  </a:moveTo>
                  <a:lnTo>
                    <a:pt x="0" y="0"/>
                  </a:lnTo>
                  <a:lnTo>
                    <a:pt x="0" y="3259467"/>
                  </a:lnTo>
                  <a:lnTo>
                    <a:pt x="2520133" y="3259467"/>
                  </a:lnTo>
                  <a:lnTo>
                    <a:pt x="2520133" y="896352"/>
                  </a:lnTo>
                  <a:lnTo>
                    <a:pt x="1503950" y="0"/>
                  </a:lnTo>
                  <a:close/>
                </a:path>
              </a:pathLst>
            </a:custGeom>
            <a:ln w="4069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25087" y="3807655"/>
              <a:ext cx="1544955" cy="163195"/>
            </a:xfrm>
            <a:custGeom>
              <a:avLst/>
              <a:gdLst/>
              <a:ahLst/>
              <a:cxnLst/>
              <a:rect l="l" t="t" r="r" b="b"/>
              <a:pathLst>
                <a:path w="1544954" h="163195">
                  <a:moveTo>
                    <a:pt x="1544597" y="0"/>
                  </a:moveTo>
                  <a:lnTo>
                    <a:pt x="0" y="0"/>
                  </a:lnTo>
                  <a:lnTo>
                    <a:pt x="0" y="162973"/>
                  </a:lnTo>
                  <a:lnTo>
                    <a:pt x="1544597" y="162973"/>
                  </a:lnTo>
                  <a:lnTo>
                    <a:pt x="154459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25087" y="3807655"/>
              <a:ext cx="1544955" cy="163195"/>
            </a:xfrm>
            <a:custGeom>
              <a:avLst/>
              <a:gdLst/>
              <a:ahLst/>
              <a:cxnLst/>
              <a:rect l="l" t="t" r="r" b="b"/>
              <a:pathLst>
                <a:path w="1544954" h="163195">
                  <a:moveTo>
                    <a:pt x="0" y="162973"/>
                  </a:moveTo>
                  <a:lnTo>
                    <a:pt x="1544597" y="162973"/>
                  </a:lnTo>
                  <a:lnTo>
                    <a:pt x="1544597" y="0"/>
                  </a:lnTo>
                  <a:lnTo>
                    <a:pt x="0" y="0"/>
                  </a:lnTo>
                  <a:lnTo>
                    <a:pt x="0" y="162973"/>
                  </a:lnTo>
                  <a:close/>
                </a:path>
              </a:pathLst>
            </a:custGeom>
            <a:ln w="4074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25087" y="3481709"/>
              <a:ext cx="528955" cy="163195"/>
            </a:xfrm>
            <a:custGeom>
              <a:avLst/>
              <a:gdLst/>
              <a:ahLst/>
              <a:cxnLst/>
              <a:rect l="l" t="t" r="r" b="b"/>
              <a:pathLst>
                <a:path w="528954" h="163195">
                  <a:moveTo>
                    <a:pt x="528415" y="0"/>
                  </a:moveTo>
                  <a:lnTo>
                    <a:pt x="0" y="0"/>
                  </a:lnTo>
                  <a:lnTo>
                    <a:pt x="0" y="162973"/>
                  </a:lnTo>
                  <a:lnTo>
                    <a:pt x="528415" y="162973"/>
                  </a:lnTo>
                  <a:lnTo>
                    <a:pt x="52841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25087" y="3481709"/>
              <a:ext cx="528955" cy="163195"/>
            </a:xfrm>
            <a:custGeom>
              <a:avLst/>
              <a:gdLst/>
              <a:ahLst/>
              <a:cxnLst/>
              <a:rect l="l" t="t" r="r" b="b"/>
              <a:pathLst>
                <a:path w="528954" h="163195">
                  <a:moveTo>
                    <a:pt x="0" y="162973"/>
                  </a:moveTo>
                  <a:lnTo>
                    <a:pt x="528415" y="162973"/>
                  </a:lnTo>
                  <a:lnTo>
                    <a:pt x="528415" y="0"/>
                  </a:lnTo>
                  <a:lnTo>
                    <a:pt x="0" y="0"/>
                  </a:lnTo>
                  <a:lnTo>
                    <a:pt x="0" y="162973"/>
                  </a:lnTo>
                  <a:close/>
                </a:path>
              </a:pathLst>
            </a:custGeom>
            <a:ln w="4073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25087" y="4133601"/>
              <a:ext cx="1544955" cy="163195"/>
            </a:xfrm>
            <a:custGeom>
              <a:avLst/>
              <a:gdLst/>
              <a:ahLst/>
              <a:cxnLst/>
              <a:rect l="l" t="t" r="r" b="b"/>
              <a:pathLst>
                <a:path w="1544954" h="163195">
                  <a:moveTo>
                    <a:pt x="1544597" y="0"/>
                  </a:moveTo>
                  <a:lnTo>
                    <a:pt x="0" y="0"/>
                  </a:lnTo>
                  <a:lnTo>
                    <a:pt x="0" y="162973"/>
                  </a:lnTo>
                  <a:lnTo>
                    <a:pt x="1544597" y="162973"/>
                  </a:lnTo>
                  <a:lnTo>
                    <a:pt x="154459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25087" y="4133601"/>
              <a:ext cx="1544955" cy="163195"/>
            </a:xfrm>
            <a:custGeom>
              <a:avLst/>
              <a:gdLst/>
              <a:ahLst/>
              <a:cxnLst/>
              <a:rect l="l" t="t" r="r" b="b"/>
              <a:pathLst>
                <a:path w="1544954" h="163195">
                  <a:moveTo>
                    <a:pt x="0" y="162973"/>
                  </a:moveTo>
                  <a:lnTo>
                    <a:pt x="1544597" y="162973"/>
                  </a:lnTo>
                  <a:lnTo>
                    <a:pt x="1544597" y="0"/>
                  </a:lnTo>
                  <a:lnTo>
                    <a:pt x="0" y="0"/>
                  </a:lnTo>
                  <a:lnTo>
                    <a:pt x="0" y="162973"/>
                  </a:lnTo>
                  <a:close/>
                </a:path>
              </a:pathLst>
            </a:custGeom>
            <a:ln w="4074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25087" y="4459548"/>
              <a:ext cx="1544955" cy="163195"/>
            </a:xfrm>
            <a:custGeom>
              <a:avLst/>
              <a:gdLst/>
              <a:ahLst/>
              <a:cxnLst/>
              <a:rect l="l" t="t" r="r" b="b"/>
              <a:pathLst>
                <a:path w="1544954" h="163195">
                  <a:moveTo>
                    <a:pt x="1544597" y="0"/>
                  </a:moveTo>
                  <a:lnTo>
                    <a:pt x="0" y="0"/>
                  </a:lnTo>
                  <a:lnTo>
                    <a:pt x="0" y="162973"/>
                  </a:lnTo>
                  <a:lnTo>
                    <a:pt x="1544597" y="162973"/>
                  </a:lnTo>
                  <a:lnTo>
                    <a:pt x="154459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25087" y="4459548"/>
              <a:ext cx="1544955" cy="163195"/>
            </a:xfrm>
            <a:custGeom>
              <a:avLst/>
              <a:gdLst/>
              <a:ahLst/>
              <a:cxnLst/>
              <a:rect l="l" t="t" r="r" b="b"/>
              <a:pathLst>
                <a:path w="1544954" h="163195">
                  <a:moveTo>
                    <a:pt x="0" y="162973"/>
                  </a:moveTo>
                  <a:lnTo>
                    <a:pt x="1544597" y="162973"/>
                  </a:lnTo>
                  <a:lnTo>
                    <a:pt x="1544597" y="0"/>
                  </a:lnTo>
                  <a:lnTo>
                    <a:pt x="0" y="0"/>
                  </a:lnTo>
                  <a:lnTo>
                    <a:pt x="0" y="162973"/>
                  </a:lnTo>
                  <a:close/>
                </a:path>
              </a:pathLst>
            </a:custGeom>
            <a:ln w="4074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25087" y="4785494"/>
              <a:ext cx="1544955" cy="163195"/>
            </a:xfrm>
            <a:custGeom>
              <a:avLst/>
              <a:gdLst/>
              <a:ahLst/>
              <a:cxnLst/>
              <a:rect l="l" t="t" r="r" b="b"/>
              <a:pathLst>
                <a:path w="1544954" h="163195">
                  <a:moveTo>
                    <a:pt x="1544597" y="0"/>
                  </a:moveTo>
                  <a:lnTo>
                    <a:pt x="0" y="0"/>
                  </a:lnTo>
                  <a:lnTo>
                    <a:pt x="0" y="162973"/>
                  </a:lnTo>
                  <a:lnTo>
                    <a:pt x="1544597" y="162973"/>
                  </a:lnTo>
                  <a:lnTo>
                    <a:pt x="154459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25087" y="4785494"/>
              <a:ext cx="1544955" cy="163195"/>
            </a:xfrm>
            <a:custGeom>
              <a:avLst/>
              <a:gdLst/>
              <a:ahLst/>
              <a:cxnLst/>
              <a:rect l="l" t="t" r="r" b="b"/>
              <a:pathLst>
                <a:path w="1544954" h="163195">
                  <a:moveTo>
                    <a:pt x="0" y="162973"/>
                  </a:moveTo>
                  <a:lnTo>
                    <a:pt x="1544597" y="162973"/>
                  </a:lnTo>
                  <a:lnTo>
                    <a:pt x="1544597" y="0"/>
                  </a:lnTo>
                  <a:lnTo>
                    <a:pt x="0" y="0"/>
                  </a:lnTo>
                  <a:lnTo>
                    <a:pt x="0" y="162973"/>
                  </a:lnTo>
                  <a:close/>
                </a:path>
              </a:pathLst>
            </a:custGeom>
            <a:ln w="4074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57725" cy="6858000"/>
          </a:xfrm>
          <a:custGeom>
            <a:avLst/>
            <a:gdLst/>
            <a:ahLst/>
            <a:cxnLst/>
            <a:rect l="l" t="t" r="r" b="b"/>
            <a:pathLst>
              <a:path w="4657725" h="6858000">
                <a:moveTo>
                  <a:pt x="4657725" y="0"/>
                </a:moveTo>
                <a:lnTo>
                  <a:pt x="0" y="0"/>
                </a:lnTo>
                <a:lnTo>
                  <a:pt x="0" y="6858000"/>
                </a:lnTo>
                <a:lnTo>
                  <a:pt x="4657725" y="6858000"/>
                </a:lnTo>
                <a:lnTo>
                  <a:pt x="4657725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325" y="180975"/>
            <a:ext cx="4210050" cy="2457450"/>
          </a:xfrm>
          <a:prstGeom prst="rect">
            <a:avLst/>
          </a:prstGeom>
          <a:solidFill>
            <a:srgbClr val="3E3E3E"/>
          </a:solidFill>
          <a:ln w="19050">
            <a:solidFill>
              <a:srgbClr val="FFFFFF"/>
            </a:solidFill>
          </a:ln>
        </p:spPr>
        <p:txBody>
          <a:bodyPr vert="horz" wrap="square" lIns="0" tIns="1981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60"/>
              </a:spcBef>
            </a:pPr>
            <a:endParaRPr sz="2400">
              <a:latin typeface="Times New Roman"/>
              <a:cs typeface="Times New Roman"/>
            </a:endParaRPr>
          </a:p>
          <a:p>
            <a:pPr marL="90170" marR="212090">
              <a:lnSpc>
                <a:spcPct val="90400"/>
              </a:lnSpc>
              <a:spcBef>
                <a:spcPts val="5"/>
              </a:spcBef>
            </a:pPr>
            <a:r>
              <a:rPr sz="2400" dirty="0"/>
              <a:t>Does</a:t>
            </a:r>
            <a:r>
              <a:rPr sz="2400" spc="-20" dirty="0"/>
              <a:t> </a:t>
            </a:r>
            <a:r>
              <a:rPr sz="2400" dirty="0"/>
              <a:t>this</a:t>
            </a:r>
            <a:r>
              <a:rPr sz="2400" spc="-90" dirty="0"/>
              <a:t> </a:t>
            </a:r>
            <a:r>
              <a:rPr sz="2400" dirty="0"/>
              <a:t>study</a:t>
            </a:r>
            <a:r>
              <a:rPr sz="2400" spc="-70" dirty="0"/>
              <a:t> </a:t>
            </a:r>
            <a:r>
              <a:rPr sz="2400" spc="-10" dirty="0"/>
              <a:t>involve</a:t>
            </a:r>
            <a:r>
              <a:rPr sz="2400" spc="-45" dirty="0"/>
              <a:t> </a:t>
            </a:r>
            <a:r>
              <a:rPr sz="2400" dirty="0"/>
              <a:t>testing</a:t>
            </a:r>
            <a:r>
              <a:rPr sz="2400" spc="-60" dirty="0"/>
              <a:t> </a:t>
            </a:r>
            <a:r>
              <a:rPr sz="2400" spc="-50" dirty="0"/>
              <a:t>a </a:t>
            </a:r>
            <a:r>
              <a:rPr sz="2400" spc="-10" dirty="0"/>
              <a:t>hypothesis? </a:t>
            </a:r>
            <a:r>
              <a:rPr sz="2400" dirty="0"/>
              <a:t>E.g.,</a:t>
            </a:r>
            <a:r>
              <a:rPr sz="2400" spc="-5" dirty="0"/>
              <a:t> </a:t>
            </a:r>
            <a:r>
              <a:rPr sz="2400" spc="-25" dirty="0"/>
              <a:t>"We </a:t>
            </a:r>
            <a:r>
              <a:rPr sz="2400" spc="-10" dirty="0"/>
              <a:t>hypothesized</a:t>
            </a:r>
            <a:r>
              <a:rPr sz="2400" spc="-114" dirty="0"/>
              <a:t> </a:t>
            </a:r>
            <a:r>
              <a:rPr sz="2400" dirty="0"/>
              <a:t>that..."</a:t>
            </a:r>
            <a:r>
              <a:rPr sz="2400" spc="-15" dirty="0"/>
              <a:t> </a:t>
            </a:r>
            <a:r>
              <a:rPr sz="2400" dirty="0"/>
              <a:t>or</a:t>
            </a:r>
            <a:r>
              <a:rPr sz="2400" spc="-70" dirty="0"/>
              <a:t> </a:t>
            </a:r>
            <a:r>
              <a:rPr sz="2400" spc="-25" dirty="0"/>
              <a:t>"We </a:t>
            </a:r>
            <a:r>
              <a:rPr sz="2400" spc="-10" dirty="0"/>
              <a:t>predicted</a:t>
            </a:r>
            <a:r>
              <a:rPr sz="2400" spc="-80" dirty="0"/>
              <a:t> </a:t>
            </a:r>
            <a:r>
              <a:rPr sz="2400" spc="-10" dirty="0"/>
              <a:t>that..."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22630" y="2626613"/>
            <a:ext cx="3201670" cy="15563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6985" indent="-229235">
              <a:lnSpc>
                <a:spcPct val="892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discussion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language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hypothesis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tested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9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9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“yes”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91368" y="2066925"/>
            <a:ext cx="5724525" cy="2371090"/>
            <a:chOff x="5691368" y="2066925"/>
            <a:chExt cx="5724525" cy="23710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1368" y="2248278"/>
              <a:ext cx="5724404" cy="21896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96000" y="2066924"/>
              <a:ext cx="2867025" cy="1685925"/>
            </a:xfrm>
            <a:custGeom>
              <a:avLst/>
              <a:gdLst/>
              <a:ahLst/>
              <a:cxnLst/>
              <a:rect l="l" t="t" r="r" b="b"/>
              <a:pathLst>
                <a:path w="2867025" h="1685925">
                  <a:moveTo>
                    <a:pt x="1343025" y="1362075"/>
                  </a:moveTo>
                  <a:lnTo>
                    <a:pt x="0" y="1362075"/>
                  </a:lnTo>
                  <a:lnTo>
                    <a:pt x="0" y="1685925"/>
                  </a:lnTo>
                  <a:lnTo>
                    <a:pt x="1343025" y="1685925"/>
                  </a:lnTo>
                  <a:lnTo>
                    <a:pt x="1343025" y="1362075"/>
                  </a:lnTo>
                  <a:close/>
                </a:path>
                <a:path w="2867025" h="1685925">
                  <a:moveTo>
                    <a:pt x="2867025" y="0"/>
                  </a:moveTo>
                  <a:lnTo>
                    <a:pt x="1571625" y="0"/>
                  </a:lnTo>
                  <a:lnTo>
                    <a:pt x="1571625" y="400050"/>
                  </a:lnTo>
                  <a:lnTo>
                    <a:pt x="2867025" y="400050"/>
                  </a:lnTo>
                  <a:lnTo>
                    <a:pt x="2867025" y="0"/>
                  </a:lnTo>
                  <a:close/>
                </a:path>
              </a:pathLst>
            </a:custGeom>
            <a:solidFill>
              <a:srgbClr val="17F05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57725" cy="6858000"/>
          </a:xfrm>
          <a:custGeom>
            <a:avLst/>
            <a:gdLst/>
            <a:ahLst/>
            <a:cxnLst/>
            <a:rect l="l" t="t" r="r" b="b"/>
            <a:pathLst>
              <a:path w="4657725" h="6858000">
                <a:moveTo>
                  <a:pt x="4657725" y="0"/>
                </a:moveTo>
                <a:lnTo>
                  <a:pt x="0" y="0"/>
                </a:lnTo>
                <a:lnTo>
                  <a:pt x="0" y="6858000"/>
                </a:lnTo>
                <a:lnTo>
                  <a:pt x="4657725" y="6858000"/>
                </a:lnTo>
                <a:lnTo>
                  <a:pt x="4657725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700" y="619125"/>
            <a:ext cx="3362325" cy="1609725"/>
          </a:xfrm>
          <a:prstGeom prst="rect">
            <a:avLst/>
          </a:prstGeom>
          <a:solidFill>
            <a:srgbClr val="3E3E3E"/>
          </a:solidFill>
          <a:ln w="19050">
            <a:solidFill>
              <a:srgbClr val="FFFFFF"/>
            </a:solidFill>
          </a:ln>
        </p:spPr>
        <p:txBody>
          <a:bodyPr vert="horz" wrap="square" lIns="0" tIns="249555" rIns="0" bIns="0" rtlCol="0">
            <a:spAutoFit/>
          </a:bodyPr>
          <a:lstStyle/>
          <a:p>
            <a:pPr marL="112395" marR="111760" algn="ctr">
              <a:lnSpc>
                <a:spcPct val="90300"/>
              </a:lnSpc>
              <a:spcBef>
                <a:spcPts val="1965"/>
              </a:spcBef>
            </a:pPr>
            <a:r>
              <a:rPr sz="2600" dirty="0"/>
              <a:t>“How</a:t>
            </a:r>
            <a:r>
              <a:rPr sz="2600" spc="-65" dirty="0"/>
              <a:t> </a:t>
            </a:r>
            <a:r>
              <a:rPr sz="2600" dirty="0"/>
              <a:t>many</a:t>
            </a:r>
            <a:r>
              <a:rPr sz="2600" spc="-65" dirty="0"/>
              <a:t> </a:t>
            </a:r>
            <a:r>
              <a:rPr sz="2600" spc="-10" dirty="0"/>
              <a:t>hypotheses </a:t>
            </a:r>
            <a:r>
              <a:rPr sz="2600" dirty="0"/>
              <a:t>were</a:t>
            </a:r>
            <a:r>
              <a:rPr sz="2600" spc="-75" dirty="0"/>
              <a:t> </a:t>
            </a:r>
            <a:r>
              <a:rPr sz="2600" spc="-10" dirty="0"/>
              <a:t>stated</a:t>
            </a:r>
            <a:r>
              <a:rPr sz="2600" spc="-75" dirty="0"/>
              <a:t> </a:t>
            </a:r>
            <a:r>
              <a:rPr sz="2600" dirty="0"/>
              <a:t>in</a:t>
            </a:r>
            <a:r>
              <a:rPr sz="2600" spc="-75" dirty="0"/>
              <a:t> </a:t>
            </a:r>
            <a:r>
              <a:rPr sz="2600" spc="-25" dirty="0"/>
              <a:t>the </a:t>
            </a:r>
            <a:r>
              <a:rPr sz="2600" spc="-10" dirty="0"/>
              <a:t>manuscript”?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722630" y="2626613"/>
            <a:ext cx="3199765" cy="115570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9235">
              <a:lnSpc>
                <a:spcPct val="8970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hypothesis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statements</a:t>
            </a:r>
            <a:r>
              <a:rPr sz="2000" i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stated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spc="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select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survey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1368" y="2248278"/>
            <a:ext cx="5724404" cy="21896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1186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MT</vt:lpstr>
      <vt:lpstr>Calibri</vt:lpstr>
      <vt:lpstr>Calibri Light</vt:lpstr>
      <vt:lpstr>Times New Roman</vt:lpstr>
      <vt:lpstr>Office Theme</vt:lpstr>
      <vt:lpstr>Coding Instructions</vt:lpstr>
      <vt:lpstr>Enter the surname (lastname) of the lead (first) author.</vt:lpstr>
      <vt:lpstr>Enter the DOI for the article you are currently reviewing</vt:lpstr>
      <vt:lpstr>Copy and paste the title of article</vt:lpstr>
      <vt:lpstr>Which of the following categories best describes this research?</vt:lpstr>
      <vt:lpstr>Now go through and briefly skim the article</vt:lpstr>
      <vt:lpstr>“According to the authors, is this study a replication of previous work?”</vt:lpstr>
      <vt:lpstr> Does this study involve testing a hypothesis? E.g., "We hypothesized that..." or "We predicted that..."</vt:lpstr>
      <vt:lpstr>“How many hypotheses were stated in the manuscript”?</vt:lpstr>
      <vt:lpstr>Does the study find support for the hypothesis?</vt:lpstr>
      <vt:lpstr>Copy and paste language stating hypothesis…</vt:lpstr>
      <vt:lpstr>PowerPoint Presentation</vt:lpstr>
      <vt:lpstr>PowerPoint Presentation</vt:lpstr>
      <vt:lpstr>“Does this manuscript provide a statement describing if and where study data are available?”</vt:lpstr>
      <vt:lpstr>PowerPoint Presentation</vt:lpstr>
      <vt:lpstr> Significant p-values</vt:lpstr>
      <vt:lpstr>Non-Significant p-values</vt:lpstr>
      <vt:lpstr>“Does the study/manuscript include information about the sample size”</vt:lpstr>
      <vt:lpstr>“Was a justification of sample size (e.g., power analysis) included in the manuscript?”</vt:lpstr>
      <vt:lpstr>“Was the article preprinted?”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Instructions</dc:title>
  <cp:lastModifiedBy>Francois Jabouille</cp:lastModifiedBy>
  <cp:revision>1</cp:revision>
  <dcterms:created xsi:type="dcterms:W3CDTF">2025-09-15T21:31:51Z</dcterms:created>
  <dcterms:modified xsi:type="dcterms:W3CDTF">2025-09-15T21:38:03Z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2024-10-08T00:00:00Z</vt:filetime>
  </property>
  <property fmtid="{D5CDD505-2E9C-101B-9397-08002B2CF9AE}" pid="3" name="LastSaved">
    <vt:filetime>2025-09-15T00:00:00Z</vt:filetime>
  </property>
</Properties>
</file>