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5" r:id="rId7"/>
    <p:sldId id="266" r:id="rId8"/>
    <p:sldId id="258" r:id="rId9"/>
    <p:sldId id="267" r:id="rId10"/>
    <p:sldId id="259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9/26/2024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9/26/2024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9/26/2024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9/26/2024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9/26/2024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9/26/2024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9/26/2024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382" y="802298"/>
            <a:ext cx="9403155" cy="2541431"/>
          </a:xfrm>
        </p:spPr>
        <p:txBody>
          <a:bodyPr/>
          <a:lstStyle/>
          <a:p>
            <a:r>
              <a:rPr lang="en-US" dirty="0" smtClean="0"/>
              <a:t>12 agile principles</a:t>
            </a:r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Gen-z edition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9. Stay sharp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 </a:t>
            </a:r>
            <a:r>
              <a:rPr lang="en-US" sz="3600" dirty="0"/>
              <a:t>Keep learning and improving. Level up your skills, just like you would in a game.</a:t>
            </a:r>
            <a:endParaRPr lang="en-US" sz="3600" dirty="0"/>
          </a:p>
          <a:p>
            <a:pPr lvl="0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783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10. Keep it simple, stupid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/>
              <a:t>Don't overcomplicate things. Less is more, especially when it comes to tech.</a:t>
            </a:r>
            <a:endParaRPr lang="en-US" sz="3600" dirty="0"/>
          </a:p>
          <a:p>
            <a:pPr lvl="0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521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11. Let the team shine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 </a:t>
            </a:r>
            <a:r>
              <a:rPr lang="en-US" sz="3600" dirty="0"/>
              <a:t>Give your team the freedom to be creative and innovative. It's like letting your friends choose the movie.</a:t>
            </a:r>
            <a:endParaRPr lang="en-US" sz="3600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7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12. Reflect and level up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600" dirty="0"/>
              <a:t>Take a step back and see what's working and what's not. Then, make changes to improve your game.</a:t>
            </a:r>
            <a:endParaRPr lang="en-US" sz="3600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0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1. Drop </a:t>
            </a:r>
            <a:r>
              <a:rPr lang="en-US" dirty="0"/>
              <a:t>the ball early and often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>
                <a:ea typeface="Tahoma" panose="020B0604030504040204" pitchFamily="34" charset="0"/>
                <a:cs typeface="Tahoma" panose="020B0604030504040204" pitchFamily="34" charset="0"/>
              </a:rPr>
              <a:t>Get the product out there, even if it's not perfect. People like stuff now.</a:t>
            </a:r>
            <a:endParaRPr lang="en-US" sz="36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2. Change </a:t>
            </a:r>
            <a:r>
              <a:rPr lang="en-US" dirty="0"/>
              <a:t>is the new normal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600" dirty="0">
                <a:ea typeface="Tahoma" panose="020B0604030504040204" pitchFamily="34" charset="0"/>
                <a:cs typeface="Tahoma" panose="020B0604030504040204" pitchFamily="34" charset="0"/>
              </a:rPr>
              <a:t>Don't freak out when plans change. It's like a </a:t>
            </a:r>
            <a:r>
              <a:rPr lang="en-US" sz="3600" dirty="0" err="1">
                <a:ea typeface="Tahoma" panose="020B0604030504040204" pitchFamily="34" charset="0"/>
                <a:cs typeface="Tahoma" panose="020B0604030504040204" pitchFamily="34" charset="0"/>
              </a:rPr>
              <a:t>TikTok</a:t>
            </a:r>
            <a:r>
              <a:rPr lang="en-US" sz="3600" dirty="0">
                <a:ea typeface="Tahoma" panose="020B0604030504040204" pitchFamily="34" charset="0"/>
                <a:cs typeface="Tahoma" panose="020B0604030504040204" pitchFamily="34" charset="0"/>
              </a:rPr>
              <a:t> trend, but for work.</a:t>
            </a:r>
            <a:endParaRPr lang="en-US" sz="36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2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dirty="0"/>
              <a:t>. Quick wins are the best wins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600" dirty="0">
                <a:ea typeface="Tahoma" panose="020B0604030504040204" pitchFamily="34" charset="0"/>
                <a:cs typeface="Tahoma" panose="020B0604030504040204" pitchFamily="34" charset="0"/>
              </a:rPr>
              <a:t>Small victories are more satisfying than big ones. Think about that dopamine rush you get from unlocking a new skin in a game.</a:t>
            </a:r>
            <a:endParaRPr lang="en-US" sz="36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0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4</a:t>
            </a:r>
            <a:r>
              <a:rPr lang="en-US" dirty="0"/>
              <a:t>. Squad goals matter</a:t>
            </a: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6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Teamwork makes the dream work. Like when you and your friends crush a challenge on </a:t>
            </a:r>
            <a:r>
              <a:rPr lang="en-US" sz="36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Fortnite</a:t>
            </a:r>
            <a:r>
              <a:rPr lang="en-US" sz="36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36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5. Trust your squad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 </a:t>
            </a:r>
            <a:r>
              <a:rPr lang="en-US" sz="3600" dirty="0"/>
              <a:t>Let your team do their thing. They know what they're doing, even if it doesn't look like it at first.</a:t>
            </a:r>
            <a:endParaRPr lang="en-US" sz="3600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6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Face-to-face is the real deal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600" dirty="0"/>
              <a:t>DMs are cool, but nothing beats talking to someone IRL. It's like hanging out with your besties.</a:t>
            </a:r>
            <a:endParaRPr lang="en-US" sz="3600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7. Show, don't tell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600" dirty="0"/>
              <a:t>Actions speak louder than words. Prove it with a sick demo.</a:t>
            </a:r>
            <a:endParaRPr lang="en-US" sz="3600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9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8. Balance is key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600" dirty="0"/>
              <a:t>Don't burn yourself out. You're not a robot. Take breaks and have fun.</a:t>
            </a:r>
            <a:endParaRPr lang="en-US" sz="3600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468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0</TotalTime>
  <Words>302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Tahoma</vt:lpstr>
      <vt:lpstr>Gallery</vt:lpstr>
      <vt:lpstr>12 agile principles</vt:lpstr>
      <vt:lpstr>1. Drop the ball early and often</vt:lpstr>
      <vt:lpstr>2. Change is the new normal</vt:lpstr>
      <vt:lpstr>3. Quick wins are the best wins</vt:lpstr>
      <vt:lpstr>4. Squad goals matter</vt:lpstr>
      <vt:lpstr>5. Trust your squad</vt:lpstr>
      <vt:lpstr>6. Face-to-face is the real deal</vt:lpstr>
      <vt:lpstr>7. Show, don't tell</vt:lpstr>
      <vt:lpstr>8. Balance is key</vt:lpstr>
      <vt:lpstr>9. Stay sharp</vt:lpstr>
      <vt:lpstr>10. Keep it simple, stupid</vt:lpstr>
      <vt:lpstr>11. Let the team shine</vt:lpstr>
      <vt:lpstr>12. Reflect and level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2024-09-26T09:49:28Z</dcterms:created>
  <dcterms:modified xsi:type="dcterms:W3CDTF">2024-09-26T10:09:05Z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