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3" r:id="rId9"/>
    <p:sldId id="267" r:id="rId10"/>
    <p:sldId id="268" r:id="rId11"/>
    <p:sldId id="262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6986-11F0-4DB2-873A-28DB0D94E197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A4BA-31A9-4FA8-8A54-81A0A0BF8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Aerobridge Database GUI 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Vinu Karthek </a:t>
            </a:r>
          </a:p>
          <a:p>
            <a:r>
              <a:rPr lang="en-US" smtClean="0"/>
              <a:t>5</a:t>
            </a:r>
            <a:r>
              <a:rPr lang="en-US" baseline="30000" smtClean="0"/>
              <a:t>th</a:t>
            </a:r>
            <a:r>
              <a:rPr lang="en-US" smtClean="0"/>
              <a:t>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1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</a:t>
            </a:r>
            <a:r>
              <a:rPr lang="en-US" b="1" u="sng" dirty="0" smtClean="0"/>
              <a:t>Read</a:t>
            </a:r>
            <a:r>
              <a:rPr lang="en-US" dirty="0" smtClean="0"/>
              <a:t>”, Shows File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61" y="1787235"/>
            <a:ext cx="6518606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3337" y="2899063"/>
            <a:ext cx="841664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92883" y="3369683"/>
            <a:ext cx="290946" cy="696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</a:t>
            </a:r>
            <a:r>
              <a:rPr lang="en-US" b="1" u="sng" dirty="0" smtClean="0"/>
              <a:t>Compare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697" y="1825625"/>
            <a:ext cx="6518606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81406" y="3144189"/>
            <a:ext cx="841664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335983" y="3653199"/>
            <a:ext cx="290946" cy="696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smtClean="0"/>
              <a:t>Point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1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</a:t>
            </a:r>
            <a:r>
              <a:rPr lang="en-US" b="1" u="sng" dirty="0" smtClean="0"/>
              <a:t>Point Selection</a:t>
            </a:r>
            <a:r>
              <a:rPr lang="en-US" dirty="0" smtClean="0"/>
              <a:t>” Tab &amp; Double Click On </a:t>
            </a:r>
            <a:r>
              <a:rPr lang="en-US" dirty="0" smtClean="0"/>
              <a:t>“</a:t>
            </a:r>
            <a:r>
              <a:rPr lang="en-US" b="1" u="sng" dirty="0" smtClean="0"/>
              <a:t>Select Points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15" y="2085398"/>
            <a:ext cx="651860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2607" y="2836718"/>
            <a:ext cx="1018311" cy="25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6330" y="2441864"/>
            <a:ext cx="706579" cy="166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2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Points On Image(in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) &amp; Click “</a:t>
            </a:r>
            <a:r>
              <a:rPr lang="en-US" b="1" u="sng" dirty="0" smtClean="0"/>
              <a:t>&gt;&gt;</a:t>
            </a:r>
            <a:r>
              <a:rPr lang="en-US" dirty="0" smtClean="0"/>
              <a:t>” Saves </a:t>
            </a:r>
            <a:r>
              <a:rPr lang="en-US" dirty="0" smtClean="0"/>
              <a:t>Points To </a:t>
            </a:r>
            <a:r>
              <a:rPr lang="en-US" dirty="0" smtClean="0"/>
              <a:t>DB: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1825624"/>
            <a:ext cx="10190018" cy="4762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064" y="1974272"/>
            <a:ext cx="685800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4826" y="1981200"/>
            <a:ext cx="685800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51514" y="1981200"/>
            <a:ext cx="685800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4414" y="1981200"/>
            <a:ext cx="980206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024746" y="2230583"/>
            <a:ext cx="453736" cy="768927"/>
          </a:xfrm>
          <a:prstGeom prst="downArrow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065566" y="2230582"/>
            <a:ext cx="453736" cy="1520536"/>
          </a:xfrm>
          <a:prstGeom prst="downArrow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151413" y="2230584"/>
            <a:ext cx="453736" cy="768927"/>
          </a:xfrm>
          <a:prstGeom prst="downArrow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090048" y="2230583"/>
            <a:ext cx="453736" cy="1790698"/>
          </a:xfrm>
          <a:prstGeom prst="downArrow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6203" y="3011633"/>
            <a:ext cx="1371603" cy="7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Feature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96243" y="3771752"/>
            <a:ext cx="1392380" cy="7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</a:t>
            </a:r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01145" y="3021876"/>
            <a:ext cx="1392380" cy="7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Resets Points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50626" y="4021281"/>
            <a:ext cx="1392380" cy="7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</a:t>
            </a:r>
            <a:r>
              <a:rPr lang="en-US" dirty="0" err="1" smtClean="0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 Comparison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</a:t>
            </a:r>
            <a:r>
              <a:rPr lang="en-US" b="1" u="sng" dirty="0" smtClean="0"/>
              <a:t>Results</a:t>
            </a:r>
            <a:r>
              <a:rPr lang="en-US" dirty="0" smtClean="0"/>
              <a:t>” Tab &amp; Double Click On “</a:t>
            </a:r>
            <a:r>
              <a:rPr lang="en-US" b="1" u="sng" dirty="0" smtClean="0"/>
              <a:t>Database Path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309" y="2043834"/>
            <a:ext cx="651860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2257" y="2660072"/>
            <a:ext cx="2119745" cy="43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2973" y="2341490"/>
            <a:ext cx="529936" cy="284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/>
          <a:lstStyle/>
          <a:p>
            <a:r>
              <a:rPr lang="en-US" dirty="0" smtClean="0"/>
              <a:t>Browse for </a:t>
            </a:r>
            <a:r>
              <a:rPr lang="en-US" dirty="0" err="1" smtClean="0"/>
              <a:t>aerobridge.DB</a:t>
            </a:r>
            <a:r>
              <a:rPr lang="en-US" dirty="0" smtClean="0"/>
              <a:t> &amp; Select </a:t>
            </a:r>
            <a:r>
              <a:rPr lang="en-US" dirty="0" smtClean="0"/>
              <a:t>“</a:t>
            </a:r>
            <a:r>
              <a:rPr lang="en-US" b="1" u="sng" dirty="0" smtClean="0"/>
              <a:t>Open”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241" y="1580415"/>
            <a:ext cx="5813281" cy="5047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6364" y="3974522"/>
            <a:ext cx="1475509" cy="259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55425" y="6276108"/>
            <a:ext cx="748145" cy="259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“</a:t>
            </a:r>
            <a:r>
              <a:rPr lang="en-US" b="1" u="sng" dirty="0" smtClean="0"/>
              <a:t>Connect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370" y="2043834"/>
            <a:ext cx="6518606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1445" y="2732809"/>
            <a:ext cx="841664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</a:t>
            </a:r>
            <a:r>
              <a:rPr lang="en-US" b="1" u="sng" dirty="0" smtClean="0"/>
              <a:t>Table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31" y="1836016"/>
            <a:ext cx="652224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7728" y="2836718"/>
            <a:ext cx="2088572" cy="716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</a:t>
            </a:r>
            <a:r>
              <a:rPr lang="en-US" b="1" u="sng" dirty="0" smtClean="0"/>
              <a:t>Read Table</a:t>
            </a:r>
            <a:r>
              <a:rPr lang="en-US" dirty="0" smtClean="0"/>
              <a:t>”, Shows DB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61" y="1787235"/>
            <a:ext cx="6518606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3337" y="2899063"/>
            <a:ext cx="841664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92883" y="3369683"/>
            <a:ext cx="290946" cy="696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Click On “Result File”: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1829594"/>
            <a:ext cx="6524625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4592" y="3262745"/>
            <a:ext cx="2060863" cy="436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Browse for </a:t>
            </a:r>
            <a:r>
              <a:rPr lang="en-US" b="1" dirty="0" smtClean="0"/>
              <a:t>Detection Result File </a:t>
            </a:r>
            <a:r>
              <a:rPr lang="en-US" dirty="0" smtClean="0"/>
              <a:t>&amp; Select </a:t>
            </a:r>
            <a:r>
              <a:rPr lang="en-US" dirty="0" smtClean="0"/>
              <a:t>“</a:t>
            </a:r>
            <a:r>
              <a:rPr lang="en-US" b="1" u="sng" dirty="0" smtClean="0"/>
              <a:t>Open”</a:t>
            </a:r>
            <a:endParaRPr lang="en-US" b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938" y="1340427"/>
            <a:ext cx="5808459" cy="4989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38" y="2743992"/>
            <a:ext cx="5976096" cy="3585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3658" y="4905301"/>
            <a:ext cx="1475509" cy="259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3582" y="5953990"/>
            <a:ext cx="748145" cy="259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Aerobridge Database GUI User Manual</vt:lpstr>
      <vt:lpstr>Result Comparison </vt:lpstr>
      <vt:lpstr>Select “Results” Tab &amp; Double Click On “Database Path”:</vt:lpstr>
      <vt:lpstr>Browse for aerobridge.DB &amp; Select “Open”</vt:lpstr>
      <vt:lpstr>Click “Connect”</vt:lpstr>
      <vt:lpstr>Select “Table”</vt:lpstr>
      <vt:lpstr>Click “Read Table”, Shows DB Data</vt:lpstr>
      <vt:lpstr>Double Click On “Result File”:</vt:lpstr>
      <vt:lpstr>Browse for Detection Result File &amp; Select “Open”</vt:lpstr>
      <vt:lpstr>Click “Read”, Shows File Data</vt:lpstr>
      <vt:lpstr>Click “Compare”:</vt:lpstr>
      <vt:lpstr>Image Point Selection</vt:lpstr>
      <vt:lpstr>Select “Point Selection” Tab &amp; Double Click On “Select Points”:</vt:lpstr>
      <vt:lpstr>Select Points On Image(in Green) &amp; Click “&gt;&gt;” Saves Points To DB: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Vinu Karthek</dc:creator>
  <cp:lastModifiedBy>Vinu Karthek</cp:lastModifiedBy>
  <cp:revision>28</cp:revision>
  <dcterms:created xsi:type="dcterms:W3CDTF">2017-01-07T14:04:20Z</dcterms:created>
  <dcterms:modified xsi:type="dcterms:W3CDTF">2017-01-08T17:48:09Z</dcterms:modified>
</cp:coreProperties>
</file>