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59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260" r:id="rId12"/>
    <p:sldId id="258" r:id="rId13"/>
    <p:sldId id="301" r:id="rId14"/>
    <p:sldId id="300" r:id="rId15"/>
    <p:sldId id="261" r:id="rId1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Righteous" panose="020B0604020202020204" charset="0"/>
      <p:regular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2008</c:v>
                </c:pt>
                <c:pt idx="2">
                  <c:v>2010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0.1</c:v>
                </c:pt>
                <c:pt idx="2">
                  <c:v>0.06</c:v>
                </c:pt>
                <c:pt idx="3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A-4FC9-A3F6-CBC72219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034287"/>
        <c:axId val="73034703"/>
      </c:lineChart>
      <c:catAx>
        <c:axId val="7303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3034703"/>
        <c:crosses val="autoZero"/>
        <c:auto val="1"/>
        <c:lblAlgn val="ctr"/>
        <c:lblOffset val="100"/>
        <c:noMultiLvlLbl val="0"/>
      </c:catAx>
      <c:valAx>
        <c:axId val="7303470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3034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79" b="16125"/>
          <a:stretch/>
        </p:blipFill>
        <p:spPr>
          <a:xfrm>
            <a:off x="75" y="-14696"/>
            <a:ext cx="9144000" cy="4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6936675" y="3007808"/>
            <a:ext cx="2207323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100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DIAL-UP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Način pristupa internetu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74" y="649934"/>
            <a:ext cx="5231851" cy="38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4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STATISTIKA</a:t>
            </a:r>
            <a:endParaRPr/>
          </a:p>
        </p:txBody>
      </p:sp>
      <p:sp>
        <p:nvSpPr>
          <p:cNvPr id="29" name="Google Shape;514;p55"/>
          <p:cNvSpPr txBox="1">
            <a:spLocks noGrp="1"/>
          </p:cNvSpPr>
          <p:nvPr>
            <p:ph type="subTitle" idx="4"/>
          </p:nvPr>
        </p:nvSpPr>
        <p:spPr>
          <a:xfrm>
            <a:off x="2588498" y="4131138"/>
            <a:ext cx="3693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Postotak korisnika dial-up-a u Sjedinjenim Američkim Državama</a:t>
            </a:r>
            <a:endParaRPr/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9727711"/>
              </p:ext>
            </p:extLst>
          </p:nvPr>
        </p:nvGraphicFramePr>
        <p:xfrm>
          <a:off x="1799321" y="1012362"/>
          <a:ext cx="5545359" cy="311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29" grpId="0" build="p"/>
      <p:bldGraphic spid="3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Performanse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880959" y="1725364"/>
            <a:ext cx="29330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Savremeni dial-up modemi imaju maksimalnu brzinu prenosa od </a:t>
            </a: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>56 kbit/s iako je to u praksi obično od 40 do 50 kbit/s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Šum telefonskih linija i kvalitet modema takođe utičnu na brzinu veze.</a:t>
            </a:r>
            <a:endParaRPr lang="sr-Latn-BA" sz="13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Performanse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825392"/>
            <a:ext cx="293300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Jedan od velikih problema dial-up-a je veliko kašnjenje koje može biti i do </a:t>
            </a:r>
            <a:r>
              <a:rPr lang="en-US" sz="1300" b="1" smtClean="0">
                <a:solidFill>
                  <a:schemeClr val="bg2"/>
                </a:solidFill>
              </a:rPr>
              <a:t>150ms.</a:t>
            </a:r>
          </a:p>
          <a:p>
            <a:pPr lvl="1"/>
            <a:endParaRPr lang="en-US" sz="1300" b="1">
              <a:solidFill>
                <a:schemeClr val="bg2"/>
              </a:solidFill>
            </a:endParaRP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>Ovo kašnjenje može otežati, pa čak i onemogućiti, video konferencije i igre na mreži.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Zamjena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425282"/>
            <a:ext cx="293300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Širokopojasni pristup internet putem kabla, digitalne pretplatničke linije i satelita je zamijenio dial-up.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Širokopojasni pristup nudi mnogo veće brzine od dial-up-a i ne zahtijeva isključivo korištenje telefonske linije.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Još jedna prednost širokopojasnih mreža je ta što su uvijek uključene.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HVALA NA PAŽNJI</a:t>
            </a:r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Izvori:</a:t>
            </a:r>
            <a:br>
              <a:rPr lang="es" smtClean="0"/>
            </a:br>
            <a:endParaRPr lang="es" smtClean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mtClean="0"/>
              <a:t>Wikipedia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mtClean="0"/>
              <a:t>Statista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Sastav prezentacije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Istorija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Istorija dial-up-a</a:t>
            </a: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Performanse</a:t>
            </a: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Brzina dial-up-a</a:t>
            </a:r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Dostupnost i konfiguracija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Potrebna </a:t>
            </a:r>
            <a:r>
              <a:rPr lang="es" smtClean="0"/>
              <a:t>infrastruktura i kako konfigurisati dial-up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Zamjena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r-Latn-BA"/>
              <a:t>Zamjena širokopojasnom mrežom</a:t>
            </a:r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ŠTA JE</a:t>
            </a:r>
            <a:br>
              <a:rPr lang="es" smtClean="0"/>
            </a:br>
            <a:r>
              <a:rPr lang="es" smtClean="0"/>
              <a:t>DIAL-UP ?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Dial-up predstavlja način pristupa internetu pomoću </a:t>
            </a:r>
            <a:r>
              <a:rPr lang="es" b="1" smtClean="0"/>
              <a:t>telefonske linije</a:t>
            </a:r>
            <a:r>
              <a:rPr lang="es" smtClean="0"/>
              <a:t>.</a:t>
            </a:r>
            <a:br>
              <a:rPr lang="es" smtClean="0"/>
            </a:br>
            <a:r>
              <a:rPr lang="es" smtClean="0"/>
              <a:t/>
            </a:r>
            <a:br>
              <a:rPr lang="es" smtClean="0"/>
            </a:br>
            <a:r>
              <a:rPr lang="es" smtClean="0"/>
              <a:t>Korisnik koristi </a:t>
            </a:r>
            <a:r>
              <a:rPr lang="es" b="1" smtClean="0"/>
              <a:t>modem</a:t>
            </a:r>
            <a:r>
              <a:rPr lang="es" smtClean="0"/>
              <a:t> koji je povezan sa računarom i telefonskom linijom da bi birao broj Internet provajdera prilikom koje se uspostavlja veza između modema, koji se kasnije usmjerava ka Internetu.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Istorija</a:t>
            </a:r>
            <a:endParaRPr lang="sr-Latn-BA"/>
          </a:p>
        </p:txBody>
      </p:sp>
      <p:sp>
        <p:nvSpPr>
          <p:cNvPr id="6" name="TextBox 5"/>
          <p:cNvSpPr txBox="1"/>
          <p:nvPr/>
        </p:nvSpPr>
        <p:spPr>
          <a:xfrm>
            <a:off x="4880959" y="1525309"/>
            <a:ext cx="2933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>
                <a:solidFill>
                  <a:schemeClr val="bg2"/>
                </a:solidFill>
              </a:rPr>
              <a:t>Prvobitni sistem </a:t>
            </a:r>
            <a:r>
              <a:rPr lang="en-US" sz="1300" smtClean="0">
                <a:solidFill>
                  <a:schemeClr val="bg2"/>
                </a:solidFill>
              </a:rPr>
              <a:t>dial-up-a </a:t>
            </a:r>
            <a:r>
              <a:rPr lang="en-US" sz="1300">
                <a:solidFill>
                  <a:schemeClr val="bg2"/>
                </a:solidFill>
              </a:rPr>
              <a:t>su napravili TomTruscott i Steve Bellovin pod </a:t>
            </a:r>
            <a:r>
              <a:rPr lang="en-US" sz="1300" smtClean="0">
                <a:solidFill>
                  <a:schemeClr val="bg2"/>
                </a:solidFill>
              </a:rPr>
              <a:t>nazivom </a:t>
            </a:r>
            <a:r>
              <a:rPr lang="en-US" sz="1300" b="1" smtClean="0">
                <a:solidFill>
                  <a:schemeClr val="bg2"/>
                </a:solidFill>
              </a:rPr>
              <a:t>USENET</a:t>
            </a:r>
            <a:r>
              <a:rPr lang="en-US" sz="1300" smtClean="0">
                <a:solidFill>
                  <a:schemeClr val="bg2"/>
                </a:solidFill>
              </a:rPr>
              <a:t>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USENET je bio sistem zasnovan na UNIX-u koji je podatke prenosio preko telefonskih modema.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Prvi komercijalni dial-up su ponudile kompanije Pipex i Sprint.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59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Dostupnost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725364"/>
            <a:ext cx="29330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Dial-up konekcija ne zahtijeva dodatnu infrastrukturu osim telefonske mreže, modema i servera.</a:t>
            </a: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Za modemsku vezu potrebno je vrijeme da se uspostavi telefonska veza. U lokalima sa naplatom, svaka veza ima dodatne troškove.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Dostupnost</a:t>
            </a:r>
            <a:endParaRPr lang="sr-Latn-BA"/>
          </a:p>
        </p:txBody>
      </p:sp>
      <p:sp>
        <p:nvSpPr>
          <p:cNvPr id="5" name="TextBox 4"/>
          <p:cNvSpPr txBox="1"/>
          <p:nvPr/>
        </p:nvSpPr>
        <p:spPr>
          <a:xfrm>
            <a:off x="4880959" y="1733127"/>
            <a:ext cx="2933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Dial-up pristup je privremeni pristup jer korisnik ili telefonska kompanija prekida vezu.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Provajderi usluga često odrede ograničenje trajanja veze kako bi omogućili dijeljenje resursa i isključiće korisnika što zahtijeva ponovno povezivanje i troškove.</a:t>
            </a:r>
            <a:br>
              <a:rPr lang="en-US" sz="1300" smtClean="0">
                <a:solidFill>
                  <a:schemeClr val="bg2"/>
                </a:solidFill>
              </a:rPr>
            </a:b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Konfiguracija/Kreiranje</a:t>
            </a:r>
            <a:endParaRPr lang="sr-Latn-B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49" y="1403949"/>
            <a:ext cx="6177703" cy="326369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78000" y="2749550"/>
            <a:ext cx="90805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2250" y="2476500"/>
            <a:ext cx="2660650" cy="273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964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31" y="1033123"/>
            <a:ext cx="4275539" cy="3077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55900" y="1911350"/>
            <a:ext cx="2463800" cy="32385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54765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46" y="690415"/>
            <a:ext cx="5112508" cy="37626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93950" y="2432050"/>
            <a:ext cx="3473450" cy="393700"/>
          </a:xfrm>
          <a:prstGeom prst="rect">
            <a:avLst/>
          </a:prstGeom>
          <a:solidFill>
            <a:srgbClr val="F6D5DA">
              <a:alpha val="14118"/>
            </a:srgb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47103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093FB"/>
      </a:dk1>
      <a:lt1>
        <a:srgbClr val="D22E4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093FB"/>
      </a:accent3>
      <a:accent4>
        <a:srgbClr val="D22E44"/>
      </a:accent4>
      <a:accent5>
        <a:srgbClr val="FF6EF8"/>
      </a:accent5>
      <a:accent6>
        <a:srgbClr val="D9D9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169</Words>
  <Application>Microsoft Office PowerPoint</Application>
  <PresentationFormat>On-screen Show (16:9)</PresentationFormat>
  <Paragraphs>41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 Light</vt:lpstr>
      <vt:lpstr>Righteous</vt:lpstr>
      <vt:lpstr>Arial</vt:lpstr>
      <vt:lpstr>Fira Sans Extra Condensed Medium</vt:lpstr>
      <vt:lpstr>Squada One</vt:lpstr>
      <vt:lpstr>Tech Startup by Slidesgo</vt:lpstr>
      <vt:lpstr>DIAL-UP</vt:lpstr>
      <vt:lpstr>Sastav prezentacije</vt:lpstr>
      <vt:lpstr>ŠTA JE DIAL-UP ?</vt:lpstr>
      <vt:lpstr>Istorija</vt:lpstr>
      <vt:lpstr>Dostupnost</vt:lpstr>
      <vt:lpstr>Dostupnost</vt:lpstr>
      <vt:lpstr>Konfiguracija/Kreiranje</vt:lpstr>
      <vt:lpstr>PowerPoint Presentation</vt:lpstr>
      <vt:lpstr>PowerPoint Presentation</vt:lpstr>
      <vt:lpstr>PowerPoint Presentation</vt:lpstr>
      <vt:lpstr>STATISTIKA</vt:lpstr>
      <vt:lpstr>Performanse</vt:lpstr>
      <vt:lpstr>Performanse</vt:lpstr>
      <vt:lpstr>Zamjena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DIAL-UP</dc:title>
  <dc:creator>BojanStudio</dc:creator>
  <cp:lastModifiedBy>BojanStudio</cp:lastModifiedBy>
  <cp:revision>20</cp:revision>
  <dcterms:modified xsi:type="dcterms:W3CDTF">2021-02-15T08:57:14Z</dcterms:modified>
</cp:coreProperties>
</file>