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5"/>
  </p:notesMasterIdLst>
  <p:sldIdLst>
    <p:sldId id="256" r:id="rId2"/>
    <p:sldId id="265" r:id="rId3"/>
    <p:sldId id="258" r:id="rId4"/>
    <p:sldId id="259" r:id="rId5"/>
    <p:sldId id="287" r:id="rId6"/>
    <p:sldId id="269" r:id="rId7"/>
    <p:sldId id="264" r:id="rId8"/>
    <p:sldId id="289" r:id="rId9"/>
    <p:sldId id="260" r:id="rId10"/>
    <p:sldId id="291" r:id="rId11"/>
    <p:sldId id="267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72" r:id="rId24"/>
  </p:sldIdLst>
  <p:sldSz cx="9144000" cy="5143500" type="screen16x9"/>
  <p:notesSz cx="6858000" cy="9144000"/>
  <p:embeddedFontLst>
    <p:embeddedFont>
      <p:font typeface="Source Sans Pro" panose="020B0604020202020204" charset="0"/>
      <p:regular r:id="rId26"/>
      <p:bold r:id="rId27"/>
      <p:italic r:id="rId28"/>
      <p:boldItalic r:id="rId29"/>
    </p:embeddedFont>
    <p:embeddedFont>
      <p:font typeface="Archivo Black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C37160-15EA-4155-8D5B-0B227AC4E87B}">
  <a:tblStyle styleId="{51C37160-15EA-4155-8D5B-0B227AC4E8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914e35b3eb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914e35b3eb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8fc1f8f685_0_2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8fc1f8f685_0_2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fc1f8f685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8fc1f8f685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23fd3c6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23fd3c6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919cc0fa9a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919cc0fa9a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8fc1f8f685_0_1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8fc1f8f685_0_1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fc1f8f685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fc1f8f685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919cc0fa9a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919cc0fa9a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0971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798825" y="47178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992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6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3161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1272375"/>
            <a:ext cx="3887700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00" y="3078500"/>
            <a:ext cx="3236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738150" y="540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_1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720000" y="1510235"/>
            <a:ext cx="2211900" cy="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1"/>
          </p:nvPr>
        </p:nvSpPr>
        <p:spPr>
          <a:xfrm>
            <a:off x="720000" y="2174365"/>
            <a:ext cx="2574600" cy="14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7"/>
          <p:cNvSpPr/>
          <p:nvPr/>
        </p:nvSpPr>
        <p:spPr>
          <a:xfrm flipH="1">
            <a:off x="-1296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 flipH="1">
            <a:off x="833250" y="-18433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 flipH="1">
            <a:off x="323250" y="364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 flipH="1">
            <a:off x="8424000" y="46035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25" name="Google Shape;225;p19"/>
          <p:cNvSpPr/>
          <p:nvPr/>
        </p:nvSpPr>
        <p:spPr>
          <a:xfrm flipH="1">
            <a:off x="8441100" y="-3096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"/>
          <p:cNvSpPr/>
          <p:nvPr/>
        </p:nvSpPr>
        <p:spPr>
          <a:xfrm flipH="1">
            <a:off x="-7773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"/>
          <p:cNvSpPr/>
          <p:nvPr/>
        </p:nvSpPr>
        <p:spPr>
          <a:xfrm flipH="1">
            <a:off x="-1162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"/>
          <p:cNvSpPr/>
          <p:nvPr/>
        </p:nvSpPr>
        <p:spPr>
          <a:xfrm rot="10800000">
            <a:off x="8245400" y="448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8421538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7764763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86143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-153462" y="4864350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-1451875" y="41661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 rot="10800000">
            <a:off x="-1296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 rot="10800000">
            <a:off x="8332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 rot="10800000">
            <a:off x="3232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/>
          <p:nvPr/>
        </p:nvSpPr>
        <p:spPr>
          <a:xfrm rot="10800000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 rot="10800000">
            <a:off x="9687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1274863"/>
            <a:ext cx="2211900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720000" y="2409738"/>
            <a:ext cx="2574600" cy="14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494275" y="-404575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2428950" y="-18433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274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67350" y="285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518550" y="46035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999200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-15556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 flipH="1">
            <a:off x="7092698" y="961120"/>
            <a:ext cx="1397509" cy="3373666"/>
            <a:chOff x="1197548" y="1137333"/>
            <a:chExt cx="1397509" cy="3373666"/>
          </a:xfrm>
        </p:grpSpPr>
        <p:sp>
          <p:nvSpPr>
            <p:cNvPr id="71" name="Google Shape;71;p8"/>
            <p:cNvSpPr/>
            <p:nvPr/>
          </p:nvSpPr>
          <p:spPr>
            <a:xfrm>
              <a:off x="1197548" y="29101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524232" y="4442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2181109" y="3708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128957" y="11373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8"/>
          <p:cNvSpPr/>
          <p:nvPr/>
        </p:nvSpPr>
        <p:spPr>
          <a:xfrm rot="10800000" flipH="1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 rot="10800000" flipH="1">
            <a:off x="58153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10800000" flipH="1">
            <a:off x="83107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rot="10800000" flipH="1">
            <a:off x="76653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653798" y="961120"/>
            <a:ext cx="1397509" cy="3373666"/>
            <a:chOff x="1197548" y="1137333"/>
            <a:chExt cx="1397509" cy="3373666"/>
          </a:xfrm>
        </p:grpSpPr>
        <p:sp>
          <p:nvSpPr>
            <p:cNvPr id="81" name="Google Shape;81;p8"/>
            <p:cNvSpPr/>
            <p:nvPr/>
          </p:nvSpPr>
          <p:spPr>
            <a:xfrm>
              <a:off x="1197548" y="29101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524232" y="4442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181109" y="3708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2128957" y="11373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 rot="10800000" flipH="1">
            <a:off x="-129600" y="44937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rot="10800000" flipH="1">
            <a:off x="-952500" y="-153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696600" y="1233175"/>
            <a:ext cx="3341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696600" y="2803075"/>
            <a:ext cx="3341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5212500" y="724075"/>
            <a:ext cx="3341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/>
          <p:nvPr/>
        </p:nvSpPr>
        <p:spPr>
          <a:xfrm rot="10800000" flipH="1">
            <a:off x="-1403250" y="-16526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rot="10800000" flipH="1">
            <a:off x="-291437" y="9520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307100" y="1553313"/>
            <a:ext cx="6529800" cy="13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404050" y="3017188"/>
            <a:ext cx="43359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1"/>
          <p:cNvSpPr/>
          <p:nvPr/>
        </p:nvSpPr>
        <p:spPr>
          <a:xfrm rot="10800000" flipH="1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rot="10800000" flipH="1">
            <a:off x="58153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"/>
          <p:cNvSpPr/>
          <p:nvPr/>
        </p:nvSpPr>
        <p:spPr>
          <a:xfrm rot="10800000" flipH="1">
            <a:off x="83107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/>
          <p:nvPr/>
        </p:nvSpPr>
        <p:spPr>
          <a:xfrm rot="10800000" flipH="1">
            <a:off x="-129600" y="-2431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/>
          <p:nvPr/>
        </p:nvSpPr>
        <p:spPr>
          <a:xfrm rot="10800000" flipH="1">
            <a:off x="-1296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1"/>
          <p:cNvGrpSpPr/>
          <p:nvPr/>
        </p:nvGrpSpPr>
        <p:grpSpPr>
          <a:xfrm>
            <a:off x="111698" y="1189720"/>
            <a:ext cx="1611834" cy="2764066"/>
            <a:chOff x="587948" y="1365933"/>
            <a:chExt cx="1611834" cy="2764066"/>
          </a:xfrm>
        </p:grpSpPr>
        <p:sp>
          <p:nvSpPr>
            <p:cNvPr id="109" name="Google Shape;109;p11"/>
            <p:cNvSpPr/>
            <p:nvPr/>
          </p:nvSpPr>
          <p:spPr>
            <a:xfrm>
              <a:off x="587948" y="26053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990832" y="4061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1114309" y="3327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2128957" y="13659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11"/>
          <p:cNvGrpSpPr/>
          <p:nvPr/>
        </p:nvGrpSpPr>
        <p:grpSpPr>
          <a:xfrm flipH="1">
            <a:off x="7420473" y="1189720"/>
            <a:ext cx="1611834" cy="2764066"/>
            <a:chOff x="587948" y="1365933"/>
            <a:chExt cx="1611834" cy="2764066"/>
          </a:xfrm>
        </p:grpSpPr>
        <p:sp>
          <p:nvSpPr>
            <p:cNvPr id="115" name="Google Shape;115;p11"/>
            <p:cNvSpPr/>
            <p:nvPr/>
          </p:nvSpPr>
          <p:spPr>
            <a:xfrm>
              <a:off x="587948" y="26053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1990832" y="4061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1114309" y="3327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2128957" y="13659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1"/>
          </p:nvPr>
        </p:nvSpPr>
        <p:spPr>
          <a:xfrm>
            <a:off x="720000" y="1332650"/>
            <a:ext cx="77040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8243100" y="42804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 flipH="1">
            <a:off x="-215575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 flipH="1">
            <a:off x="-1038475" y="-17791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 flipH="1">
            <a:off x="-219325" y="8653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 flipH="1">
            <a:off x="7828025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 flipH="1">
            <a:off x="8338025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1255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808025" y="15125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3"/>
          </p:nvPr>
        </p:nvSpPr>
        <p:spPr>
          <a:xfrm>
            <a:off x="1808025" y="18569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5" name="Google Shape;135;p14"/>
          <p:cNvCxnSpPr/>
          <p:nvPr/>
        </p:nvCxnSpPr>
        <p:spPr>
          <a:xfrm>
            <a:off x="796200" y="225685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4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675475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1808025" y="2675475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6"/>
          </p:nvPr>
        </p:nvSpPr>
        <p:spPr>
          <a:xfrm>
            <a:off x="1808025" y="3019875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14"/>
          <p:cNvCxnSpPr/>
          <p:nvPr/>
        </p:nvCxnSpPr>
        <p:spPr>
          <a:xfrm>
            <a:off x="796200" y="3419775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83840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8"/>
          </p:nvPr>
        </p:nvSpPr>
        <p:spPr>
          <a:xfrm>
            <a:off x="1808025" y="383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9"/>
          </p:nvPr>
        </p:nvSpPr>
        <p:spPr>
          <a:xfrm>
            <a:off x="1808025" y="41828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4"/>
          <p:cNvCxnSpPr/>
          <p:nvPr/>
        </p:nvCxnSpPr>
        <p:spPr>
          <a:xfrm>
            <a:off x="796200" y="458270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4"/>
          <p:cNvSpPr txBox="1">
            <a:spLocks noGrp="1"/>
          </p:cNvSpPr>
          <p:nvPr>
            <p:ph type="title" idx="13" hasCustomPrompt="1"/>
          </p:nvPr>
        </p:nvSpPr>
        <p:spPr>
          <a:xfrm>
            <a:off x="4907475" y="151255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4"/>
          </p:nvPr>
        </p:nvSpPr>
        <p:spPr>
          <a:xfrm>
            <a:off x="5995500" y="15125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5"/>
          </p:nvPr>
        </p:nvSpPr>
        <p:spPr>
          <a:xfrm>
            <a:off x="5995500" y="18569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14"/>
          <p:cNvCxnSpPr/>
          <p:nvPr/>
        </p:nvCxnSpPr>
        <p:spPr>
          <a:xfrm>
            <a:off x="4983675" y="225685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4"/>
          <p:cNvSpPr txBox="1">
            <a:spLocks noGrp="1"/>
          </p:cNvSpPr>
          <p:nvPr>
            <p:ph type="title" idx="16" hasCustomPrompt="1"/>
          </p:nvPr>
        </p:nvSpPr>
        <p:spPr>
          <a:xfrm>
            <a:off x="4907475" y="2675475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17"/>
          </p:nvPr>
        </p:nvSpPr>
        <p:spPr>
          <a:xfrm>
            <a:off x="5995500" y="2675475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8"/>
          </p:nvPr>
        </p:nvSpPr>
        <p:spPr>
          <a:xfrm>
            <a:off x="5995500" y="3019875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14"/>
          <p:cNvCxnSpPr/>
          <p:nvPr/>
        </p:nvCxnSpPr>
        <p:spPr>
          <a:xfrm>
            <a:off x="4983675" y="3419775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4"/>
          <p:cNvSpPr txBox="1">
            <a:spLocks noGrp="1"/>
          </p:cNvSpPr>
          <p:nvPr>
            <p:ph type="title" idx="19" hasCustomPrompt="1"/>
          </p:nvPr>
        </p:nvSpPr>
        <p:spPr>
          <a:xfrm>
            <a:off x="4907475" y="383840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20"/>
          </p:nvPr>
        </p:nvSpPr>
        <p:spPr>
          <a:xfrm>
            <a:off x="5995500" y="383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21"/>
          </p:nvPr>
        </p:nvSpPr>
        <p:spPr>
          <a:xfrm>
            <a:off x="5995500" y="41828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14"/>
          <p:cNvCxnSpPr/>
          <p:nvPr/>
        </p:nvCxnSpPr>
        <p:spPr>
          <a:xfrm>
            <a:off x="4983675" y="458270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4"/>
          <p:cNvSpPr/>
          <p:nvPr/>
        </p:nvSpPr>
        <p:spPr>
          <a:xfrm>
            <a:off x="8597550" y="478752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489975" y="-1548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-154675" y="486582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/>
          <p:nvPr/>
        </p:nvSpPr>
        <p:spPr>
          <a:xfrm>
            <a:off x="-1451875" y="41661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2902650" y="3593475"/>
            <a:ext cx="333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1"/>
          </p:nvPr>
        </p:nvSpPr>
        <p:spPr>
          <a:xfrm>
            <a:off x="1884900" y="1660175"/>
            <a:ext cx="5374200" cy="18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587948" y="1650882"/>
            <a:ext cx="1178434" cy="2421967"/>
            <a:chOff x="587948" y="1650882"/>
            <a:chExt cx="1178434" cy="2421967"/>
          </a:xfrm>
        </p:grpSpPr>
        <p:sp>
          <p:nvSpPr>
            <p:cNvPr id="185" name="Google Shape;185;p16"/>
            <p:cNvSpPr/>
            <p:nvPr/>
          </p:nvSpPr>
          <p:spPr>
            <a:xfrm>
              <a:off x="587948" y="26053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457432" y="2537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114309" y="3327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695557" y="400435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16"/>
          <p:cNvGrpSpPr/>
          <p:nvPr/>
        </p:nvGrpSpPr>
        <p:grpSpPr>
          <a:xfrm>
            <a:off x="7377621" y="1650882"/>
            <a:ext cx="1178434" cy="2421967"/>
            <a:chOff x="7377621" y="1650882"/>
            <a:chExt cx="1178434" cy="2421967"/>
          </a:xfrm>
        </p:grpSpPr>
        <p:sp>
          <p:nvSpPr>
            <p:cNvPr id="191" name="Google Shape;191;p16"/>
            <p:cNvSpPr/>
            <p:nvPr/>
          </p:nvSpPr>
          <p:spPr>
            <a:xfrm flipH="1">
              <a:off x="8370748" y="26053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 flipH="1">
              <a:off x="7686586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 flipH="1">
              <a:off x="7615746" y="2537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 flipH="1">
              <a:off x="7914011" y="3327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 flipH="1">
              <a:off x="7377621" y="400435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5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C99pZ5HNewV2gYsM3DVTTWPPRp17zyL58s-px8Z_2A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723035" y="1273599"/>
            <a:ext cx="4007996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>Menadžment stilovi</a:t>
            </a:r>
            <a:endParaRPr sz="4400"/>
          </a:p>
        </p:txBody>
      </p:sp>
      <p:sp>
        <p:nvSpPr>
          <p:cNvPr id="338" name="Google Shape;338;p34"/>
          <p:cNvSpPr txBox="1">
            <a:spLocks noGrp="1"/>
          </p:cNvSpPr>
          <p:nvPr>
            <p:ph type="subTitle" idx="1"/>
          </p:nvPr>
        </p:nvSpPr>
        <p:spPr>
          <a:xfrm>
            <a:off x="720000" y="3078500"/>
            <a:ext cx="3236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Stilovi menadžmenta</a:t>
            </a:r>
            <a:endParaRPr/>
          </a:p>
        </p:txBody>
      </p:sp>
      <p:cxnSp>
        <p:nvCxnSpPr>
          <p:cNvPr id="339" name="Google Shape;339;p34"/>
          <p:cNvCxnSpPr/>
          <p:nvPr/>
        </p:nvCxnSpPr>
        <p:spPr>
          <a:xfrm>
            <a:off x="796200" y="2991600"/>
            <a:ext cx="3524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0" name="Google Shape;340;p34"/>
          <p:cNvGrpSpPr/>
          <p:nvPr/>
        </p:nvGrpSpPr>
        <p:grpSpPr>
          <a:xfrm>
            <a:off x="4419597" y="682248"/>
            <a:ext cx="4379239" cy="3779004"/>
            <a:chOff x="4571997" y="682248"/>
            <a:chExt cx="4379239" cy="3779004"/>
          </a:xfrm>
        </p:grpSpPr>
        <p:sp>
          <p:nvSpPr>
            <p:cNvPr id="341" name="Google Shape;341;p34"/>
            <p:cNvSpPr/>
            <p:nvPr/>
          </p:nvSpPr>
          <p:spPr>
            <a:xfrm>
              <a:off x="5085426" y="2282180"/>
              <a:ext cx="1517" cy="46832"/>
            </a:xfrm>
            <a:custGeom>
              <a:avLst/>
              <a:gdLst/>
              <a:ahLst/>
              <a:cxnLst/>
              <a:rect l="l" t="t" r="r" b="b"/>
              <a:pathLst>
                <a:path w="67" h="2069" extrusionOk="0">
                  <a:moveTo>
                    <a:pt x="67" y="1"/>
                  </a:moveTo>
                  <a:lnTo>
                    <a:pt x="34" y="701"/>
                  </a:lnTo>
                  <a:cubicBezTo>
                    <a:pt x="34" y="1135"/>
                    <a:pt x="34" y="1602"/>
                    <a:pt x="0" y="2069"/>
                  </a:cubicBezTo>
                  <a:cubicBezTo>
                    <a:pt x="67" y="1368"/>
                    <a:pt x="67" y="701"/>
                    <a:pt x="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4809076" y="1683869"/>
              <a:ext cx="845395" cy="1595519"/>
            </a:xfrm>
            <a:custGeom>
              <a:avLst/>
              <a:gdLst/>
              <a:ahLst/>
              <a:cxnLst/>
              <a:rect l="l" t="t" r="r" b="b"/>
              <a:pathLst>
                <a:path w="37349" h="70489" extrusionOk="0">
                  <a:moveTo>
                    <a:pt x="8373" y="515"/>
                  </a:moveTo>
                  <a:cubicBezTo>
                    <a:pt x="10041" y="2317"/>
                    <a:pt x="11609" y="4085"/>
                    <a:pt x="12610" y="6386"/>
                  </a:cubicBezTo>
                  <a:cubicBezTo>
                    <a:pt x="13377" y="8087"/>
                    <a:pt x="13410" y="9789"/>
                    <a:pt x="13577" y="11523"/>
                  </a:cubicBezTo>
                  <a:cubicBezTo>
                    <a:pt x="12610" y="7554"/>
                    <a:pt x="10808" y="3818"/>
                    <a:pt x="8373" y="515"/>
                  </a:cubicBezTo>
                  <a:close/>
                  <a:moveTo>
                    <a:pt x="8140" y="382"/>
                  </a:moveTo>
                  <a:lnTo>
                    <a:pt x="8140" y="382"/>
                  </a:lnTo>
                  <a:cubicBezTo>
                    <a:pt x="10208" y="4418"/>
                    <a:pt x="12042" y="8554"/>
                    <a:pt x="13610" y="12824"/>
                  </a:cubicBezTo>
                  <a:cubicBezTo>
                    <a:pt x="12076" y="11090"/>
                    <a:pt x="10375" y="9355"/>
                    <a:pt x="9541" y="7220"/>
                  </a:cubicBezTo>
                  <a:cubicBezTo>
                    <a:pt x="8673" y="5052"/>
                    <a:pt x="8540" y="2617"/>
                    <a:pt x="8140" y="382"/>
                  </a:cubicBezTo>
                  <a:close/>
                  <a:moveTo>
                    <a:pt x="8040" y="215"/>
                  </a:moveTo>
                  <a:lnTo>
                    <a:pt x="8040" y="215"/>
                  </a:lnTo>
                  <a:cubicBezTo>
                    <a:pt x="8340" y="2617"/>
                    <a:pt x="8573" y="5219"/>
                    <a:pt x="9507" y="7454"/>
                  </a:cubicBezTo>
                  <a:cubicBezTo>
                    <a:pt x="10375" y="9555"/>
                    <a:pt x="12076" y="11290"/>
                    <a:pt x="13610" y="12991"/>
                  </a:cubicBezTo>
                  <a:cubicBezTo>
                    <a:pt x="11876" y="11590"/>
                    <a:pt x="9774" y="10322"/>
                    <a:pt x="8874" y="8254"/>
                  </a:cubicBezTo>
                  <a:cubicBezTo>
                    <a:pt x="7940" y="6053"/>
                    <a:pt x="8040" y="2650"/>
                    <a:pt x="8040" y="215"/>
                  </a:cubicBezTo>
                  <a:close/>
                  <a:moveTo>
                    <a:pt x="8340" y="682"/>
                  </a:moveTo>
                  <a:lnTo>
                    <a:pt x="8340" y="682"/>
                  </a:lnTo>
                  <a:cubicBezTo>
                    <a:pt x="10842" y="4218"/>
                    <a:pt x="12643" y="8221"/>
                    <a:pt x="13710" y="12424"/>
                  </a:cubicBezTo>
                  <a:cubicBezTo>
                    <a:pt x="13744" y="12624"/>
                    <a:pt x="13777" y="12857"/>
                    <a:pt x="13810" y="13058"/>
                  </a:cubicBezTo>
                  <a:lnTo>
                    <a:pt x="13644" y="12857"/>
                  </a:lnTo>
                  <a:cubicBezTo>
                    <a:pt x="12176" y="8688"/>
                    <a:pt x="10408" y="4585"/>
                    <a:pt x="8340" y="682"/>
                  </a:cubicBezTo>
                  <a:close/>
                  <a:moveTo>
                    <a:pt x="21149" y="6987"/>
                  </a:moveTo>
                  <a:lnTo>
                    <a:pt x="21149" y="7087"/>
                  </a:lnTo>
                  <a:cubicBezTo>
                    <a:pt x="19848" y="9722"/>
                    <a:pt x="18380" y="12624"/>
                    <a:pt x="18080" y="15559"/>
                  </a:cubicBezTo>
                  <a:cubicBezTo>
                    <a:pt x="18447" y="12557"/>
                    <a:pt x="20082" y="10156"/>
                    <a:pt x="21149" y="7387"/>
                  </a:cubicBezTo>
                  <a:lnTo>
                    <a:pt x="21149" y="7387"/>
                  </a:lnTo>
                  <a:cubicBezTo>
                    <a:pt x="21149" y="9588"/>
                    <a:pt x="20849" y="11757"/>
                    <a:pt x="20248" y="13892"/>
                  </a:cubicBezTo>
                  <a:cubicBezTo>
                    <a:pt x="19648" y="16126"/>
                    <a:pt x="18480" y="18161"/>
                    <a:pt x="17546" y="20263"/>
                  </a:cubicBezTo>
                  <a:cubicBezTo>
                    <a:pt x="17613" y="18895"/>
                    <a:pt x="17747" y="17561"/>
                    <a:pt x="17947" y="16227"/>
                  </a:cubicBezTo>
                  <a:lnTo>
                    <a:pt x="17947" y="16227"/>
                  </a:lnTo>
                  <a:cubicBezTo>
                    <a:pt x="17680" y="17461"/>
                    <a:pt x="17513" y="18728"/>
                    <a:pt x="17446" y="20029"/>
                  </a:cubicBezTo>
                  <a:cubicBezTo>
                    <a:pt x="17380" y="17728"/>
                    <a:pt x="17346" y="15126"/>
                    <a:pt x="18013" y="13024"/>
                  </a:cubicBezTo>
                  <a:cubicBezTo>
                    <a:pt x="18747" y="10756"/>
                    <a:pt x="20115" y="9021"/>
                    <a:pt x="21149" y="6987"/>
                  </a:cubicBezTo>
                  <a:close/>
                  <a:moveTo>
                    <a:pt x="21282" y="8354"/>
                  </a:moveTo>
                  <a:cubicBezTo>
                    <a:pt x="21449" y="10489"/>
                    <a:pt x="21649" y="12657"/>
                    <a:pt x="21149" y="14759"/>
                  </a:cubicBezTo>
                  <a:cubicBezTo>
                    <a:pt x="20549" y="16994"/>
                    <a:pt x="19281" y="18995"/>
                    <a:pt x="17546" y="20530"/>
                  </a:cubicBezTo>
                  <a:cubicBezTo>
                    <a:pt x="18714" y="18428"/>
                    <a:pt x="19681" y="16227"/>
                    <a:pt x="20382" y="13925"/>
                  </a:cubicBezTo>
                  <a:cubicBezTo>
                    <a:pt x="20682" y="12791"/>
                    <a:pt x="20882" y="11657"/>
                    <a:pt x="21016" y="10522"/>
                  </a:cubicBezTo>
                  <a:cubicBezTo>
                    <a:pt x="21116" y="9822"/>
                    <a:pt x="21249" y="9055"/>
                    <a:pt x="21282" y="8354"/>
                  </a:cubicBezTo>
                  <a:close/>
                  <a:moveTo>
                    <a:pt x="21583" y="10589"/>
                  </a:moveTo>
                  <a:lnTo>
                    <a:pt x="21583" y="10589"/>
                  </a:lnTo>
                  <a:cubicBezTo>
                    <a:pt x="21716" y="11523"/>
                    <a:pt x="21783" y="12524"/>
                    <a:pt x="21783" y="13491"/>
                  </a:cubicBezTo>
                  <a:cubicBezTo>
                    <a:pt x="21716" y="16794"/>
                    <a:pt x="20215" y="18928"/>
                    <a:pt x="17513" y="20696"/>
                  </a:cubicBezTo>
                  <a:lnTo>
                    <a:pt x="17513" y="20563"/>
                  </a:lnTo>
                  <a:cubicBezTo>
                    <a:pt x="19214" y="19162"/>
                    <a:pt x="20448" y="17327"/>
                    <a:pt x="21082" y="15226"/>
                  </a:cubicBezTo>
                  <a:cubicBezTo>
                    <a:pt x="21516" y="13725"/>
                    <a:pt x="21683" y="12157"/>
                    <a:pt x="21583" y="10589"/>
                  </a:cubicBezTo>
                  <a:close/>
                  <a:moveTo>
                    <a:pt x="734" y="11523"/>
                  </a:moveTo>
                  <a:cubicBezTo>
                    <a:pt x="1568" y="12757"/>
                    <a:pt x="2669" y="13658"/>
                    <a:pt x="3703" y="14692"/>
                  </a:cubicBezTo>
                  <a:cubicBezTo>
                    <a:pt x="5638" y="16593"/>
                    <a:pt x="6472" y="18695"/>
                    <a:pt x="6038" y="21364"/>
                  </a:cubicBezTo>
                  <a:cubicBezTo>
                    <a:pt x="4404" y="20430"/>
                    <a:pt x="3036" y="19129"/>
                    <a:pt x="2035" y="17527"/>
                  </a:cubicBezTo>
                  <a:cubicBezTo>
                    <a:pt x="901" y="15626"/>
                    <a:pt x="1068" y="13625"/>
                    <a:pt x="734" y="11523"/>
                  </a:cubicBezTo>
                  <a:close/>
                  <a:moveTo>
                    <a:pt x="12209" y="28502"/>
                  </a:moveTo>
                  <a:lnTo>
                    <a:pt x="12209" y="28502"/>
                  </a:lnTo>
                  <a:cubicBezTo>
                    <a:pt x="12205" y="28541"/>
                    <a:pt x="12201" y="28579"/>
                    <a:pt x="12198" y="28617"/>
                  </a:cubicBezTo>
                  <a:lnTo>
                    <a:pt x="12198" y="28617"/>
                  </a:lnTo>
                  <a:cubicBezTo>
                    <a:pt x="12202" y="28579"/>
                    <a:pt x="12206" y="28541"/>
                    <a:pt x="12209" y="28502"/>
                  </a:cubicBezTo>
                  <a:close/>
                  <a:moveTo>
                    <a:pt x="11442" y="17227"/>
                  </a:moveTo>
                  <a:lnTo>
                    <a:pt x="11442" y="17227"/>
                  </a:lnTo>
                  <a:cubicBezTo>
                    <a:pt x="12376" y="18995"/>
                    <a:pt x="13277" y="20663"/>
                    <a:pt x="13777" y="22664"/>
                  </a:cubicBezTo>
                  <a:cubicBezTo>
                    <a:pt x="14444" y="25466"/>
                    <a:pt x="13944" y="27134"/>
                    <a:pt x="12509" y="29002"/>
                  </a:cubicBezTo>
                  <a:cubicBezTo>
                    <a:pt x="13310" y="27568"/>
                    <a:pt x="13710" y="25967"/>
                    <a:pt x="13677" y="24332"/>
                  </a:cubicBezTo>
                  <a:cubicBezTo>
                    <a:pt x="13610" y="21730"/>
                    <a:pt x="12276" y="19596"/>
                    <a:pt x="11442" y="17227"/>
                  </a:cubicBezTo>
                  <a:close/>
                  <a:moveTo>
                    <a:pt x="11275" y="16994"/>
                  </a:moveTo>
                  <a:cubicBezTo>
                    <a:pt x="11976" y="19329"/>
                    <a:pt x="13343" y="21397"/>
                    <a:pt x="13510" y="23865"/>
                  </a:cubicBezTo>
                  <a:cubicBezTo>
                    <a:pt x="13644" y="25833"/>
                    <a:pt x="13143" y="27801"/>
                    <a:pt x="12109" y="29469"/>
                  </a:cubicBezTo>
                  <a:cubicBezTo>
                    <a:pt x="12139" y="29175"/>
                    <a:pt x="12168" y="28906"/>
                    <a:pt x="12198" y="28617"/>
                  </a:cubicBezTo>
                  <a:lnTo>
                    <a:pt x="12198" y="28617"/>
                  </a:lnTo>
                  <a:cubicBezTo>
                    <a:pt x="12162" y="28940"/>
                    <a:pt x="12102" y="29241"/>
                    <a:pt x="12042" y="29569"/>
                  </a:cubicBezTo>
                  <a:lnTo>
                    <a:pt x="11976" y="29669"/>
                  </a:lnTo>
                  <a:cubicBezTo>
                    <a:pt x="11409" y="27635"/>
                    <a:pt x="11042" y="25567"/>
                    <a:pt x="10875" y="23465"/>
                  </a:cubicBezTo>
                  <a:cubicBezTo>
                    <a:pt x="10742" y="21430"/>
                    <a:pt x="11175" y="19462"/>
                    <a:pt x="11275" y="17461"/>
                  </a:cubicBezTo>
                  <a:cubicBezTo>
                    <a:pt x="11709" y="19462"/>
                    <a:pt x="12009" y="21530"/>
                    <a:pt x="12109" y="23565"/>
                  </a:cubicBezTo>
                  <a:cubicBezTo>
                    <a:pt x="12176" y="24466"/>
                    <a:pt x="12243" y="25466"/>
                    <a:pt x="12276" y="26434"/>
                  </a:cubicBezTo>
                  <a:cubicBezTo>
                    <a:pt x="12276" y="25500"/>
                    <a:pt x="12276" y="24532"/>
                    <a:pt x="12243" y="23565"/>
                  </a:cubicBezTo>
                  <a:cubicBezTo>
                    <a:pt x="12176" y="21397"/>
                    <a:pt x="11842" y="19229"/>
                    <a:pt x="11275" y="17094"/>
                  </a:cubicBezTo>
                  <a:cubicBezTo>
                    <a:pt x="11275" y="17060"/>
                    <a:pt x="11275" y="17027"/>
                    <a:pt x="11275" y="16994"/>
                  </a:cubicBezTo>
                  <a:close/>
                  <a:moveTo>
                    <a:pt x="11209" y="17127"/>
                  </a:moveTo>
                  <a:cubicBezTo>
                    <a:pt x="11209" y="17161"/>
                    <a:pt x="11209" y="17227"/>
                    <a:pt x="11209" y="17261"/>
                  </a:cubicBezTo>
                  <a:cubicBezTo>
                    <a:pt x="10842" y="19362"/>
                    <a:pt x="10675" y="21497"/>
                    <a:pt x="10742" y="23632"/>
                  </a:cubicBezTo>
                  <a:cubicBezTo>
                    <a:pt x="10942" y="25700"/>
                    <a:pt x="11342" y="27735"/>
                    <a:pt x="11909" y="29736"/>
                  </a:cubicBezTo>
                  <a:lnTo>
                    <a:pt x="11842" y="29803"/>
                  </a:lnTo>
                  <a:cubicBezTo>
                    <a:pt x="11008" y="27435"/>
                    <a:pt x="9908" y="25066"/>
                    <a:pt x="10074" y="22498"/>
                  </a:cubicBezTo>
                  <a:cubicBezTo>
                    <a:pt x="10174" y="20696"/>
                    <a:pt x="10808" y="18895"/>
                    <a:pt x="11209" y="17127"/>
                  </a:cubicBezTo>
                  <a:close/>
                  <a:moveTo>
                    <a:pt x="30556" y="18261"/>
                  </a:moveTo>
                  <a:cubicBezTo>
                    <a:pt x="30556" y="18261"/>
                    <a:pt x="32724" y="23365"/>
                    <a:pt x="32691" y="26000"/>
                  </a:cubicBezTo>
                  <a:cubicBezTo>
                    <a:pt x="32624" y="28802"/>
                    <a:pt x="30923" y="30103"/>
                    <a:pt x="29822" y="32405"/>
                  </a:cubicBezTo>
                  <a:lnTo>
                    <a:pt x="29822" y="32438"/>
                  </a:lnTo>
                  <a:cubicBezTo>
                    <a:pt x="29021" y="29970"/>
                    <a:pt x="28054" y="27134"/>
                    <a:pt x="28387" y="24566"/>
                  </a:cubicBezTo>
                  <a:cubicBezTo>
                    <a:pt x="28521" y="23532"/>
                    <a:pt x="30422" y="18328"/>
                    <a:pt x="30556" y="18261"/>
                  </a:cubicBezTo>
                  <a:close/>
                  <a:moveTo>
                    <a:pt x="8809" y="32252"/>
                  </a:moveTo>
                  <a:cubicBezTo>
                    <a:pt x="9243" y="32252"/>
                    <a:pt x="9686" y="32298"/>
                    <a:pt x="10141" y="32405"/>
                  </a:cubicBezTo>
                  <a:cubicBezTo>
                    <a:pt x="12109" y="32872"/>
                    <a:pt x="13610" y="34073"/>
                    <a:pt x="15245" y="35107"/>
                  </a:cubicBezTo>
                  <a:cubicBezTo>
                    <a:pt x="13781" y="35878"/>
                    <a:pt x="12360" y="36459"/>
                    <a:pt x="10744" y="36459"/>
                  </a:cubicBezTo>
                  <a:cubicBezTo>
                    <a:pt x="10334" y="36459"/>
                    <a:pt x="9912" y="36422"/>
                    <a:pt x="9474" y="36341"/>
                  </a:cubicBezTo>
                  <a:cubicBezTo>
                    <a:pt x="7306" y="35941"/>
                    <a:pt x="5538" y="34540"/>
                    <a:pt x="3770" y="33372"/>
                  </a:cubicBezTo>
                  <a:cubicBezTo>
                    <a:pt x="5476" y="32972"/>
                    <a:pt x="7077" y="32252"/>
                    <a:pt x="8809" y="32252"/>
                  </a:cubicBezTo>
                  <a:close/>
                  <a:moveTo>
                    <a:pt x="37060" y="33706"/>
                  </a:moveTo>
                  <a:lnTo>
                    <a:pt x="37060" y="33706"/>
                  </a:lnTo>
                  <a:cubicBezTo>
                    <a:pt x="36560" y="35841"/>
                    <a:pt x="36326" y="38109"/>
                    <a:pt x="35559" y="40177"/>
                  </a:cubicBezTo>
                  <a:cubicBezTo>
                    <a:pt x="34325" y="43379"/>
                    <a:pt x="31490" y="44280"/>
                    <a:pt x="28421" y="44947"/>
                  </a:cubicBezTo>
                  <a:cubicBezTo>
                    <a:pt x="29555" y="42946"/>
                    <a:pt x="30055" y="40777"/>
                    <a:pt x="31623" y="38943"/>
                  </a:cubicBezTo>
                  <a:cubicBezTo>
                    <a:pt x="33291" y="37041"/>
                    <a:pt x="35226" y="35407"/>
                    <a:pt x="37060" y="33706"/>
                  </a:cubicBezTo>
                  <a:close/>
                  <a:moveTo>
                    <a:pt x="9741" y="38176"/>
                  </a:moveTo>
                  <a:cubicBezTo>
                    <a:pt x="10775" y="39543"/>
                    <a:pt x="11809" y="40911"/>
                    <a:pt x="12710" y="42345"/>
                  </a:cubicBezTo>
                  <a:cubicBezTo>
                    <a:pt x="14044" y="44447"/>
                    <a:pt x="13977" y="46215"/>
                    <a:pt x="13810" y="48483"/>
                  </a:cubicBezTo>
                  <a:cubicBezTo>
                    <a:pt x="13744" y="48483"/>
                    <a:pt x="13710" y="48550"/>
                    <a:pt x="13710" y="48616"/>
                  </a:cubicBezTo>
                  <a:lnTo>
                    <a:pt x="13710" y="48650"/>
                  </a:lnTo>
                  <a:cubicBezTo>
                    <a:pt x="11809" y="47549"/>
                    <a:pt x="10008" y="46048"/>
                    <a:pt x="9607" y="43846"/>
                  </a:cubicBezTo>
                  <a:cubicBezTo>
                    <a:pt x="9274" y="41978"/>
                    <a:pt x="9674" y="40077"/>
                    <a:pt x="9741" y="38176"/>
                  </a:cubicBezTo>
                  <a:close/>
                  <a:moveTo>
                    <a:pt x="5871" y="51619"/>
                  </a:moveTo>
                  <a:cubicBezTo>
                    <a:pt x="8173" y="51752"/>
                    <a:pt x="10041" y="51452"/>
                    <a:pt x="12209" y="52919"/>
                  </a:cubicBezTo>
                  <a:cubicBezTo>
                    <a:pt x="13710" y="53920"/>
                    <a:pt x="14744" y="55321"/>
                    <a:pt x="15845" y="56722"/>
                  </a:cubicBezTo>
                  <a:cubicBezTo>
                    <a:pt x="15275" y="56731"/>
                    <a:pt x="14698" y="56750"/>
                    <a:pt x="14122" y="56750"/>
                  </a:cubicBezTo>
                  <a:cubicBezTo>
                    <a:pt x="12541" y="56750"/>
                    <a:pt x="10968" y="56611"/>
                    <a:pt x="9574" y="55755"/>
                  </a:cubicBezTo>
                  <a:cubicBezTo>
                    <a:pt x="7839" y="54654"/>
                    <a:pt x="7139" y="53253"/>
                    <a:pt x="5871" y="51619"/>
                  </a:cubicBezTo>
                  <a:close/>
                  <a:moveTo>
                    <a:pt x="8005" y="0"/>
                  </a:moveTo>
                  <a:cubicBezTo>
                    <a:pt x="7965" y="0"/>
                    <a:pt x="7906" y="15"/>
                    <a:pt x="7906" y="15"/>
                  </a:cubicBezTo>
                  <a:cubicBezTo>
                    <a:pt x="7606" y="2717"/>
                    <a:pt x="7072" y="6019"/>
                    <a:pt x="8240" y="8554"/>
                  </a:cubicBezTo>
                  <a:cubicBezTo>
                    <a:pt x="9307" y="10889"/>
                    <a:pt x="11909" y="12190"/>
                    <a:pt x="13810" y="13791"/>
                  </a:cubicBezTo>
                  <a:lnTo>
                    <a:pt x="13844" y="13791"/>
                  </a:lnTo>
                  <a:cubicBezTo>
                    <a:pt x="17380" y="22298"/>
                    <a:pt x="21116" y="30770"/>
                    <a:pt x="22517" y="39877"/>
                  </a:cubicBezTo>
                  <a:cubicBezTo>
                    <a:pt x="18514" y="37275"/>
                    <a:pt x="15011" y="34039"/>
                    <a:pt x="12109" y="30237"/>
                  </a:cubicBezTo>
                  <a:cubicBezTo>
                    <a:pt x="13710" y="28735"/>
                    <a:pt x="14778" y="27068"/>
                    <a:pt x="14678" y="24799"/>
                  </a:cubicBezTo>
                  <a:cubicBezTo>
                    <a:pt x="14444" y="21730"/>
                    <a:pt x="13277" y="18795"/>
                    <a:pt x="11342" y="16427"/>
                  </a:cubicBezTo>
                  <a:cubicBezTo>
                    <a:pt x="11309" y="16393"/>
                    <a:pt x="11275" y="16393"/>
                    <a:pt x="11275" y="16393"/>
                  </a:cubicBezTo>
                  <a:cubicBezTo>
                    <a:pt x="11258" y="16389"/>
                    <a:pt x="11241" y="16387"/>
                    <a:pt x="11225" y="16387"/>
                  </a:cubicBezTo>
                  <a:cubicBezTo>
                    <a:pt x="11118" y="16387"/>
                    <a:pt x="11046" y="16478"/>
                    <a:pt x="11075" y="16593"/>
                  </a:cubicBezTo>
                  <a:cubicBezTo>
                    <a:pt x="9174" y="20763"/>
                    <a:pt x="9207" y="24332"/>
                    <a:pt x="10641" y="28268"/>
                  </a:cubicBezTo>
                  <a:cubicBezTo>
                    <a:pt x="9074" y="26000"/>
                    <a:pt x="7673" y="23632"/>
                    <a:pt x="6405" y="21197"/>
                  </a:cubicBezTo>
                  <a:cubicBezTo>
                    <a:pt x="7673" y="16527"/>
                    <a:pt x="3470" y="14058"/>
                    <a:pt x="634" y="10989"/>
                  </a:cubicBezTo>
                  <a:cubicBezTo>
                    <a:pt x="616" y="10972"/>
                    <a:pt x="591" y="10963"/>
                    <a:pt x="566" y="10963"/>
                  </a:cubicBezTo>
                  <a:cubicBezTo>
                    <a:pt x="495" y="10963"/>
                    <a:pt x="419" y="11025"/>
                    <a:pt x="468" y="11123"/>
                  </a:cubicBezTo>
                  <a:cubicBezTo>
                    <a:pt x="501" y="11156"/>
                    <a:pt x="501" y="11190"/>
                    <a:pt x="534" y="11223"/>
                  </a:cubicBezTo>
                  <a:cubicBezTo>
                    <a:pt x="1" y="16093"/>
                    <a:pt x="1902" y="19896"/>
                    <a:pt x="6372" y="22164"/>
                  </a:cubicBezTo>
                  <a:cubicBezTo>
                    <a:pt x="6405" y="22197"/>
                    <a:pt x="6438" y="22197"/>
                    <a:pt x="6472" y="22197"/>
                  </a:cubicBezTo>
                  <a:cubicBezTo>
                    <a:pt x="8173" y="26400"/>
                    <a:pt x="10708" y="30237"/>
                    <a:pt x="13877" y="33506"/>
                  </a:cubicBezTo>
                  <a:cubicBezTo>
                    <a:pt x="12810" y="32738"/>
                    <a:pt x="11575" y="32171"/>
                    <a:pt x="10308" y="31838"/>
                  </a:cubicBezTo>
                  <a:cubicBezTo>
                    <a:pt x="9789" y="31715"/>
                    <a:pt x="9284" y="31662"/>
                    <a:pt x="8788" y="31662"/>
                  </a:cubicBezTo>
                  <a:cubicBezTo>
                    <a:pt x="6864" y="31662"/>
                    <a:pt x="5086" y="32462"/>
                    <a:pt x="3203" y="33072"/>
                  </a:cubicBezTo>
                  <a:lnTo>
                    <a:pt x="3103" y="33072"/>
                  </a:lnTo>
                  <a:cubicBezTo>
                    <a:pt x="2936" y="33105"/>
                    <a:pt x="2903" y="33372"/>
                    <a:pt x="3103" y="33439"/>
                  </a:cubicBezTo>
                  <a:cubicBezTo>
                    <a:pt x="5538" y="35025"/>
                    <a:pt x="8586" y="36970"/>
                    <a:pt x="11496" y="36970"/>
                  </a:cubicBezTo>
                  <a:cubicBezTo>
                    <a:pt x="12931" y="36970"/>
                    <a:pt x="14333" y="36497"/>
                    <a:pt x="15612" y="35274"/>
                  </a:cubicBezTo>
                  <a:lnTo>
                    <a:pt x="15879" y="35440"/>
                  </a:lnTo>
                  <a:cubicBezTo>
                    <a:pt x="17913" y="37308"/>
                    <a:pt x="20115" y="39010"/>
                    <a:pt x="22483" y="40511"/>
                  </a:cubicBezTo>
                  <a:cubicBezTo>
                    <a:pt x="22517" y="40544"/>
                    <a:pt x="22550" y="40544"/>
                    <a:pt x="22583" y="40544"/>
                  </a:cubicBezTo>
                  <a:cubicBezTo>
                    <a:pt x="22717" y="41345"/>
                    <a:pt x="22817" y="42145"/>
                    <a:pt x="22884" y="42979"/>
                  </a:cubicBezTo>
                  <a:cubicBezTo>
                    <a:pt x="23417" y="49617"/>
                    <a:pt x="22617" y="56322"/>
                    <a:pt x="20515" y="62660"/>
                  </a:cubicBezTo>
                  <a:cubicBezTo>
                    <a:pt x="17380" y="58257"/>
                    <a:pt x="15178" y="53987"/>
                    <a:pt x="14044" y="48616"/>
                  </a:cubicBezTo>
                  <a:cubicBezTo>
                    <a:pt x="15178" y="44280"/>
                    <a:pt x="12743" y="40944"/>
                    <a:pt x="9741" y="37875"/>
                  </a:cubicBezTo>
                  <a:cubicBezTo>
                    <a:pt x="9713" y="37833"/>
                    <a:pt x="9673" y="37815"/>
                    <a:pt x="9637" y="37815"/>
                  </a:cubicBezTo>
                  <a:cubicBezTo>
                    <a:pt x="9586" y="37815"/>
                    <a:pt x="9541" y="37851"/>
                    <a:pt x="9541" y="37909"/>
                  </a:cubicBezTo>
                  <a:cubicBezTo>
                    <a:pt x="9107" y="39977"/>
                    <a:pt x="8473" y="42712"/>
                    <a:pt x="9207" y="44747"/>
                  </a:cubicBezTo>
                  <a:cubicBezTo>
                    <a:pt x="9974" y="46815"/>
                    <a:pt x="11976" y="48149"/>
                    <a:pt x="13777" y="49183"/>
                  </a:cubicBezTo>
                  <a:lnTo>
                    <a:pt x="13810" y="49183"/>
                  </a:lnTo>
                  <a:cubicBezTo>
                    <a:pt x="14177" y="51552"/>
                    <a:pt x="14844" y="53887"/>
                    <a:pt x="15812" y="56122"/>
                  </a:cubicBezTo>
                  <a:cubicBezTo>
                    <a:pt x="14844" y="54521"/>
                    <a:pt x="13510" y="53186"/>
                    <a:pt x="11909" y="52219"/>
                  </a:cubicBezTo>
                  <a:cubicBezTo>
                    <a:pt x="10488" y="51381"/>
                    <a:pt x="9068" y="51160"/>
                    <a:pt x="7556" y="51160"/>
                  </a:cubicBezTo>
                  <a:cubicBezTo>
                    <a:pt x="6903" y="51160"/>
                    <a:pt x="6233" y="51201"/>
                    <a:pt x="5538" y="51252"/>
                  </a:cubicBezTo>
                  <a:cubicBezTo>
                    <a:pt x="5392" y="51252"/>
                    <a:pt x="7657" y="57391"/>
                    <a:pt x="13327" y="57391"/>
                  </a:cubicBezTo>
                  <a:cubicBezTo>
                    <a:pt x="14159" y="57391"/>
                    <a:pt x="15064" y="57259"/>
                    <a:pt x="16045" y="56956"/>
                  </a:cubicBezTo>
                  <a:lnTo>
                    <a:pt x="16312" y="57256"/>
                  </a:lnTo>
                  <a:cubicBezTo>
                    <a:pt x="17346" y="59457"/>
                    <a:pt x="18681" y="61492"/>
                    <a:pt x="20315" y="63294"/>
                  </a:cubicBezTo>
                  <a:cubicBezTo>
                    <a:pt x="19514" y="65662"/>
                    <a:pt x="18547" y="67997"/>
                    <a:pt x="17480" y="70232"/>
                  </a:cubicBezTo>
                  <a:cubicBezTo>
                    <a:pt x="17412" y="70368"/>
                    <a:pt x="17529" y="70489"/>
                    <a:pt x="17653" y="70489"/>
                  </a:cubicBezTo>
                  <a:cubicBezTo>
                    <a:pt x="17711" y="70489"/>
                    <a:pt x="17771" y="70462"/>
                    <a:pt x="17813" y="70399"/>
                  </a:cubicBezTo>
                  <a:cubicBezTo>
                    <a:pt x="20749" y="65362"/>
                    <a:pt x="22617" y="59758"/>
                    <a:pt x="23351" y="53954"/>
                  </a:cubicBezTo>
                  <a:cubicBezTo>
                    <a:pt x="25552" y="51485"/>
                    <a:pt x="27220" y="48550"/>
                    <a:pt x="28187" y="45381"/>
                  </a:cubicBezTo>
                  <a:lnTo>
                    <a:pt x="28221" y="45381"/>
                  </a:lnTo>
                  <a:cubicBezTo>
                    <a:pt x="30923" y="44980"/>
                    <a:pt x="33791" y="44280"/>
                    <a:pt x="35326" y="41778"/>
                  </a:cubicBezTo>
                  <a:cubicBezTo>
                    <a:pt x="36760" y="39477"/>
                    <a:pt x="36994" y="36174"/>
                    <a:pt x="37260" y="33539"/>
                  </a:cubicBezTo>
                  <a:lnTo>
                    <a:pt x="37294" y="33506"/>
                  </a:lnTo>
                  <a:cubicBezTo>
                    <a:pt x="37348" y="33424"/>
                    <a:pt x="37292" y="33321"/>
                    <a:pt x="37215" y="33321"/>
                  </a:cubicBezTo>
                  <a:cubicBezTo>
                    <a:pt x="37198" y="33321"/>
                    <a:pt x="37179" y="33326"/>
                    <a:pt x="37160" y="33339"/>
                  </a:cubicBezTo>
                  <a:cubicBezTo>
                    <a:pt x="35026" y="34907"/>
                    <a:pt x="33057" y="36708"/>
                    <a:pt x="31323" y="38709"/>
                  </a:cubicBezTo>
                  <a:cubicBezTo>
                    <a:pt x="29788" y="40477"/>
                    <a:pt x="29221" y="42512"/>
                    <a:pt x="28387" y="44580"/>
                  </a:cubicBezTo>
                  <a:cubicBezTo>
                    <a:pt x="29422" y="40811"/>
                    <a:pt x="29922" y="36875"/>
                    <a:pt x="29889" y="32972"/>
                  </a:cubicBezTo>
                  <a:cubicBezTo>
                    <a:pt x="29922" y="32938"/>
                    <a:pt x="29955" y="32872"/>
                    <a:pt x="29922" y="32805"/>
                  </a:cubicBezTo>
                  <a:lnTo>
                    <a:pt x="29889" y="32705"/>
                  </a:lnTo>
                  <a:lnTo>
                    <a:pt x="29889" y="32572"/>
                  </a:lnTo>
                  <a:lnTo>
                    <a:pt x="29889" y="32538"/>
                  </a:lnTo>
                  <a:cubicBezTo>
                    <a:pt x="31656" y="30603"/>
                    <a:pt x="33124" y="29169"/>
                    <a:pt x="33291" y="26467"/>
                  </a:cubicBezTo>
                  <a:cubicBezTo>
                    <a:pt x="33458" y="23131"/>
                    <a:pt x="31990" y="20463"/>
                    <a:pt x="30689" y="17527"/>
                  </a:cubicBezTo>
                  <a:cubicBezTo>
                    <a:pt x="30656" y="17477"/>
                    <a:pt x="30597" y="17452"/>
                    <a:pt x="30543" y="17452"/>
                  </a:cubicBezTo>
                  <a:cubicBezTo>
                    <a:pt x="30489" y="17452"/>
                    <a:pt x="30439" y="17477"/>
                    <a:pt x="30422" y="17527"/>
                  </a:cubicBezTo>
                  <a:cubicBezTo>
                    <a:pt x="29321" y="19829"/>
                    <a:pt x="27954" y="22298"/>
                    <a:pt x="27787" y="24899"/>
                  </a:cubicBezTo>
                  <a:cubicBezTo>
                    <a:pt x="27587" y="27635"/>
                    <a:pt x="28621" y="30403"/>
                    <a:pt x="29622" y="32905"/>
                  </a:cubicBezTo>
                  <a:cubicBezTo>
                    <a:pt x="29622" y="32938"/>
                    <a:pt x="29655" y="32972"/>
                    <a:pt x="29688" y="32972"/>
                  </a:cubicBezTo>
                  <a:cubicBezTo>
                    <a:pt x="28955" y="40277"/>
                    <a:pt x="27320" y="47049"/>
                    <a:pt x="23417" y="53286"/>
                  </a:cubicBezTo>
                  <a:cubicBezTo>
                    <a:pt x="24685" y="42379"/>
                    <a:pt x="22016" y="31237"/>
                    <a:pt x="17513" y="20897"/>
                  </a:cubicBezTo>
                  <a:lnTo>
                    <a:pt x="17513" y="20863"/>
                  </a:lnTo>
                  <a:cubicBezTo>
                    <a:pt x="23884" y="18461"/>
                    <a:pt x="22183" y="12257"/>
                    <a:pt x="21349" y="6887"/>
                  </a:cubicBezTo>
                  <a:cubicBezTo>
                    <a:pt x="21316" y="6786"/>
                    <a:pt x="21316" y="6686"/>
                    <a:pt x="21282" y="6586"/>
                  </a:cubicBezTo>
                  <a:cubicBezTo>
                    <a:pt x="21282" y="6586"/>
                    <a:pt x="21282" y="6571"/>
                    <a:pt x="21272" y="6571"/>
                  </a:cubicBezTo>
                  <a:cubicBezTo>
                    <a:pt x="21268" y="6571"/>
                    <a:pt x="21260" y="6575"/>
                    <a:pt x="21249" y="6586"/>
                  </a:cubicBezTo>
                  <a:cubicBezTo>
                    <a:pt x="21216" y="6586"/>
                    <a:pt x="17880" y="11023"/>
                    <a:pt x="17213" y="13525"/>
                  </a:cubicBezTo>
                  <a:cubicBezTo>
                    <a:pt x="16679" y="15526"/>
                    <a:pt x="16913" y="17761"/>
                    <a:pt x="17046" y="19896"/>
                  </a:cubicBezTo>
                  <a:cubicBezTo>
                    <a:pt x="16145" y="17894"/>
                    <a:pt x="15178" y="15893"/>
                    <a:pt x="14177" y="13958"/>
                  </a:cubicBezTo>
                  <a:lnTo>
                    <a:pt x="14177" y="13591"/>
                  </a:lnTo>
                  <a:cubicBezTo>
                    <a:pt x="14211" y="13591"/>
                    <a:pt x="14211" y="13558"/>
                    <a:pt x="14177" y="13525"/>
                  </a:cubicBezTo>
                  <a:lnTo>
                    <a:pt x="14177" y="13491"/>
                  </a:lnTo>
                  <a:cubicBezTo>
                    <a:pt x="14277" y="11123"/>
                    <a:pt x="14344" y="8788"/>
                    <a:pt x="13343" y="6553"/>
                  </a:cubicBezTo>
                  <a:cubicBezTo>
                    <a:pt x="12209" y="3984"/>
                    <a:pt x="10041" y="1883"/>
                    <a:pt x="8040" y="15"/>
                  </a:cubicBezTo>
                  <a:cubicBezTo>
                    <a:pt x="8040" y="4"/>
                    <a:pt x="8025" y="0"/>
                    <a:pt x="8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4824173" y="1943923"/>
              <a:ext cx="126122" cy="232575"/>
            </a:xfrm>
            <a:custGeom>
              <a:avLst/>
              <a:gdLst/>
              <a:ahLst/>
              <a:cxnLst/>
              <a:rect l="l" t="t" r="r" b="b"/>
              <a:pathLst>
                <a:path w="5572" h="10275" extrusionOk="0">
                  <a:moveTo>
                    <a:pt x="301" y="368"/>
                  </a:moveTo>
                  <a:lnTo>
                    <a:pt x="468" y="601"/>
                  </a:lnTo>
                  <a:cubicBezTo>
                    <a:pt x="2002" y="3570"/>
                    <a:pt x="3837" y="6372"/>
                    <a:pt x="5171" y="9474"/>
                  </a:cubicBezTo>
                  <a:cubicBezTo>
                    <a:pt x="4004" y="8240"/>
                    <a:pt x="2869" y="7006"/>
                    <a:pt x="2102" y="5471"/>
                  </a:cubicBezTo>
                  <a:cubicBezTo>
                    <a:pt x="1335" y="3837"/>
                    <a:pt x="735" y="2136"/>
                    <a:pt x="301" y="368"/>
                  </a:cubicBezTo>
                  <a:close/>
                  <a:moveTo>
                    <a:pt x="5498" y="9835"/>
                  </a:moveTo>
                  <a:cubicBezTo>
                    <a:pt x="5500" y="9848"/>
                    <a:pt x="5503" y="9861"/>
                    <a:pt x="5505" y="9875"/>
                  </a:cubicBezTo>
                  <a:cubicBezTo>
                    <a:pt x="5505" y="9875"/>
                    <a:pt x="5505" y="9875"/>
                    <a:pt x="5505" y="9875"/>
                  </a:cubicBezTo>
                  <a:lnTo>
                    <a:pt x="5505" y="9875"/>
                  </a:lnTo>
                  <a:cubicBezTo>
                    <a:pt x="5505" y="9864"/>
                    <a:pt x="5505" y="9853"/>
                    <a:pt x="5505" y="9841"/>
                  </a:cubicBezTo>
                  <a:lnTo>
                    <a:pt x="5498" y="9835"/>
                  </a:lnTo>
                  <a:close/>
                  <a:moveTo>
                    <a:pt x="1" y="1"/>
                  </a:moveTo>
                  <a:lnTo>
                    <a:pt x="134" y="201"/>
                  </a:lnTo>
                  <a:cubicBezTo>
                    <a:pt x="534" y="2069"/>
                    <a:pt x="1168" y="3870"/>
                    <a:pt x="2002" y="5571"/>
                  </a:cubicBezTo>
                  <a:cubicBezTo>
                    <a:pt x="2803" y="7106"/>
                    <a:pt x="4004" y="8273"/>
                    <a:pt x="5171" y="9508"/>
                  </a:cubicBezTo>
                  <a:cubicBezTo>
                    <a:pt x="5238" y="9674"/>
                    <a:pt x="5304" y="9808"/>
                    <a:pt x="5371" y="9975"/>
                  </a:cubicBezTo>
                  <a:cubicBezTo>
                    <a:pt x="5371" y="9991"/>
                    <a:pt x="5396" y="10000"/>
                    <a:pt x="5417" y="10000"/>
                  </a:cubicBezTo>
                  <a:cubicBezTo>
                    <a:pt x="5438" y="10000"/>
                    <a:pt x="5455" y="9991"/>
                    <a:pt x="5438" y="9975"/>
                  </a:cubicBezTo>
                  <a:cubicBezTo>
                    <a:pt x="5438" y="9941"/>
                    <a:pt x="5405" y="9808"/>
                    <a:pt x="5371" y="9708"/>
                  </a:cubicBezTo>
                  <a:lnTo>
                    <a:pt x="5371" y="9708"/>
                  </a:lnTo>
                  <a:lnTo>
                    <a:pt x="5498" y="9835"/>
                  </a:lnTo>
                  <a:lnTo>
                    <a:pt x="5498" y="9835"/>
                  </a:lnTo>
                  <a:cubicBezTo>
                    <a:pt x="5496" y="9823"/>
                    <a:pt x="5495" y="9810"/>
                    <a:pt x="5493" y="9798"/>
                  </a:cubicBezTo>
                  <a:lnTo>
                    <a:pt x="5493" y="9798"/>
                  </a:lnTo>
                  <a:lnTo>
                    <a:pt x="5505" y="9808"/>
                  </a:lnTo>
                  <a:cubicBezTo>
                    <a:pt x="5295" y="8530"/>
                    <a:pt x="4908" y="7301"/>
                    <a:pt x="4366" y="6154"/>
                  </a:cubicBezTo>
                  <a:lnTo>
                    <a:pt x="4366" y="6154"/>
                  </a:lnTo>
                  <a:cubicBezTo>
                    <a:pt x="4894" y="7305"/>
                    <a:pt x="5287" y="8517"/>
                    <a:pt x="5493" y="9798"/>
                  </a:cubicBezTo>
                  <a:lnTo>
                    <a:pt x="5493" y="9798"/>
                  </a:lnTo>
                  <a:lnTo>
                    <a:pt x="5338" y="9674"/>
                  </a:lnTo>
                  <a:cubicBezTo>
                    <a:pt x="4837" y="8107"/>
                    <a:pt x="3970" y="6672"/>
                    <a:pt x="3170" y="5238"/>
                  </a:cubicBezTo>
                  <a:cubicBezTo>
                    <a:pt x="2436" y="3904"/>
                    <a:pt x="1669" y="2536"/>
                    <a:pt x="901" y="1202"/>
                  </a:cubicBezTo>
                  <a:lnTo>
                    <a:pt x="901" y="1202"/>
                  </a:lnTo>
                  <a:cubicBezTo>
                    <a:pt x="1802" y="2369"/>
                    <a:pt x="2769" y="3470"/>
                    <a:pt x="3570" y="4704"/>
                  </a:cubicBezTo>
                  <a:cubicBezTo>
                    <a:pt x="3863" y="5170"/>
                    <a:pt x="4129" y="5654"/>
                    <a:pt x="4366" y="6154"/>
                  </a:cubicBezTo>
                  <a:lnTo>
                    <a:pt x="4366" y="6154"/>
                  </a:lnTo>
                  <a:cubicBezTo>
                    <a:pt x="3395" y="4038"/>
                    <a:pt x="1967" y="2127"/>
                    <a:pt x="401" y="368"/>
                  </a:cubicBezTo>
                  <a:cubicBezTo>
                    <a:pt x="334" y="268"/>
                    <a:pt x="268" y="168"/>
                    <a:pt x="201" y="68"/>
                  </a:cubicBezTo>
                  <a:lnTo>
                    <a:pt x="167" y="68"/>
                  </a:lnTo>
                  <a:cubicBezTo>
                    <a:pt x="167" y="51"/>
                    <a:pt x="159" y="43"/>
                    <a:pt x="147" y="43"/>
                  </a:cubicBezTo>
                  <a:cubicBezTo>
                    <a:pt x="134" y="43"/>
                    <a:pt x="117" y="51"/>
                    <a:pt x="101" y="68"/>
                  </a:cubicBezTo>
                  <a:lnTo>
                    <a:pt x="34" y="1"/>
                  </a:lnTo>
                  <a:close/>
                  <a:moveTo>
                    <a:pt x="5505" y="9875"/>
                  </a:moveTo>
                  <a:lnTo>
                    <a:pt x="5505" y="9875"/>
                  </a:lnTo>
                  <a:cubicBezTo>
                    <a:pt x="5509" y="10026"/>
                    <a:pt x="5540" y="10151"/>
                    <a:pt x="5571" y="10275"/>
                  </a:cubicBezTo>
                  <a:cubicBezTo>
                    <a:pt x="5571" y="10141"/>
                    <a:pt x="5538" y="10008"/>
                    <a:pt x="5538" y="9908"/>
                  </a:cubicBezTo>
                  <a:lnTo>
                    <a:pt x="5538" y="9908"/>
                  </a:lnTo>
                  <a:cubicBezTo>
                    <a:pt x="5527" y="9897"/>
                    <a:pt x="5516" y="9886"/>
                    <a:pt x="5505" y="987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4882322" y="2425596"/>
              <a:ext cx="278614" cy="72432"/>
            </a:xfrm>
            <a:custGeom>
              <a:avLst/>
              <a:gdLst/>
              <a:ahLst/>
              <a:cxnLst/>
              <a:rect l="l" t="t" r="r" b="b"/>
              <a:pathLst>
                <a:path w="12309" h="3200" extrusionOk="0">
                  <a:moveTo>
                    <a:pt x="4471" y="136"/>
                  </a:moveTo>
                  <a:cubicBezTo>
                    <a:pt x="5048" y="136"/>
                    <a:pt x="5626" y="169"/>
                    <a:pt x="6205" y="236"/>
                  </a:cubicBezTo>
                  <a:cubicBezTo>
                    <a:pt x="8073" y="503"/>
                    <a:pt x="9874" y="1337"/>
                    <a:pt x="11642" y="2104"/>
                  </a:cubicBezTo>
                  <a:cubicBezTo>
                    <a:pt x="8397" y="1065"/>
                    <a:pt x="5034" y="531"/>
                    <a:pt x="1635" y="531"/>
                  </a:cubicBezTo>
                  <a:cubicBezTo>
                    <a:pt x="1435" y="531"/>
                    <a:pt x="1235" y="533"/>
                    <a:pt x="1034" y="536"/>
                  </a:cubicBezTo>
                  <a:cubicBezTo>
                    <a:pt x="2168" y="270"/>
                    <a:pt x="3317" y="136"/>
                    <a:pt x="4471" y="136"/>
                  </a:cubicBezTo>
                  <a:close/>
                  <a:moveTo>
                    <a:pt x="4651" y="1"/>
                  </a:moveTo>
                  <a:cubicBezTo>
                    <a:pt x="3258" y="1"/>
                    <a:pt x="1870" y="234"/>
                    <a:pt x="501" y="503"/>
                  </a:cubicBezTo>
                  <a:lnTo>
                    <a:pt x="434" y="436"/>
                  </a:lnTo>
                  <a:lnTo>
                    <a:pt x="467" y="503"/>
                  </a:lnTo>
                  <a:lnTo>
                    <a:pt x="400" y="503"/>
                  </a:lnTo>
                  <a:lnTo>
                    <a:pt x="67" y="570"/>
                  </a:lnTo>
                  <a:cubicBezTo>
                    <a:pt x="0" y="670"/>
                    <a:pt x="67" y="737"/>
                    <a:pt x="100" y="737"/>
                  </a:cubicBezTo>
                  <a:lnTo>
                    <a:pt x="567" y="636"/>
                  </a:lnTo>
                  <a:cubicBezTo>
                    <a:pt x="1368" y="1304"/>
                    <a:pt x="2469" y="1771"/>
                    <a:pt x="3403" y="2171"/>
                  </a:cubicBezTo>
                  <a:cubicBezTo>
                    <a:pt x="4337" y="2605"/>
                    <a:pt x="5337" y="2905"/>
                    <a:pt x="6338" y="3105"/>
                  </a:cubicBezTo>
                  <a:cubicBezTo>
                    <a:pt x="6800" y="3169"/>
                    <a:pt x="7263" y="3200"/>
                    <a:pt x="7725" y="3200"/>
                  </a:cubicBezTo>
                  <a:cubicBezTo>
                    <a:pt x="9199" y="3200"/>
                    <a:pt x="10655" y="2881"/>
                    <a:pt x="11975" y="2271"/>
                  </a:cubicBezTo>
                  <a:lnTo>
                    <a:pt x="11975" y="2271"/>
                  </a:lnTo>
                  <a:cubicBezTo>
                    <a:pt x="10663" y="2837"/>
                    <a:pt x="9327" y="3092"/>
                    <a:pt x="8003" y="3092"/>
                  </a:cubicBezTo>
                  <a:cubicBezTo>
                    <a:pt x="5422" y="3092"/>
                    <a:pt x="2882" y="2124"/>
                    <a:pt x="634" y="603"/>
                  </a:cubicBezTo>
                  <a:lnTo>
                    <a:pt x="701" y="603"/>
                  </a:lnTo>
                  <a:cubicBezTo>
                    <a:pt x="806" y="602"/>
                    <a:pt x="912" y="602"/>
                    <a:pt x="1018" y="602"/>
                  </a:cubicBezTo>
                  <a:cubicBezTo>
                    <a:pt x="4715" y="602"/>
                    <a:pt x="8407" y="1168"/>
                    <a:pt x="11942" y="2271"/>
                  </a:cubicBezTo>
                  <a:lnTo>
                    <a:pt x="11975" y="2271"/>
                  </a:lnTo>
                  <a:lnTo>
                    <a:pt x="12209" y="2371"/>
                  </a:lnTo>
                  <a:lnTo>
                    <a:pt x="12209" y="2338"/>
                  </a:lnTo>
                  <a:lnTo>
                    <a:pt x="12209" y="2304"/>
                  </a:lnTo>
                  <a:lnTo>
                    <a:pt x="12075" y="2238"/>
                  </a:lnTo>
                  <a:lnTo>
                    <a:pt x="12042" y="2238"/>
                  </a:lnTo>
                  <a:lnTo>
                    <a:pt x="12309" y="2104"/>
                  </a:lnTo>
                  <a:lnTo>
                    <a:pt x="12009" y="2238"/>
                  </a:lnTo>
                  <a:cubicBezTo>
                    <a:pt x="10207" y="1204"/>
                    <a:pt x="8239" y="470"/>
                    <a:pt x="6171" y="103"/>
                  </a:cubicBezTo>
                  <a:cubicBezTo>
                    <a:pt x="5664" y="32"/>
                    <a:pt x="5157" y="1"/>
                    <a:pt x="46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5028794" y="2547214"/>
              <a:ext cx="97421" cy="245975"/>
            </a:xfrm>
            <a:custGeom>
              <a:avLst/>
              <a:gdLst/>
              <a:ahLst/>
              <a:cxnLst/>
              <a:rect l="l" t="t" r="r" b="b"/>
              <a:pathLst>
                <a:path w="4304" h="10867" extrusionOk="0">
                  <a:moveTo>
                    <a:pt x="1868" y="4103"/>
                  </a:moveTo>
                  <a:cubicBezTo>
                    <a:pt x="1923" y="4248"/>
                    <a:pt x="1979" y="4392"/>
                    <a:pt x="2035" y="4537"/>
                  </a:cubicBezTo>
                  <a:cubicBezTo>
                    <a:pt x="1981" y="4392"/>
                    <a:pt x="1925" y="4247"/>
                    <a:pt x="1868" y="4103"/>
                  </a:cubicBezTo>
                  <a:close/>
                  <a:moveTo>
                    <a:pt x="134" y="267"/>
                  </a:moveTo>
                  <a:lnTo>
                    <a:pt x="367" y="601"/>
                  </a:lnTo>
                  <a:cubicBezTo>
                    <a:pt x="843" y="1760"/>
                    <a:pt x="1398" y="2920"/>
                    <a:pt x="1868" y="4103"/>
                  </a:cubicBezTo>
                  <a:lnTo>
                    <a:pt x="1868" y="4103"/>
                  </a:lnTo>
                  <a:cubicBezTo>
                    <a:pt x="1462" y="3048"/>
                    <a:pt x="1070" y="1999"/>
                    <a:pt x="601" y="1001"/>
                  </a:cubicBezTo>
                  <a:lnTo>
                    <a:pt x="601" y="1001"/>
                  </a:lnTo>
                  <a:cubicBezTo>
                    <a:pt x="1568" y="2302"/>
                    <a:pt x="2369" y="3703"/>
                    <a:pt x="3003" y="5237"/>
                  </a:cubicBezTo>
                  <a:cubicBezTo>
                    <a:pt x="3603" y="6872"/>
                    <a:pt x="3903" y="8606"/>
                    <a:pt x="3937" y="10374"/>
                  </a:cubicBezTo>
                  <a:lnTo>
                    <a:pt x="3903" y="10308"/>
                  </a:lnTo>
                  <a:cubicBezTo>
                    <a:pt x="3603" y="8807"/>
                    <a:pt x="3136" y="7307"/>
                    <a:pt x="2536" y="5906"/>
                  </a:cubicBezTo>
                  <a:lnTo>
                    <a:pt x="2536" y="5906"/>
                  </a:lnTo>
                  <a:cubicBezTo>
                    <a:pt x="3136" y="7307"/>
                    <a:pt x="3570" y="8774"/>
                    <a:pt x="3870" y="10274"/>
                  </a:cubicBezTo>
                  <a:cubicBezTo>
                    <a:pt x="2636" y="8873"/>
                    <a:pt x="1401" y="7439"/>
                    <a:pt x="834" y="5604"/>
                  </a:cubicBezTo>
                  <a:cubicBezTo>
                    <a:pt x="267" y="3903"/>
                    <a:pt x="201" y="2068"/>
                    <a:pt x="134" y="267"/>
                  </a:cubicBezTo>
                  <a:close/>
                  <a:moveTo>
                    <a:pt x="67" y="0"/>
                  </a:moveTo>
                  <a:cubicBezTo>
                    <a:pt x="134" y="100"/>
                    <a:pt x="201" y="234"/>
                    <a:pt x="234" y="334"/>
                  </a:cubicBezTo>
                  <a:lnTo>
                    <a:pt x="101" y="167"/>
                  </a:lnTo>
                  <a:lnTo>
                    <a:pt x="101" y="134"/>
                  </a:lnTo>
                  <a:lnTo>
                    <a:pt x="34" y="67"/>
                  </a:lnTo>
                  <a:cubicBezTo>
                    <a:pt x="34" y="56"/>
                    <a:pt x="30" y="52"/>
                    <a:pt x="25" y="52"/>
                  </a:cubicBezTo>
                  <a:cubicBezTo>
                    <a:pt x="15" y="52"/>
                    <a:pt x="0" y="67"/>
                    <a:pt x="0" y="67"/>
                  </a:cubicBezTo>
                  <a:cubicBezTo>
                    <a:pt x="34" y="100"/>
                    <a:pt x="67" y="167"/>
                    <a:pt x="101" y="200"/>
                  </a:cubicBezTo>
                  <a:cubicBezTo>
                    <a:pt x="101" y="2168"/>
                    <a:pt x="134" y="4137"/>
                    <a:pt x="834" y="5971"/>
                  </a:cubicBezTo>
                  <a:cubicBezTo>
                    <a:pt x="1468" y="7672"/>
                    <a:pt x="2669" y="9107"/>
                    <a:pt x="3903" y="10408"/>
                  </a:cubicBezTo>
                  <a:lnTo>
                    <a:pt x="3903" y="10508"/>
                  </a:lnTo>
                  <a:cubicBezTo>
                    <a:pt x="3903" y="10519"/>
                    <a:pt x="3907" y="10523"/>
                    <a:pt x="3912" y="10523"/>
                  </a:cubicBezTo>
                  <a:cubicBezTo>
                    <a:pt x="3922" y="10523"/>
                    <a:pt x="3937" y="10508"/>
                    <a:pt x="3937" y="10508"/>
                  </a:cubicBezTo>
                  <a:cubicBezTo>
                    <a:pt x="3937" y="10637"/>
                    <a:pt x="3937" y="10727"/>
                    <a:pt x="3937" y="10841"/>
                  </a:cubicBezTo>
                  <a:cubicBezTo>
                    <a:pt x="3937" y="10858"/>
                    <a:pt x="3962" y="10866"/>
                    <a:pt x="3987" y="10866"/>
                  </a:cubicBezTo>
                  <a:cubicBezTo>
                    <a:pt x="4012" y="10866"/>
                    <a:pt x="4037" y="10858"/>
                    <a:pt x="4037" y="10841"/>
                  </a:cubicBezTo>
                  <a:cubicBezTo>
                    <a:pt x="4037" y="10775"/>
                    <a:pt x="4037" y="10641"/>
                    <a:pt x="4037" y="10574"/>
                  </a:cubicBezTo>
                  <a:lnTo>
                    <a:pt x="4237" y="10808"/>
                  </a:lnTo>
                  <a:cubicBezTo>
                    <a:pt x="4270" y="10808"/>
                    <a:pt x="4304" y="10775"/>
                    <a:pt x="4304" y="10741"/>
                  </a:cubicBezTo>
                  <a:lnTo>
                    <a:pt x="4037" y="10474"/>
                  </a:lnTo>
                  <a:cubicBezTo>
                    <a:pt x="4103" y="6772"/>
                    <a:pt x="2569" y="3503"/>
                    <a:pt x="434" y="601"/>
                  </a:cubicBezTo>
                  <a:cubicBezTo>
                    <a:pt x="334" y="401"/>
                    <a:pt x="234" y="200"/>
                    <a:pt x="1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4937439" y="2847716"/>
              <a:ext cx="235585" cy="119400"/>
            </a:xfrm>
            <a:custGeom>
              <a:avLst/>
              <a:gdLst/>
              <a:ahLst/>
              <a:cxnLst/>
              <a:rect l="l" t="t" r="r" b="b"/>
              <a:pathLst>
                <a:path w="10408" h="5275" extrusionOk="0">
                  <a:moveTo>
                    <a:pt x="1335" y="501"/>
                  </a:moveTo>
                  <a:lnTo>
                    <a:pt x="1335" y="501"/>
                  </a:lnTo>
                  <a:cubicBezTo>
                    <a:pt x="2736" y="701"/>
                    <a:pt x="4137" y="1068"/>
                    <a:pt x="5437" y="1635"/>
                  </a:cubicBezTo>
                  <a:cubicBezTo>
                    <a:pt x="6972" y="2302"/>
                    <a:pt x="8239" y="3403"/>
                    <a:pt x="9440" y="4537"/>
                  </a:cubicBezTo>
                  <a:cubicBezTo>
                    <a:pt x="6972" y="2802"/>
                    <a:pt x="4237" y="1435"/>
                    <a:pt x="1335" y="501"/>
                  </a:cubicBezTo>
                  <a:close/>
                  <a:moveTo>
                    <a:pt x="34" y="0"/>
                  </a:moveTo>
                  <a:cubicBezTo>
                    <a:pt x="34" y="0"/>
                    <a:pt x="0" y="0"/>
                    <a:pt x="0" y="34"/>
                  </a:cubicBezTo>
                  <a:cubicBezTo>
                    <a:pt x="34" y="67"/>
                    <a:pt x="67" y="100"/>
                    <a:pt x="67" y="100"/>
                  </a:cubicBezTo>
                  <a:cubicBezTo>
                    <a:pt x="67" y="134"/>
                    <a:pt x="67" y="167"/>
                    <a:pt x="67" y="167"/>
                  </a:cubicBezTo>
                  <a:cubicBezTo>
                    <a:pt x="67" y="201"/>
                    <a:pt x="67" y="267"/>
                    <a:pt x="134" y="267"/>
                  </a:cubicBezTo>
                  <a:lnTo>
                    <a:pt x="267" y="301"/>
                  </a:lnTo>
                  <a:cubicBezTo>
                    <a:pt x="2649" y="3106"/>
                    <a:pt x="6403" y="5274"/>
                    <a:pt x="10155" y="5274"/>
                  </a:cubicBezTo>
                  <a:cubicBezTo>
                    <a:pt x="10240" y="5274"/>
                    <a:pt x="10324" y="5273"/>
                    <a:pt x="10408" y="5271"/>
                  </a:cubicBezTo>
                  <a:lnTo>
                    <a:pt x="10408" y="5237"/>
                  </a:lnTo>
                  <a:cubicBezTo>
                    <a:pt x="8273" y="5004"/>
                    <a:pt x="6405" y="4604"/>
                    <a:pt x="4503" y="3570"/>
                  </a:cubicBezTo>
                  <a:cubicBezTo>
                    <a:pt x="2936" y="2702"/>
                    <a:pt x="1535" y="1602"/>
                    <a:pt x="367" y="301"/>
                  </a:cubicBezTo>
                  <a:lnTo>
                    <a:pt x="367" y="301"/>
                  </a:lnTo>
                  <a:lnTo>
                    <a:pt x="601" y="334"/>
                  </a:lnTo>
                  <a:cubicBezTo>
                    <a:pt x="3870" y="1501"/>
                    <a:pt x="6972" y="3003"/>
                    <a:pt x="9874" y="4871"/>
                  </a:cubicBezTo>
                  <a:lnTo>
                    <a:pt x="10041" y="5037"/>
                  </a:lnTo>
                  <a:lnTo>
                    <a:pt x="9941" y="4937"/>
                  </a:lnTo>
                  <a:lnTo>
                    <a:pt x="9941" y="4937"/>
                  </a:lnTo>
                  <a:cubicBezTo>
                    <a:pt x="10041" y="5004"/>
                    <a:pt x="10141" y="5071"/>
                    <a:pt x="10241" y="5137"/>
                  </a:cubicBezTo>
                  <a:cubicBezTo>
                    <a:pt x="10241" y="5137"/>
                    <a:pt x="10274" y="5137"/>
                    <a:pt x="10241" y="5104"/>
                  </a:cubicBezTo>
                  <a:cubicBezTo>
                    <a:pt x="10041" y="4937"/>
                    <a:pt x="9841" y="4804"/>
                    <a:pt x="9674" y="4670"/>
                  </a:cubicBezTo>
                  <a:cubicBezTo>
                    <a:pt x="8440" y="3436"/>
                    <a:pt x="7172" y="2235"/>
                    <a:pt x="5504" y="1501"/>
                  </a:cubicBezTo>
                  <a:cubicBezTo>
                    <a:pt x="3836" y="834"/>
                    <a:pt x="2135" y="401"/>
                    <a:pt x="367" y="201"/>
                  </a:cubicBezTo>
                  <a:lnTo>
                    <a:pt x="167" y="1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5480317" y="2088085"/>
              <a:ext cx="52106" cy="333617"/>
            </a:xfrm>
            <a:custGeom>
              <a:avLst/>
              <a:gdLst/>
              <a:ahLst/>
              <a:cxnLst/>
              <a:rect l="l" t="t" r="r" b="b"/>
              <a:pathLst>
                <a:path w="2302" h="14739" extrusionOk="0">
                  <a:moveTo>
                    <a:pt x="967" y="837"/>
                  </a:moveTo>
                  <a:lnTo>
                    <a:pt x="967" y="837"/>
                  </a:lnTo>
                  <a:cubicBezTo>
                    <a:pt x="1468" y="2972"/>
                    <a:pt x="2102" y="5107"/>
                    <a:pt x="2102" y="7308"/>
                  </a:cubicBezTo>
                  <a:cubicBezTo>
                    <a:pt x="2102" y="9710"/>
                    <a:pt x="1067" y="12178"/>
                    <a:pt x="100" y="14347"/>
                  </a:cubicBezTo>
                  <a:cubicBezTo>
                    <a:pt x="234" y="12145"/>
                    <a:pt x="667" y="10010"/>
                    <a:pt x="901" y="7809"/>
                  </a:cubicBezTo>
                  <a:cubicBezTo>
                    <a:pt x="1067" y="5507"/>
                    <a:pt x="1101" y="3172"/>
                    <a:pt x="967" y="837"/>
                  </a:cubicBezTo>
                  <a:close/>
                  <a:moveTo>
                    <a:pt x="844" y="0"/>
                  </a:moveTo>
                  <a:cubicBezTo>
                    <a:pt x="810" y="0"/>
                    <a:pt x="780" y="29"/>
                    <a:pt x="801" y="70"/>
                  </a:cubicBezTo>
                  <a:cubicBezTo>
                    <a:pt x="834" y="270"/>
                    <a:pt x="867" y="503"/>
                    <a:pt x="934" y="704"/>
                  </a:cubicBezTo>
                  <a:cubicBezTo>
                    <a:pt x="934" y="3072"/>
                    <a:pt x="1001" y="5474"/>
                    <a:pt x="767" y="7809"/>
                  </a:cubicBezTo>
                  <a:cubicBezTo>
                    <a:pt x="567" y="10010"/>
                    <a:pt x="167" y="12212"/>
                    <a:pt x="67" y="14447"/>
                  </a:cubicBezTo>
                  <a:lnTo>
                    <a:pt x="33" y="14513"/>
                  </a:lnTo>
                  <a:cubicBezTo>
                    <a:pt x="0" y="14547"/>
                    <a:pt x="0" y="14580"/>
                    <a:pt x="33" y="14613"/>
                  </a:cubicBezTo>
                  <a:lnTo>
                    <a:pt x="33" y="14714"/>
                  </a:lnTo>
                  <a:cubicBezTo>
                    <a:pt x="33" y="14730"/>
                    <a:pt x="50" y="14739"/>
                    <a:pt x="67" y="14739"/>
                  </a:cubicBezTo>
                  <a:cubicBezTo>
                    <a:pt x="83" y="14739"/>
                    <a:pt x="100" y="14730"/>
                    <a:pt x="100" y="14714"/>
                  </a:cubicBezTo>
                  <a:cubicBezTo>
                    <a:pt x="67" y="14680"/>
                    <a:pt x="67" y="14647"/>
                    <a:pt x="100" y="14613"/>
                  </a:cubicBezTo>
                  <a:lnTo>
                    <a:pt x="133" y="14613"/>
                  </a:lnTo>
                  <a:cubicBezTo>
                    <a:pt x="1168" y="12512"/>
                    <a:pt x="2135" y="10010"/>
                    <a:pt x="2268" y="7675"/>
                  </a:cubicBezTo>
                  <a:cubicBezTo>
                    <a:pt x="2302" y="6474"/>
                    <a:pt x="2168" y="5307"/>
                    <a:pt x="1901" y="4173"/>
                  </a:cubicBezTo>
                  <a:cubicBezTo>
                    <a:pt x="1635" y="2772"/>
                    <a:pt x="1301" y="1404"/>
                    <a:pt x="901" y="36"/>
                  </a:cubicBezTo>
                  <a:cubicBezTo>
                    <a:pt x="888" y="11"/>
                    <a:pt x="865" y="0"/>
                    <a:pt x="8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5456889" y="2128919"/>
              <a:ext cx="37778" cy="294300"/>
            </a:xfrm>
            <a:custGeom>
              <a:avLst/>
              <a:gdLst/>
              <a:ahLst/>
              <a:cxnLst/>
              <a:rect l="l" t="t" r="r" b="b"/>
              <a:pathLst>
                <a:path w="1669" h="13002" extrusionOk="0">
                  <a:moveTo>
                    <a:pt x="1635" y="0"/>
                  </a:moveTo>
                  <a:cubicBezTo>
                    <a:pt x="835" y="1935"/>
                    <a:pt x="368" y="3970"/>
                    <a:pt x="201" y="6038"/>
                  </a:cubicBezTo>
                  <a:cubicBezTo>
                    <a:pt x="1" y="8440"/>
                    <a:pt x="935" y="10608"/>
                    <a:pt x="1002" y="12976"/>
                  </a:cubicBezTo>
                  <a:cubicBezTo>
                    <a:pt x="1018" y="12993"/>
                    <a:pt x="1035" y="13001"/>
                    <a:pt x="1048" y="13001"/>
                  </a:cubicBezTo>
                  <a:cubicBezTo>
                    <a:pt x="1060" y="13001"/>
                    <a:pt x="1068" y="12993"/>
                    <a:pt x="1068" y="12976"/>
                  </a:cubicBezTo>
                  <a:cubicBezTo>
                    <a:pt x="1002" y="10808"/>
                    <a:pt x="168" y="8707"/>
                    <a:pt x="301" y="6505"/>
                  </a:cubicBezTo>
                  <a:cubicBezTo>
                    <a:pt x="368" y="4303"/>
                    <a:pt x="835" y="2102"/>
                    <a:pt x="166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5433507" y="2442934"/>
              <a:ext cx="218971" cy="260031"/>
            </a:xfrm>
            <a:custGeom>
              <a:avLst/>
              <a:gdLst/>
              <a:ahLst/>
              <a:cxnLst/>
              <a:rect l="l" t="t" r="r" b="b"/>
              <a:pathLst>
                <a:path w="9674" h="11488" extrusionOk="0">
                  <a:moveTo>
                    <a:pt x="9073" y="1405"/>
                  </a:moveTo>
                  <a:lnTo>
                    <a:pt x="9073" y="1405"/>
                  </a:lnTo>
                  <a:cubicBezTo>
                    <a:pt x="8573" y="3140"/>
                    <a:pt x="8406" y="5008"/>
                    <a:pt x="7472" y="6575"/>
                  </a:cubicBezTo>
                  <a:cubicBezTo>
                    <a:pt x="6038" y="8877"/>
                    <a:pt x="3736" y="10511"/>
                    <a:pt x="1067" y="11145"/>
                  </a:cubicBezTo>
                  <a:lnTo>
                    <a:pt x="1101" y="11112"/>
                  </a:lnTo>
                  <a:cubicBezTo>
                    <a:pt x="4503" y="8844"/>
                    <a:pt x="7639" y="5274"/>
                    <a:pt x="9073" y="1405"/>
                  </a:cubicBezTo>
                  <a:close/>
                  <a:moveTo>
                    <a:pt x="9621" y="1"/>
                  </a:moveTo>
                  <a:cubicBezTo>
                    <a:pt x="9604" y="1"/>
                    <a:pt x="9586" y="12"/>
                    <a:pt x="9573" y="37"/>
                  </a:cubicBezTo>
                  <a:cubicBezTo>
                    <a:pt x="9507" y="204"/>
                    <a:pt x="9440" y="371"/>
                    <a:pt x="9373" y="538"/>
                  </a:cubicBezTo>
                  <a:cubicBezTo>
                    <a:pt x="9407" y="438"/>
                    <a:pt x="9440" y="337"/>
                    <a:pt x="9473" y="237"/>
                  </a:cubicBezTo>
                  <a:cubicBezTo>
                    <a:pt x="9473" y="237"/>
                    <a:pt x="9458" y="223"/>
                    <a:pt x="9449" y="223"/>
                  </a:cubicBezTo>
                  <a:cubicBezTo>
                    <a:pt x="9444" y="223"/>
                    <a:pt x="9440" y="226"/>
                    <a:pt x="9440" y="237"/>
                  </a:cubicBezTo>
                  <a:cubicBezTo>
                    <a:pt x="8439" y="2439"/>
                    <a:pt x="7439" y="4607"/>
                    <a:pt x="5937" y="6542"/>
                  </a:cubicBezTo>
                  <a:cubicBezTo>
                    <a:pt x="4603" y="8210"/>
                    <a:pt x="3002" y="9678"/>
                    <a:pt x="1267" y="10912"/>
                  </a:cubicBezTo>
                  <a:cubicBezTo>
                    <a:pt x="2502" y="9144"/>
                    <a:pt x="3602" y="7242"/>
                    <a:pt x="5003" y="5541"/>
                  </a:cubicBezTo>
                  <a:cubicBezTo>
                    <a:pt x="6471" y="3740"/>
                    <a:pt x="7972" y="1972"/>
                    <a:pt x="9440" y="204"/>
                  </a:cubicBezTo>
                  <a:lnTo>
                    <a:pt x="9407" y="171"/>
                  </a:lnTo>
                  <a:cubicBezTo>
                    <a:pt x="7705" y="1905"/>
                    <a:pt x="6204" y="3873"/>
                    <a:pt x="4670" y="5741"/>
                  </a:cubicBezTo>
                  <a:cubicBezTo>
                    <a:pt x="3302" y="7409"/>
                    <a:pt x="2235" y="9311"/>
                    <a:pt x="1001" y="11079"/>
                  </a:cubicBezTo>
                  <a:lnTo>
                    <a:pt x="834" y="11212"/>
                  </a:lnTo>
                  <a:cubicBezTo>
                    <a:pt x="600" y="11245"/>
                    <a:pt x="333" y="11279"/>
                    <a:pt x="100" y="11312"/>
                  </a:cubicBezTo>
                  <a:cubicBezTo>
                    <a:pt x="91" y="11309"/>
                    <a:pt x="83" y="11308"/>
                    <a:pt x="75" y="11308"/>
                  </a:cubicBezTo>
                  <a:cubicBezTo>
                    <a:pt x="1" y="11308"/>
                    <a:pt x="9" y="11445"/>
                    <a:pt x="100" y="11445"/>
                  </a:cubicBezTo>
                  <a:cubicBezTo>
                    <a:pt x="267" y="11445"/>
                    <a:pt x="434" y="11412"/>
                    <a:pt x="567" y="11379"/>
                  </a:cubicBezTo>
                  <a:cubicBezTo>
                    <a:pt x="567" y="11412"/>
                    <a:pt x="567" y="11412"/>
                    <a:pt x="634" y="11412"/>
                  </a:cubicBezTo>
                  <a:lnTo>
                    <a:pt x="700" y="11345"/>
                  </a:lnTo>
                  <a:lnTo>
                    <a:pt x="800" y="11345"/>
                  </a:lnTo>
                  <a:cubicBezTo>
                    <a:pt x="800" y="11379"/>
                    <a:pt x="800" y="11412"/>
                    <a:pt x="767" y="11412"/>
                  </a:cubicBezTo>
                  <a:cubicBezTo>
                    <a:pt x="767" y="11439"/>
                    <a:pt x="789" y="11488"/>
                    <a:pt x="833" y="11488"/>
                  </a:cubicBezTo>
                  <a:cubicBezTo>
                    <a:pt x="843" y="11488"/>
                    <a:pt x="854" y="11485"/>
                    <a:pt x="867" y="11479"/>
                  </a:cubicBezTo>
                  <a:cubicBezTo>
                    <a:pt x="901" y="11412"/>
                    <a:pt x="901" y="11379"/>
                    <a:pt x="934" y="11345"/>
                  </a:cubicBezTo>
                  <a:cubicBezTo>
                    <a:pt x="3402" y="10778"/>
                    <a:pt x="5604" y="9377"/>
                    <a:pt x="7105" y="7376"/>
                  </a:cubicBezTo>
                  <a:cubicBezTo>
                    <a:pt x="8706" y="5274"/>
                    <a:pt x="8873" y="2472"/>
                    <a:pt x="9673" y="71"/>
                  </a:cubicBezTo>
                  <a:cubicBezTo>
                    <a:pt x="9673" y="29"/>
                    <a:pt x="9648" y="1"/>
                    <a:pt x="96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5053715" y="3114990"/>
              <a:ext cx="395660" cy="579909"/>
            </a:xfrm>
            <a:custGeom>
              <a:avLst/>
              <a:gdLst/>
              <a:ahLst/>
              <a:cxnLst/>
              <a:rect l="l" t="t" r="r" b="b"/>
              <a:pathLst>
                <a:path w="17480" h="25620" extrusionOk="0">
                  <a:moveTo>
                    <a:pt x="0" y="1"/>
                  </a:moveTo>
                  <a:cubicBezTo>
                    <a:pt x="0" y="1"/>
                    <a:pt x="234" y="2169"/>
                    <a:pt x="567" y="5238"/>
                  </a:cubicBezTo>
                  <a:cubicBezTo>
                    <a:pt x="1368" y="12510"/>
                    <a:pt x="2702" y="24852"/>
                    <a:pt x="2702" y="25619"/>
                  </a:cubicBezTo>
                  <a:lnTo>
                    <a:pt x="14777" y="25619"/>
                  </a:lnTo>
                  <a:cubicBezTo>
                    <a:pt x="14777" y="24852"/>
                    <a:pt x="16112" y="12510"/>
                    <a:pt x="16879" y="5238"/>
                  </a:cubicBezTo>
                  <a:cubicBezTo>
                    <a:pt x="17213" y="2169"/>
                    <a:pt x="17479" y="1"/>
                    <a:pt x="17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5053715" y="3114990"/>
              <a:ext cx="395660" cy="118562"/>
            </a:xfrm>
            <a:custGeom>
              <a:avLst/>
              <a:gdLst/>
              <a:ahLst/>
              <a:cxnLst/>
              <a:rect l="l" t="t" r="r" b="b"/>
              <a:pathLst>
                <a:path w="17480" h="5238" extrusionOk="0">
                  <a:moveTo>
                    <a:pt x="0" y="1"/>
                  </a:moveTo>
                  <a:cubicBezTo>
                    <a:pt x="0" y="1"/>
                    <a:pt x="234" y="2169"/>
                    <a:pt x="567" y="5238"/>
                  </a:cubicBezTo>
                  <a:lnTo>
                    <a:pt x="16912" y="5238"/>
                  </a:lnTo>
                  <a:cubicBezTo>
                    <a:pt x="17246" y="2169"/>
                    <a:pt x="17479" y="1"/>
                    <a:pt x="17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5028794" y="3095365"/>
              <a:ext cx="445502" cy="86850"/>
            </a:xfrm>
            <a:custGeom>
              <a:avLst/>
              <a:gdLst/>
              <a:ahLst/>
              <a:cxnLst/>
              <a:rect l="l" t="t" r="r" b="b"/>
              <a:pathLst>
                <a:path w="19682" h="3837" extrusionOk="0">
                  <a:moveTo>
                    <a:pt x="0" y="1"/>
                  </a:moveTo>
                  <a:lnTo>
                    <a:pt x="0" y="3837"/>
                  </a:lnTo>
                  <a:lnTo>
                    <a:pt x="19681" y="3837"/>
                  </a:lnTo>
                  <a:lnTo>
                    <a:pt x="196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5752118" y="682248"/>
              <a:ext cx="619158" cy="618411"/>
            </a:xfrm>
            <a:custGeom>
              <a:avLst/>
              <a:gdLst/>
              <a:ahLst/>
              <a:cxnLst/>
              <a:rect l="l" t="t" r="r" b="b"/>
              <a:pathLst>
                <a:path w="27354" h="27321" extrusionOk="0">
                  <a:moveTo>
                    <a:pt x="13677" y="1"/>
                  </a:moveTo>
                  <a:cubicBezTo>
                    <a:pt x="6138" y="1"/>
                    <a:pt x="1" y="6105"/>
                    <a:pt x="1" y="13644"/>
                  </a:cubicBezTo>
                  <a:cubicBezTo>
                    <a:pt x="1" y="21216"/>
                    <a:pt x="6138" y="27320"/>
                    <a:pt x="13677" y="27320"/>
                  </a:cubicBezTo>
                  <a:cubicBezTo>
                    <a:pt x="21216" y="27320"/>
                    <a:pt x="27353" y="21216"/>
                    <a:pt x="27353" y="13644"/>
                  </a:cubicBezTo>
                  <a:cubicBezTo>
                    <a:pt x="27353" y="6105"/>
                    <a:pt x="21216" y="1"/>
                    <a:pt x="136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5751371" y="702823"/>
              <a:ext cx="648606" cy="590841"/>
            </a:xfrm>
            <a:custGeom>
              <a:avLst/>
              <a:gdLst/>
              <a:ahLst/>
              <a:cxnLst/>
              <a:rect l="l" t="t" r="r" b="b"/>
              <a:pathLst>
                <a:path w="28655" h="26103" extrusionOk="0">
                  <a:moveTo>
                    <a:pt x="14340" y="1"/>
                  </a:moveTo>
                  <a:cubicBezTo>
                    <a:pt x="11000" y="1"/>
                    <a:pt x="7656" y="1277"/>
                    <a:pt x="5104" y="3829"/>
                  </a:cubicBezTo>
                  <a:cubicBezTo>
                    <a:pt x="0" y="8932"/>
                    <a:pt x="0" y="17172"/>
                    <a:pt x="5104" y="22275"/>
                  </a:cubicBezTo>
                  <a:cubicBezTo>
                    <a:pt x="7656" y="24827"/>
                    <a:pt x="11000" y="26103"/>
                    <a:pt x="14340" y="26103"/>
                  </a:cubicBezTo>
                  <a:cubicBezTo>
                    <a:pt x="17680" y="26103"/>
                    <a:pt x="21015" y="24827"/>
                    <a:pt x="23550" y="22275"/>
                  </a:cubicBezTo>
                  <a:cubicBezTo>
                    <a:pt x="28654" y="17172"/>
                    <a:pt x="28654" y="8932"/>
                    <a:pt x="23550" y="3829"/>
                  </a:cubicBezTo>
                  <a:cubicBezTo>
                    <a:pt x="21015" y="1277"/>
                    <a:pt x="17680" y="1"/>
                    <a:pt x="14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5761941" y="721542"/>
              <a:ext cx="627465" cy="553426"/>
            </a:xfrm>
            <a:custGeom>
              <a:avLst/>
              <a:gdLst/>
              <a:ahLst/>
              <a:cxnLst/>
              <a:rect l="l" t="t" r="r" b="b"/>
              <a:pathLst>
                <a:path w="27721" h="24450" extrusionOk="0">
                  <a:moveTo>
                    <a:pt x="13859" y="0"/>
                  </a:moveTo>
                  <a:cubicBezTo>
                    <a:pt x="12330" y="0"/>
                    <a:pt x="10776" y="290"/>
                    <a:pt x="9274" y="900"/>
                  </a:cubicBezTo>
                  <a:cubicBezTo>
                    <a:pt x="3002" y="3435"/>
                    <a:pt x="0" y="10574"/>
                    <a:pt x="2535" y="16812"/>
                  </a:cubicBezTo>
                  <a:cubicBezTo>
                    <a:pt x="4460" y="21573"/>
                    <a:pt x="9038" y="24450"/>
                    <a:pt x="13861" y="24450"/>
                  </a:cubicBezTo>
                  <a:cubicBezTo>
                    <a:pt x="15391" y="24450"/>
                    <a:pt x="16945" y="24160"/>
                    <a:pt x="18447" y="23550"/>
                  </a:cubicBezTo>
                  <a:cubicBezTo>
                    <a:pt x="24718" y="21015"/>
                    <a:pt x="27720" y="13876"/>
                    <a:pt x="25185" y="7638"/>
                  </a:cubicBezTo>
                  <a:cubicBezTo>
                    <a:pt x="23260" y="2877"/>
                    <a:pt x="18682" y="0"/>
                    <a:pt x="13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072267" y="741914"/>
              <a:ext cx="7560" cy="41535"/>
            </a:xfrm>
            <a:custGeom>
              <a:avLst/>
              <a:gdLst/>
              <a:ahLst/>
              <a:cxnLst/>
              <a:rect l="l" t="t" r="r" b="b"/>
              <a:pathLst>
                <a:path w="334" h="1835" extrusionOk="0">
                  <a:moveTo>
                    <a:pt x="0" y="0"/>
                  </a:moveTo>
                  <a:lnTo>
                    <a:pt x="0" y="1835"/>
                  </a:lnTo>
                  <a:lnTo>
                    <a:pt x="334" y="183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944651" y="774373"/>
              <a:ext cx="27207" cy="4004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268" y="0"/>
                  </a:moveTo>
                  <a:lnTo>
                    <a:pt x="1" y="167"/>
                  </a:lnTo>
                  <a:lnTo>
                    <a:pt x="901" y="1768"/>
                  </a:lnTo>
                  <a:lnTo>
                    <a:pt x="1202" y="160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5851780" y="866497"/>
              <a:ext cx="40041" cy="27185"/>
            </a:xfrm>
            <a:custGeom>
              <a:avLst/>
              <a:gdLst/>
              <a:ahLst/>
              <a:cxnLst/>
              <a:rect l="l" t="t" r="r" b="b"/>
              <a:pathLst>
                <a:path w="1769" h="1201" extrusionOk="0">
                  <a:moveTo>
                    <a:pt x="168" y="0"/>
                  </a:moveTo>
                  <a:lnTo>
                    <a:pt x="1" y="300"/>
                  </a:lnTo>
                  <a:lnTo>
                    <a:pt x="1602" y="1201"/>
                  </a:lnTo>
                  <a:lnTo>
                    <a:pt x="1769" y="9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5819321" y="994837"/>
              <a:ext cx="41558" cy="6836"/>
            </a:xfrm>
            <a:custGeom>
              <a:avLst/>
              <a:gdLst/>
              <a:ahLst/>
              <a:cxnLst/>
              <a:rect l="l" t="t" r="r" b="b"/>
              <a:pathLst>
                <a:path w="1836" h="302" extrusionOk="0">
                  <a:moveTo>
                    <a:pt x="0" y="1"/>
                  </a:moveTo>
                  <a:lnTo>
                    <a:pt x="0" y="301"/>
                  </a:lnTo>
                  <a:lnTo>
                    <a:pt x="1835" y="3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5857823" y="1106586"/>
              <a:ext cx="40041" cy="27207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1602" y="1"/>
                  </a:moveTo>
                  <a:lnTo>
                    <a:pt x="1" y="935"/>
                  </a:lnTo>
                  <a:lnTo>
                    <a:pt x="134" y="1202"/>
                  </a:lnTo>
                  <a:lnTo>
                    <a:pt x="1769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5944651" y="1182844"/>
              <a:ext cx="27207" cy="4004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901" y="1"/>
                  </a:moveTo>
                  <a:lnTo>
                    <a:pt x="1" y="1602"/>
                  </a:lnTo>
                  <a:lnTo>
                    <a:pt x="268" y="1769"/>
                  </a:lnTo>
                  <a:lnTo>
                    <a:pt x="1202" y="168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6072267" y="1213061"/>
              <a:ext cx="7560" cy="42305"/>
            </a:xfrm>
            <a:custGeom>
              <a:avLst/>
              <a:gdLst/>
              <a:ahLst/>
              <a:cxnLst/>
              <a:rect l="l" t="t" r="r" b="b"/>
              <a:pathLst>
                <a:path w="334" h="1869" extrusionOk="0">
                  <a:moveTo>
                    <a:pt x="0" y="0"/>
                  </a:moveTo>
                  <a:lnTo>
                    <a:pt x="0" y="1868"/>
                  </a:lnTo>
                  <a:lnTo>
                    <a:pt x="334" y="18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6180236" y="1182844"/>
              <a:ext cx="27185" cy="40041"/>
            </a:xfrm>
            <a:custGeom>
              <a:avLst/>
              <a:gdLst/>
              <a:ahLst/>
              <a:cxnLst/>
              <a:rect l="l" t="t" r="r" b="b"/>
              <a:pathLst>
                <a:path w="1201" h="1769" extrusionOk="0">
                  <a:moveTo>
                    <a:pt x="267" y="1"/>
                  </a:moveTo>
                  <a:lnTo>
                    <a:pt x="0" y="134"/>
                  </a:lnTo>
                  <a:lnTo>
                    <a:pt x="934" y="1769"/>
                  </a:lnTo>
                  <a:lnTo>
                    <a:pt x="1201" y="16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6260251" y="1102806"/>
              <a:ext cx="39294" cy="27207"/>
            </a:xfrm>
            <a:custGeom>
              <a:avLst/>
              <a:gdLst/>
              <a:ahLst/>
              <a:cxnLst/>
              <a:rect l="l" t="t" r="r" b="b"/>
              <a:pathLst>
                <a:path w="1736" h="1202" extrusionOk="0">
                  <a:moveTo>
                    <a:pt x="134" y="1"/>
                  </a:moveTo>
                  <a:lnTo>
                    <a:pt x="1" y="268"/>
                  </a:lnTo>
                  <a:lnTo>
                    <a:pt x="1602" y="1202"/>
                  </a:lnTo>
                  <a:lnTo>
                    <a:pt x="1736" y="93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6290468" y="994837"/>
              <a:ext cx="42305" cy="6836"/>
            </a:xfrm>
            <a:custGeom>
              <a:avLst/>
              <a:gdLst/>
              <a:ahLst/>
              <a:cxnLst/>
              <a:rect l="l" t="t" r="r" b="b"/>
              <a:pathLst>
                <a:path w="1869" h="302" extrusionOk="0">
                  <a:moveTo>
                    <a:pt x="0" y="1"/>
                  </a:moveTo>
                  <a:lnTo>
                    <a:pt x="0" y="301"/>
                  </a:lnTo>
                  <a:lnTo>
                    <a:pt x="1868" y="301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6267811" y="870254"/>
              <a:ext cx="40041" cy="27207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1602" y="1"/>
                  </a:moveTo>
                  <a:lnTo>
                    <a:pt x="1" y="901"/>
                  </a:lnTo>
                  <a:lnTo>
                    <a:pt x="134" y="1202"/>
                  </a:lnTo>
                  <a:lnTo>
                    <a:pt x="1768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6180236" y="774373"/>
              <a:ext cx="27185" cy="40041"/>
            </a:xfrm>
            <a:custGeom>
              <a:avLst/>
              <a:gdLst/>
              <a:ahLst/>
              <a:cxnLst/>
              <a:rect l="l" t="t" r="r" b="b"/>
              <a:pathLst>
                <a:path w="1201" h="1769" extrusionOk="0">
                  <a:moveTo>
                    <a:pt x="934" y="0"/>
                  </a:moveTo>
                  <a:lnTo>
                    <a:pt x="0" y="1602"/>
                  </a:lnTo>
                  <a:lnTo>
                    <a:pt x="267" y="1768"/>
                  </a:lnTo>
                  <a:lnTo>
                    <a:pt x="1201" y="167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5995240" y="909526"/>
              <a:ext cx="127616" cy="241629"/>
            </a:xfrm>
            <a:custGeom>
              <a:avLst/>
              <a:gdLst/>
              <a:ahLst/>
              <a:cxnLst/>
              <a:rect l="l" t="t" r="r" b="b"/>
              <a:pathLst>
                <a:path w="5638" h="10675" extrusionOk="0">
                  <a:moveTo>
                    <a:pt x="5371" y="0"/>
                  </a:moveTo>
                  <a:lnTo>
                    <a:pt x="1" y="10541"/>
                  </a:lnTo>
                  <a:lnTo>
                    <a:pt x="301" y="10675"/>
                  </a:lnTo>
                  <a:lnTo>
                    <a:pt x="5638" y="134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6052620" y="903483"/>
              <a:ext cx="61182" cy="259759"/>
            </a:xfrm>
            <a:custGeom>
              <a:avLst/>
              <a:gdLst/>
              <a:ahLst/>
              <a:cxnLst/>
              <a:rect l="l" t="t" r="r" b="b"/>
              <a:pathLst>
                <a:path w="2703" h="11476" extrusionOk="0">
                  <a:moveTo>
                    <a:pt x="401" y="1"/>
                  </a:moveTo>
                  <a:lnTo>
                    <a:pt x="1" y="67"/>
                  </a:lnTo>
                  <a:lnTo>
                    <a:pt x="2269" y="11475"/>
                  </a:lnTo>
                  <a:lnTo>
                    <a:pt x="2703" y="11409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268233" y="788723"/>
              <a:ext cx="261276" cy="324676"/>
            </a:xfrm>
            <a:custGeom>
              <a:avLst/>
              <a:gdLst/>
              <a:ahLst/>
              <a:cxnLst/>
              <a:rect l="l" t="t" r="r" b="b"/>
              <a:pathLst>
                <a:path w="11543" h="14344" extrusionOk="0">
                  <a:moveTo>
                    <a:pt x="1302" y="14144"/>
                  </a:moveTo>
                  <a:cubicBezTo>
                    <a:pt x="935" y="13944"/>
                    <a:pt x="635" y="13610"/>
                    <a:pt x="168" y="13643"/>
                  </a:cubicBezTo>
                  <a:cubicBezTo>
                    <a:pt x="1" y="13643"/>
                    <a:pt x="34" y="13543"/>
                    <a:pt x="34" y="13443"/>
                  </a:cubicBezTo>
                  <a:lnTo>
                    <a:pt x="34" y="8173"/>
                  </a:lnTo>
                  <a:cubicBezTo>
                    <a:pt x="34" y="8039"/>
                    <a:pt x="34" y="7939"/>
                    <a:pt x="201" y="7873"/>
                  </a:cubicBezTo>
                  <a:cubicBezTo>
                    <a:pt x="1535" y="7205"/>
                    <a:pt x="2102" y="5871"/>
                    <a:pt x="2936" y="4737"/>
                  </a:cubicBezTo>
                  <a:cubicBezTo>
                    <a:pt x="3770" y="3603"/>
                    <a:pt x="4104" y="2168"/>
                    <a:pt x="3904" y="767"/>
                  </a:cubicBezTo>
                  <a:cubicBezTo>
                    <a:pt x="3837" y="367"/>
                    <a:pt x="4004" y="200"/>
                    <a:pt x="4371" y="100"/>
                  </a:cubicBezTo>
                  <a:cubicBezTo>
                    <a:pt x="4737" y="0"/>
                    <a:pt x="5138" y="100"/>
                    <a:pt x="5371" y="434"/>
                  </a:cubicBezTo>
                  <a:cubicBezTo>
                    <a:pt x="5738" y="1134"/>
                    <a:pt x="6005" y="1935"/>
                    <a:pt x="6138" y="2736"/>
                  </a:cubicBezTo>
                  <a:cubicBezTo>
                    <a:pt x="6205" y="3403"/>
                    <a:pt x="5972" y="4036"/>
                    <a:pt x="5905" y="4704"/>
                  </a:cubicBezTo>
                  <a:cubicBezTo>
                    <a:pt x="5838" y="5171"/>
                    <a:pt x="5705" y="5638"/>
                    <a:pt x="5638" y="6138"/>
                  </a:cubicBezTo>
                  <a:cubicBezTo>
                    <a:pt x="5738" y="6205"/>
                    <a:pt x="5872" y="6171"/>
                    <a:pt x="6005" y="6171"/>
                  </a:cubicBezTo>
                  <a:lnTo>
                    <a:pt x="10442" y="6171"/>
                  </a:lnTo>
                  <a:cubicBezTo>
                    <a:pt x="11075" y="6171"/>
                    <a:pt x="11376" y="6372"/>
                    <a:pt x="11442" y="6772"/>
                  </a:cubicBezTo>
                  <a:cubicBezTo>
                    <a:pt x="11542" y="7306"/>
                    <a:pt x="11275" y="7806"/>
                    <a:pt x="10808" y="8039"/>
                  </a:cubicBezTo>
                  <a:cubicBezTo>
                    <a:pt x="10708" y="8106"/>
                    <a:pt x="10508" y="8039"/>
                    <a:pt x="10475" y="8240"/>
                  </a:cubicBezTo>
                  <a:cubicBezTo>
                    <a:pt x="10475" y="8406"/>
                    <a:pt x="10675" y="8406"/>
                    <a:pt x="10775" y="8473"/>
                  </a:cubicBezTo>
                  <a:cubicBezTo>
                    <a:pt x="11309" y="8840"/>
                    <a:pt x="11209" y="9574"/>
                    <a:pt x="10608" y="10007"/>
                  </a:cubicBezTo>
                  <a:cubicBezTo>
                    <a:pt x="10442" y="10141"/>
                    <a:pt x="10175" y="10074"/>
                    <a:pt x="10141" y="10308"/>
                  </a:cubicBezTo>
                  <a:cubicBezTo>
                    <a:pt x="10141" y="10508"/>
                    <a:pt x="10408" y="10474"/>
                    <a:pt x="10542" y="10575"/>
                  </a:cubicBezTo>
                  <a:cubicBezTo>
                    <a:pt x="10975" y="11008"/>
                    <a:pt x="10775" y="11809"/>
                    <a:pt x="10141" y="12142"/>
                  </a:cubicBezTo>
                  <a:cubicBezTo>
                    <a:pt x="10041" y="12176"/>
                    <a:pt x="9941" y="12209"/>
                    <a:pt x="9874" y="12242"/>
                  </a:cubicBezTo>
                  <a:cubicBezTo>
                    <a:pt x="9808" y="12276"/>
                    <a:pt x="9708" y="12342"/>
                    <a:pt x="9874" y="12443"/>
                  </a:cubicBezTo>
                  <a:cubicBezTo>
                    <a:pt x="10508" y="12910"/>
                    <a:pt x="10508" y="13543"/>
                    <a:pt x="9874" y="14010"/>
                  </a:cubicBezTo>
                  <a:lnTo>
                    <a:pt x="9674" y="14144"/>
                  </a:lnTo>
                  <a:cubicBezTo>
                    <a:pt x="9441" y="14277"/>
                    <a:pt x="9174" y="14344"/>
                    <a:pt x="8907" y="14311"/>
                  </a:cubicBezTo>
                  <a:lnTo>
                    <a:pt x="1902" y="14311"/>
                  </a:lnTo>
                  <a:cubicBezTo>
                    <a:pt x="1702" y="14344"/>
                    <a:pt x="1468" y="14277"/>
                    <a:pt x="1302" y="14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148177" y="956335"/>
              <a:ext cx="106498" cy="167635"/>
            </a:xfrm>
            <a:custGeom>
              <a:avLst/>
              <a:gdLst/>
              <a:ahLst/>
              <a:cxnLst/>
              <a:rect l="l" t="t" r="r" b="b"/>
              <a:pathLst>
                <a:path w="4705" h="7406" extrusionOk="0">
                  <a:moveTo>
                    <a:pt x="34" y="3670"/>
                  </a:moveTo>
                  <a:lnTo>
                    <a:pt x="34" y="334"/>
                  </a:lnTo>
                  <a:cubicBezTo>
                    <a:pt x="34" y="101"/>
                    <a:pt x="34" y="1"/>
                    <a:pt x="335" y="1"/>
                  </a:cubicBezTo>
                  <a:cubicBezTo>
                    <a:pt x="1669" y="1"/>
                    <a:pt x="3036" y="1"/>
                    <a:pt x="4371" y="1"/>
                  </a:cubicBezTo>
                  <a:cubicBezTo>
                    <a:pt x="4638" y="1"/>
                    <a:pt x="4704" y="67"/>
                    <a:pt x="4704" y="301"/>
                  </a:cubicBezTo>
                  <a:lnTo>
                    <a:pt x="4704" y="7039"/>
                  </a:lnTo>
                  <a:cubicBezTo>
                    <a:pt x="4704" y="7306"/>
                    <a:pt x="4604" y="7406"/>
                    <a:pt x="4337" y="7406"/>
                  </a:cubicBezTo>
                  <a:lnTo>
                    <a:pt x="401" y="7406"/>
                  </a:lnTo>
                  <a:cubicBezTo>
                    <a:pt x="68" y="7406"/>
                    <a:pt x="1" y="7272"/>
                    <a:pt x="1" y="6972"/>
                  </a:cubicBezTo>
                  <a:cubicBezTo>
                    <a:pt x="34" y="5871"/>
                    <a:pt x="34" y="4771"/>
                    <a:pt x="34" y="3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8041399" y="1838218"/>
              <a:ext cx="119309" cy="113288"/>
            </a:xfrm>
            <a:custGeom>
              <a:avLst/>
              <a:gdLst/>
              <a:ahLst/>
              <a:cxnLst/>
              <a:rect l="l" t="t" r="r" b="b"/>
              <a:pathLst>
                <a:path w="5271" h="5005" extrusionOk="0">
                  <a:moveTo>
                    <a:pt x="2636" y="1"/>
                  </a:moveTo>
                  <a:lnTo>
                    <a:pt x="1835" y="1635"/>
                  </a:lnTo>
                  <a:lnTo>
                    <a:pt x="0" y="1902"/>
                  </a:lnTo>
                  <a:lnTo>
                    <a:pt x="1335" y="3203"/>
                  </a:lnTo>
                  <a:lnTo>
                    <a:pt x="1001" y="5004"/>
                  </a:lnTo>
                  <a:lnTo>
                    <a:pt x="2636" y="4137"/>
                  </a:lnTo>
                  <a:lnTo>
                    <a:pt x="4270" y="5004"/>
                  </a:lnTo>
                  <a:lnTo>
                    <a:pt x="3937" y="3203"/>
                  </a:lnTo>
                  <a:lnTo>
                    <a:pt x="5271" y="1902"/>
                  </a:lnTo>
                  <a:lnTo>
                    <a:pt x="3436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5143553" y="1632850"/>
              <a:ext cx="118562" cy="112519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8355505" y="1647201"/>
              <a:ext cx="74016" cy="69489"/>
            </a:xfrm>
            <a:custGeom>
              <a:avLst/>
              <a:gdLst/>
              <a:ahLst/>
              <a:cxnLst/>
              <a:rect l="l" t="t" r="r" b="b"/>
              <a:pathLst>
                <a:path w="3270" h="3070" extrusionOk="0">
                  <a:moveTo>
                    <a:pt x="1635" y="0"/>
                  </a:moveTo>
                  <a:lnTo>
                    <a:pt x="1134" y="1001"/>
                  </a:lnTo>
                  <a:lnTo>
                    <a:pt x="0" y="1168"/>
                  </a:lnTo>
                  <a:lnTo>
                    <a:pt x="834" y="1969"/>
                  </a:lnTo>
                  <a:lnTo>
                    <a:pt x="634" y="3069"/>
                  </a:lnTo>
                  <a:lnTo>
                    <a:pt x="634" y="3069"/>
                  </a:lnTo>
                  <a:lnTo>
                    <a:pt x="1635" y="2536"/>
                  </a:lnTo>
                  <a:lnTo>
                    <a:pt x="2635" y="3069"/>
                  </a:lnTo>
                  <a:lnTo>
                    <a:pt x="2635" y="3069"/>
                  </a:lnTo>
                  <a:lnTo>
                    <a:pt x="2435" y="1969"/>
                  </a:lnTo>
                  <a:lnTo>
                    <a:pt x="3269" y="1168"/>
                  </a:lnTo>
                  <a:lnTo>
                    <a:pt x="2135" y="100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5576198" y="1454667"/>
              <a:ext cx="74016" cy="7023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8258084" y="1450887"/>
              <a:ext cx="45338" cy="43052"/>
            </a:xfrm>
            <a:custGeom>
              <a:avLst/>
              <a:gdLst/>
              <a:ahLst/>
              <a:cxnLst/>
              <a:rect l="l" t="t" r="r" b="b"/>
              <a:pathLst>
                <a:path w="2003" h="1902" extrusionOk="0">
                  <a:moveTo>
                    <a:pt x="1002" y="1"/>
                  </a:moveTo>
                  <a:lnTo>
                    <a:pt x="701" y="634"/>
                  </a:lnTo>
                  <a:lnTo>
                    <a:pt x="1" y="734"/>
                  </a:lnTo>
                  <a:lnTo>
                    <a:pt x="501" y="1235"/>
                  </a:lnTo>
                  <a:lnTo>
                    <a:pt x="368" y="1902"/>
                  </a:lnTo>
                  <a:lnTo>
                    <a:pt x="1002" y="1602"/>
                  </a:lnTo>
                  <a:lnTo>
                    <a:pt x="1635" y="1902"/>
                  </a:lnTo>
                  <a:lnTo>
                    <a:pt x="1502" y="1235"/>
                  </a:lnTo>
                  <a:lnTo>
                    <a:pt x="2002" y="734"/>
                  </a:lnTo>
                  <a:lnTo>
                    <a:pt x="1302" y="634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5357997" y="1043163"/>
              <a:ext cx="45315" cy="4382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7536276" y="2399226"/>
              <a:ext cx="783760" cy="1294903"/>
            </a:xfrm>
            <a:custGeom>
              <a:avLst/>
              <a:gdLst/>
              <a:ahLst/>
              <a:cxnLst/>
              <a:rect l="l" t="t" r="r" b="b"/>
              <a:pathLst>
                <a:path w="34626" h="57208" extrusionOk="0">
                  <a:moveTo>
                    <a:pt x="31456" y="2769"/>
                  </a:moveTo>
                  <a:lnTo>
                    <a:pt x="31490" y="17646"/>
                  </a:lnTo>
                  <a:lnTo>
                    <a:pt x="3169" y="17646"/>
                  </a:lnTo>
                  <a:lnTo>
                    <a:pt x="3169" y="2769"/>
                  </a:lnTo>
                  <a:close/>
                  <a:moveTo>
                    <a:pt x="31456" y="21215"/>
                  </a:moveTo>
                  <a:lnTo>
                    <a:pt x="31490" y="36093"/>
                  </a:lnTo>
                  <a:lnTo>
                    <a:pt x="3169" y="36093"/>
                  </a:lnTo>
                  <a:lnTo>
                    <a:pt x="3169" y="21215"/>
                  </a:lnTo>
                  <a:close/>
                  <a:moveTo>
                    <a:pt x="1" y="0"/>
                  </a:moveTo>
                  <a:lnTo>
                    <a:pt x="1" y="57208"/>
                  </a:lnTo>
                  <a:lnTo>
                    <a:pt x="34625" y="57208"/>
                  </a:lnTo>
                  <a:lnTo>
                    <a:pt x="346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8320013" y="2398456"/>
              <a:ext cx="312612" cy="1295673"/>
            </a:xfrm>
            <a:custGeom>
              <a:avLst/>
              <a:gdLst/>
              <a:ahLst/>
              <a:cxnLst/>
              <a:rect l="l" t="t" r="r" b="b"/>
              <a:pathLst>
                <a:path w="13811" h="57242" extrusionOk="0">
                  <a:moveTo>
                    <a:pt x="0" y="1"/>
                  </a:moveTo>
                  <a:lnTo>
                    <a:pt x="0" y="57242"/>
                  </a:lnTo>
                  <a:lnTo>
                    <a:pt x="13810" y="57242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7608007" y="2461133"/>
              <a:ext cx="151790" cy="337533"/>
            </a:xfrm>
            <a:custGeom>
              <a:avLst/>
              <a:gdLst/>
              <a:ahLst/>
              <a:cxnLst/>
              <a:rect l="l" t="t" r="r" b="b"/>
              <a:pathLst>
                <a:path w="6706" h="14912" extrusionOk="0">
                  <a:moveTo>
                    <a:pt x="0" y="1"/>
                  </a:moveTo>
                  <a:lnTo>
                    <a:pt x="0" y="14911"/>
                  </a:lnTo>
                  <a:lnTo>
                    <a:pt x="6705" y="14911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7607260" y="3287152"/>
              <a:ext cx="646320" cy="330720"/>
            </a:xfrm>
            <a:custGeom>
              <a:avLst/>
              <a:gdLst/>
              <a:ahLst/>
              <a:cxnLst/>
              <a:rect l="l" t="t" r="r" b="b"/>
              <a:pathLst>
                <a:path w="28554" h="14611" extrusionOk="0">
                  <a:moveTo>
                    <a:pt x="28120" y="401"/>
                  </a:moveTo>
                  <a:lnTo>
                    <a:pt x="28120" y="14210"/>
                  </a:lnTo>
                  <a:lnTo>
                    <a:pt x="400" y="14210"/>
                  </a:lnTo>
                  <a:lnTo>
                    <a:pt x="400" y="401"/>
                  </a:lnTo>
                  <a:close/>
                  <a:moveTo>
                    <a:pt x="0" y="0"/>
                  </a:moveTo>
                  <a:lnTo>
                    <a:pt x="0" y="14611"/>
                  </a:lnTo>
                  <a:lnTo>
                    <a:pt x="28554" y="14611"/>
                  </a:lnTo>
                  <a:lnTo>
                    <a:pt x="285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7839812" y="3382287"/>
              <a:ext cx="126869" cy="63446"/>
            </a:xfrm>
            <a:custGeom>
              <a:avLst/>
              <a:gdLst/>
              <a:ahLst/>
              <a:cxnLst/>
              <a:rect l="l" t="t" r="r" b="b"/>
              <a:pathLst>
                <a:path w="5605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5604" y="2802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873017" y="3382287"/>
              <a:ext cx="135946" cy="63446"/>
            </a:xfrm>
            <a:custGeom>
              <a:avLst/>
              <a:gdLst/>
              <a:ahLst/>
              <a:cxnLst/>
              <a:rect l="l" t="t" r="r" b="b"/>
              <a:pathLst>
                <a:path w="6006" h="2803" extrusionOk="0">
                  <a:moveTo>
                    <a:pt x="5571" y="401"/>
                  </a:moveTo>
                  <a:lnTo>
                    <a:pt x="5571" y="2402"/>
                  </a:lnTo>
                  <a:lnTo>
                    <a:pt x="401" y="2402"/>
                  </a:lnTo>
                  <a:lnTo>
                    <a:pt x="401" y="401"/>
                  </a:lnTo>
                  <a:close/>
                  <a:moveTo>
                    <a:pt x="1" y="0"/>
                  </a:moveTo>
                  <a:lnTo>
                    <a:pt x="1" y="2802"/>
                  </a:lnTo>
                  <a:lnTo>
                    <a:pt x="6005" y="2802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7608007" y="2879428"/>
              <a:ext cx="151790" cy="336764"/>
            </a:xfrm>
            <a:custGeom>
              <a:avLst/>
              <a:gdLst/>
              <a:ahLst/>
              <a:cxnLst/>
              <a:rect l="l" t="t" r="r" b="b"/>
              <a:pathLst>
                <a:path w="6706" h="14878" extrusionOk="0">
                  <a:moveTo>
                    <a:pt x="0" y="0"/>
                  </a:moveTo>
                  <a:lnTo>
                    <a:pt x="0" y="14878"/>
                  </a:lnTo>
                  <a:lnTo>
                    <a:pt x="6705" y="14878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5586022" y="4039924"/>
              <a:ext cx="2206980" cy="348851"/>
            </a:xfrm>
            <a:custGeom>
              <a:avLst/>
              <a:gdLst/>
              <a:ahLst/>
              <a:cxnLst/>
              <a:rect l="l" t="t" r="r" b="b"/>
              <a:pathLst>
                <a:path w="97503" h="15412" extrusionOk="0">
                  <a:moveTo>
                    <a:pt x="48735" y="0"/>
                  </a:moveTo>
                  <a:cubicBezTo>
                    <a:pt x="21816" y="0"/>
                    <a:pt x="0" y="3436"/>
                    <a:pt x="0" y="7706"/>
                  </a:cubicBezTo>
                  <a:cubicBezTo>
                    <a:pt x="0" y="11942"/>
                    <a:pt x="21816" y="15411"/>
                    <a:pt x="48735" y="15411"/>
                  </a:cubicBezTo>
                  <a:cubicBezTo>
                    <a:pt x="75654" y="15411"/>
                    <a:pt x="97503" y="11942"/>
                    <a:pt x="97503" y="7706"/>
                  </a:cubicBezTo>
                  <a:cubicBezTo>
                    <a:pt x="97503" y="3436"/>
                    <a:pt x="75654" y="0"/>
                    <a:pt x="48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4587094" y="4135806"/>
              <a:ext cx="2062026" cy="325446"/>
            </a:xfrm>
            <a:custGeom>
              <a:avLst/>
              <a:gdLst/>
              <a:ahLst/>
              <a:cxnLst/>
              <a:rect l="l" t="t" r="r" b="b"/>
              <a:pathLst>
                <a:path w="91099" h="14378" extrusionOk="0">
                  <a:moveTo>
                    <a:pt x="45533" y="1"/>
                  </a:moveTo>
                  <a:cubicBezTo>
                    <a:pt x="20382" y="1"/>
                    <a:pt x="1" y="3203"/>
                    <a:pt x="1" y="7206"/>
                  </a:cubicBezTo>
                  <a:cubicBezTo>
                    <a:pt x="1" y="11175"/>
                    <a:pt x="20382" y="14378"/>
                    <a:pt x="45533" y="14378"/>
                  </a:cubicBezTo>
                  <a:cubicBezTo>
                    <a:pt x="70718" y="14378"/>
                    <a:pt x="91099" y="11175"/>
                    <a:pt x="91099" y="7206"/>
                  </a:cubicBezTo>
                  <a:cubicBezTo>
                    <a:pt x="91099" y="3203"/>
                    <a:pt x="70718" y="1"/>
                    <a:pt x="4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6874112" y="4135806"/>
              <a:ext cx="2062026" cy="325446"/>
            </a:xfrm>
            <a:custGeom>
              <a:avLst/>
              <a:gdLst/>
              <a:ahLst/>
              <a:cxnLst/>
              <a:rect l="l" t="t" r="r" b="b"/>
              <a:pathLst>
                <a:path w="91099" h="14378" extrusionOk="0">
                  <a:moveTo>
                    <a:pt x="45566" y="1"/>
                  </a:moveTo>
                  <a:cubicBezTo>
                    <a:pt x="20382" y="1"/>
                    <a:pt x="0" y="3203"/>
                    <a:pt x="0" y="7206"/>
                  </a:cubicBezTo>
                  <a:cubicBezTo>
                    <a:pt x="0" y="11175"/>
                    <a:pt x="20382" y="14378"/>
                    <a:pt x="45566" y="14378"/>
                  </a:cubicBezTo>
                  <a:cubicBezTo>
                    <a:pt x="70717" y="14378"/>
                    <a:pt x="91099" y="11175"/>
                    <a:pt x="91099" y="7206"/>
                  </a:cubicBezTo>
                  <a:cubicBezTo>
                    <a:pt x="91099" y="3203"/>
                    <a:pt x="70717" y="1"/>
                    <a:pt x="45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4571997" y="3689579"/>
              <a:ext cx="4379239" cy="9846"/>
            </a:xfrm>
            <a:custGeom>
              <a:avLst/>
              <a:gdLst/>
              <a:ahLst/>
              <a:cxnLst/>
              <a:rect l="l" t="t" r="r" b="b"/>
              <a:pathLst>
                <a:path w="193472" h="435" extrusionOk="0">
                  <a:moveTo>
                    <a:pt x="96736" y="1"/>
                  </a:moveTo>
                  <a:lnTo>
                    <a:pt x="48368" y="67"/>
                  </a:lnTo>
                  <a:lnTo>
                    <a:pt x="24184" y="101"/>
                  </a:lnTo>
                  <a:lnTo>
                    <a:pt x="0" y="234"/>
                  </a:lnTo>
                  <a:lnTo>
                    <a:pt x="24184" y="334"/>
                  </a:lnTo>
                  <a:lnTo>
                    <a:pt x="48368" y="368"/>
                  </a:lnTo>
                  <a:lnTo>
                    <a:pt x="96736" y="434"/>
                  </a:lnTo>
                  <a:lnTo>
                    <a:pt x="145104" y="368"/>
                  </a:lnTo>
                  <a:lnTo>
                    <a:pt x="169288" y="334"/>
                  </a:lnTo>
                  <a:lnTo>
                    <a:pt x="193472" y="234"/>
                  </a:lnTo>
                  <a:lnTo>
                    <a:pt x="169288" y="101"/>
                  </a:lnTo>
                  <a:lnTo>
                    <a:pt x="145104" y="67"/>
                  </a:lnTo>
                  <a:lnTo>
                    <a:pt x="96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7025110" y="2415071"/>
              <a:ext cx="343577" cy="371531"/>
            </a:xfrm>
            <a:custGeom>
              <a:avLst/>
              <a:gdLst/>
              <a:ahLst/>
              <a:cxnLst/>
              <a:rect l="l" t="t" r="r" b="b"/>
              <a:pathLst>
                <a:path w="15179" h="16414" extrusionOk="0">
                  <a:moveTo>
                    <a:pt x="9841" y="1"/>
                  </a:moveTo>
                  <a:lnTo>
                    <a:pt x="201" y="3637"/>
                  </a:lnTo>
                  <a:cubicBezTo>
                    <a:pt x="201" y="3637"/>
                    <a:pt x="1" y="6772"/>
                    <a:pt x="101" y="8373"/>
                  </a:cubicBezTo>
                  <a:cubicBezTo>
                    <a:pt x="165" y="9925"/>
                    <a:pt x="1859" y="14860"/>
                    <a:pt x="3148" y="14860"/>
                  </a:cubicBezTo>
                  <a:cubicBezTo>
                    <a:pt x="3189" y="14860"/>
                    <a:pt x="3230" y="14855"/>
                    <a:pt x="3270" y="14845"/>
                  </a:cubicBezTo>
                  <a:cubicBezTo>
                    <a:pt x="4604" y="14478"/>
                    <a:pt x="3270" y="10842"/>
                    <a:pt x="3170" y="9874"/>
                  </a:cubicBezTo>
                  <a:cubicBezTo>
                    <a:pt x="3079" y="9216"/>
                    <a:pt x="3143" y="8913"/>
                    <a:pt x="3319" y="8913"/>
                  </a:cubicBezTo>
                  <a:cubicBezTo>
                    <a:pt x="3402" y="8913"/>
                    <a:pt x="3509" y="8979"/>
                    <a:pt x="3637" y="9107"/>
                  </a:cubicBezTo>
                  <a:cubicBezTo>
                    <a:pt x="3904" y="9374"/>
                    <a:pt x="4904" y="11609"/>
                    <a:pt x="5138" y="12310"/>
                  </a:cubicBezTo>
                  <a:cubicBezTo>
                    <a:pt x="5698" y="13890"/>
                    <a:pt x="5120" y="16414"/>
                    <a:pt x="6292" y="16414"/>
                  </a:cubicBezTo>
                  <a:cubicBezTo>
                    <a:pt x="6307" y="16414"/>
                    <a:pt x="6323" y="16413"/>
                    <a:pt x="6339" y="16412"/>
                  </a:cubicBezTo>
                  <a:cubicBezTo>
                    <a:pt x="7473" y="16379"/>
                    <a:pt x="7706" y="14578"/>
                    <a:pt x="7706" y="14578"/>
                  </a:cubicBezTo>
                  <a:cubicBezTo>
                    <a:pt x="7706" y="14578"/>
                    <a:pt x="8041" y="16362"/>
                    <a:pt x="8991" y="16362"/>
                  </a:cubicBezTo>
                  <a:cubicBezTo>
                    <a:pt x="9080" y="16362"/>
                    <a:pt x="9174" y="16347"/>
                    <a:pt x="9274" y="16312"/>
                  </a:cubicBezTo>
                  <a:cubicBezTo>
                    <a:pt x="10475" y="15946"/>
                    <a:pt x="10342" y="13912"/>
                    <a:pt x="10341" y="13911"/>
                  </a:cubicBezTo>
                  <a:lnTo>
                    <a:pt x="10341" y="13911"/>
                  </a:lnTo>
                  <a:cubicBezTo>
                    <a:pt x="10342" y="13911"/>
                    <a:pt x="10527" y="15313"/>
                    <a:pt x="11392" y="15313"/>
                  </a:cubicBezTo>
                  <a:cubicBezTo>
                    <a:pt x="11499" y="15313"/>
                    <a:pt x="11615" y="15292"/>
                    <a:pt x="11742" y="15245"/>
                  </a:cubicBezTo>
                  <a:cubicBezTo>
                    <a:pt x="12910" y="14778"/>
                    <a:pt x="13110" y="13010"/>
                    <a:pt x="13110" y="13010"/>
                  </a:cubicBezTo>
                  <a:cubicBezTo>
                    <a:pt x="13110" y="13010"/>
                    <a:pt x="13241" y="13163"/>
                    <a:pt x="13484" y="13163"/>
                  </a:cubicBezTo>
                  <a:cubicBezTo>
                    <a:pt x="13666" y="13163"/>
                    <a:pt x="13911" y="13077"/>
                    <a:pt x="14211" y="12777"/>
                  </a:cubicBezTo>
                  <a:cubicBezTo>
                    <a:pt x="15178" y="11776"/>
                    <a:pt x="14745" y="8807"/>
                    <a:pt x="14178" y="7306"/>
                  </a:cubicBezTo>
                  <a:cubicBezTo>
                    <a:pt x="13577" y="5805"/>
                    <a:pt x="10341" y="768"/>
                    <a:pt x="9841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7166533" y="2608464"/>
              <a:ext cx="48122" cy="137078"/>
            </a:xfrm>
            <a:custGeom>
              <a:avLst/>
              <a:gdLst/>
              <a:ahLst/>
              <a:cxnLst/>
              <a:rect l="l" t="t" r="r" b="b"/>
              <a:pathLst>
                <a:path w="2126" h="6056" extrusionOk="0">
                  <a:moveTo>
                    <a:pt x="54" y="1"/>
                  </a:moveTo>
                  <a:cubicBezTo>
                    <a:pt x="26" y="1"/>
                    <a:pt x="1" y="40"/>
                    <a:pt x="24" y="63"/>
                  </a:cubicBezTo>
                  <a:cubicBezTo>
                    <a:pt x="1225" y="2264"/>
                    <a:pt x="1592" y="3399"/>
                    <a:pt x="1425" y="5967"/>
                  </a:cubicBezTo>
                  <a:cubicBezTo>
                    <a:pt x="1425" y="6021"/>
                    <a:pt x="1454" y="6055"/>
                    <a:pt x="1485" y="6055"/>
                  </a:cubicBezTo>
                  <a:cubicBezTo>
                    <a:pt x="1513" y="6055"/>
                    <a:pt x="1543" y="6029"/>
                    <a:pt x="1558" y="5967"/>
                  </a:cubicBezTo>
                  <a:cubicBezTo>
                    <a:pt x="2125" y="3432"/>
                    <a:pt x="1458" y="2064"/>
                    <a:pt x="91" y="30"/>
                  </a:cubicBezTo>
                  <a:cubicBezTo>
                    <a:pt x="80" y="9"/>
                    <a:pt x="67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7223687" y="2589179"/>
              <a:ext cx="44568" cy="145158"/>
            </a:xfrm>
            <a:custGeom>
              <a:avLst/>
              <a:gdLst/>
              <a:ahLst/>
              <a:cxnLst/>
              <a:rect l="l" t="t" r="r" b="b"/>
              <a:pathLst>
                <a:path w="1969" h="6413" extrusionOk="0">
                  <a:moveTo>
                    <a:pt x="39" y="0"/>
                  </a:moveTo>
                  <a:cubicBezTo>
                    <a:pt x="17" y="0"/>
                    <a:pt x="1" y="24"/>
                    <a:pt x="1" y="48"/>
                  </a:cubicBezTo>
                  <a:cubicBezTo>
                    <a:pt x="1101" y="2449"/>
                    <a:pt x="1468" y="3684"/>
                    <a:pt x="1535" y="6352"/>
                  </a:cubicBezTo>
                  <a:cubicBezTo>
                    <a:pt x="1535" y="6394"/>
                    <a:pt x="1559" y="6413"/>
                    <a:pt x="1586" y="6413"/>
                  </a:cubicBezTo>
                  <a:cubicBezTo>
                    <a:pt x="1623" y="6413"/>
                    <a:pt x="1669" y="6377"/>
                    <a:pt x="1669" y="6319"/>
                  </a:cubicBezTo>
                  <a:cubicBezTo>
                    <a:pt x="1969" y="3650"/>
                    <a:pt x="1302" y="2283"/>
                    <a:pt x="67" y="14"/>
                  </a:cubicBezTo>
                  <a:cubicBezTo>
                    <a:pt x="58" y="4"/>
                    <a:pt x="48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7276019" y="2568468"/>
              <a:ext cx="49616" cy="143280"/>
            </a:xfrm>
            <a:custGeom>
              <a:avLst/>
              <a:gdLst/>
              <a:ahLst/>
              <a:cxnLst/>
              <a:rect l="l" t="t" r="r" b="b"/>
              <a:pathLst>
                <a:path w="2192" h="6330" extrusionOk="0">
                  <a:moveTo>
                    <a:pt x="54" y="0"/>
                  </a:moveTo>
                  <a:cubicBezTo>
                    <a:pt x="25" y="0"/>
                    <a:pt x="1" y="39"/>
                    <a:pt x="24" y="62"/>
                  </a:cubicBezTo>
                  <a:cubicBezTo>
                    <a:pt x="1391" y="2264"/>
                    <a:pt x="1758" y="3631"/>
                    <a:pt x="1992" y="6233"/>
                  </a:cubicBezTo>
                  <a:cubicBezTo>
                    <a:pt x="2008" y="6296"/>
                    <a:pt x="2023" y="6329"/>
                    <a:pt x="2039" y="6329"/>
                  </a:cubicBezTo>
                  <a:cubicBezTo>
                    <a:pt x="2057" y="6329"/>
                    <a:pt x="2074" y="6288"/>
                    <a:pt x="2092" y="6200"/>
                  </a:cubicBezTo>
                  <a:cubicBezTo>
                    <a:pt x="2192" y="3831"/>
                    <a:pt x="1725" y="2097"/>
                    <a:pt x="90" y="29"/>
                  </a:cubicBezTo>
                  <a:cubicBezTo>
                    <a:pt x="80" y="8"/>
                    <a:pt x="6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6831988" y="1713272"/>
              <a:ext cx="434796" cy="821356"/>
            </a:xfrm>
            <a:custGeom>
              <a:avLst/>
              <a:gdLst/>
              <a:ahLst/>
              <a:cxnLst/>
              <a:rect l="l" t="t" r="r" b="b"/>
              <a:pathLst>
                <a:path w="19209" h="36287" extrusionOk="0">
                  <a:moveTo>
                    <a:pt x="1019" y="1"/>
                  </a:moveTo>
                  <a:cubicBezTo>
                    <a:pt x="328" y="1"/>
                    <a:pt x="0" y="1272"/>
                    <a:pt x="560" y="4320"/>
                  </a:cubicBezTo>
                  <a:cubicBezTo>
                    <a:pt x="2095" y="12426"/>
                    <a:pt x="8633" y="34241"/>
                    <a:pt x="9000" y="36009"/>
                  </a:cubicBezTo>
                  <a:cubicBezTo>
                    <a:pt x="9042" y="36201"/>
                    <a:pt x="9275" y="36287"/>
                    <a:pt x="9643" y="36287"/>
                  </a:cubicBezTo>
                  <a:cubicBezTo>
                    <a:pt x="11897" y="36287"/>
                    <a:pt x="19209" y="33074"/>
                    <a:pt x="18607" y="31439"/>
                  </a:cubicBezTo>
                  <a:cubicBezTo>
                    <a:pt x="17539" y="28637"/>
                    <a:pt x="8733" y="8890"/>
                    <a:pt x="2228" y="851"/>
                  </a:cubicBezTo>
                  <a:cubicBezTo>
                    <a:pt x="1780" y="304"/>
                    <a:pt x="1356" y="1"/>
                    <a:pt x="101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6829747" y="1706278"/>
              <a:ext cx="440024" cy="786589"/>
            </a:xfrm>
            <a:custGeom>
              <a:avLst/>
              <a:gdLst/>
              <a:ahLst/>
              <a:cxnLst/>
              <a:rect l="l" t="t" r="r" b="b"/>
              <a:pathLst>
                <a:path w="19440" h="34751" extrusionOk="0">
                  <a:moveTo>
                    <a:pt x="1097" y="1"/>
                  </a:moveTo>
                  <a:cubicBezTo>
                    <a:pt x="43" y="1"/>
                    <a:pt x="0" y="2657"/>
                    <a:pt x="559" y="6664"/>
                  </a:cubicBezTo>
                  <a:cubicBezTo>
                    <a:pt x="1627" y="14102"/>
                    <a:pt x="8031" y="34751"/>
                    <a:pt x="8031" y="34751"/>
                  </a:cubicBezTo>
                  <a:lnTo>
                    <a:pt x="15637" y="31882"/>
                  </a:lnTo>
                  <a:lnTo>
                    <a:pt x="19439" y="30414"/>
                  </a:lnTo>
                  <a:cubicBezTo>
                    <a:pt x="19439" y="30414"/>
                    <a:pt x="8598" y="9799"/>
                    <a:pt x="4062" y="2961"/>
                  </a:cubicBezTo>
                  <a:cubicBezTo>
                    <a:pt x="3695" y="2427"/>
                    <a:pt x="3361" y="1994"/>
                    <a:pt x="3061" y="1593"/>
                  </a:cubicBezTo>
                  <a:cubicBezTo>
                    <a:pt x="2196" y="497"/>
                    <a:pt x="1552" y="1"/>
                    <a:pt x="1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7181405" y="2310135"/>
              <a:ext cx="6066" cy="36261"/>
            </a:xfrm>
            <a:custGeom>
              <a:avLst/>
              <a:gdLst/>
              <a:ahLst/>
              <a:cxnLst/>
              <a:rect l="l" t="t" r="r" b="b"/>
              <a:pathLst>
                <a:path w="268" h="1602" extrusionOk="0">
                  <a:moveTo>
                    <a:pt x="134" y="0"/>
                  </a:moveTo>
                  <a:cubicBezTo>
                    <a:pt x="1" y="534"/>
                    <a:pt x="1" y="1067"/>
                    <a:pt x="134" y="1601"/>
                  </a:cubicBezTo>
                  <a:cubicBezTo>
                    <a:pt x="268" y="1067"/>
                    <a:pt x="268" y="534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6870332" y="1720448"/>
              <a:ext cx="4550" cy="37008"/>
            </a:xfrm>
            <a:custGeom>
              <a:avLst/>
              <a:gdLst/>
              <a:ahLst/>
              <a:cxnLst/>
              <a:rect l="l" t="t" r="r" b="b"/>
              <a:pathLst>
                <a:path w="201" h="1635" extrusionOk="0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101"/>
                    <a:pt x="34" y="1368"/>
                    <a:pt x="101" y="1635"/>
                  </a:cubicBezTo>
                  <a:cubicBezTo>
                    <a:pt x="167" y="1368"/>
                    <a:pt x="201" y="1101"/>
                    <a:pt x="201" y="801"/>
                  </a:cubicBezTo>
                  <a:cubicBezTo>
                    <a:pt x="201" y="534"/>
                    <a:pt x="167" y="267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7064382" y="2250673"/>
              <a:ext cx="37008" cy="5116"/>
            </a:xfrm>
            <a:custGeom>
              <a:avLst/>
              <a:gdLst/>
              <a:ahLst/>
              <a:cxnLst/>
              <a:rect l="l" t="t" r="r" b="b"/>
              <a:pathLst>
                <a:path w="1635" h="226" extrusionOk="0">
                  <a:moveTo>
                    <a:pt x="818" y="0"/>
                  </a:moveTo>
                  <a:cubicBezTo>
                    <a:pt x="542" y="0"/>
                    <a:pt x="267" y="42"/>
                    <a:pt x="0" y="125"/>
                  </a:cubicBezTo>
                  <a:cubicBezTo>
                    <a:pt x="267" y="192"/>
                    <a:pt x="542" y="225"/>
                    <a:pt x="818" y="225"/>
                  </a:cubicBezTo>
                  <a:cubicBezTo>
                    <a:pt x="1093" y="225"/>
                    <a:pt x="1368" y="192"/>
                    <a:pt x="1635" y="125"/>
                  </a:cubicBezTo>
                  <a:cubicBezTo>
                    <a:pt x="1368" y="42"/>
                    <a:pt x="1093" y="0"/>
                    <a:pt x="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6975290" y="2017917"/>
              <a:ext cx="37008" cy="4550"/>
            </a:xfrm>
            <a:custGeom>
              <a:avLst/>
              <a:gdLst/>
              <a:ahLst/>
              <a:cxnLst/>
              <a:rect l="l" t="t" r="r" b="b"/>
              <a:pathLst>
                <a:path w="1635" h="201" extrusionOk="0">
                  <a:moveTo>
                    <a:pt x="817" y="1"/>
                  </a:moveTo>
                  <a:cubicBezTo>
                    <a:pt x="542" y="1"/>
                    <a:pt x="267" y="34"/>
                    <a:pt x="0" y="101"/>
                  </a:cubicBezTo>
                  <a:cubicBezTo>
                    <a:pt x="267" y="168"/>
                    <a:pt x="534" y="201"/>
                    <a:pt x="834" y="201"/>
                  </a:cubicBezTo>
                  <a:cubicBezTo>
                    <a:pt x="1101" y="201"/>
                    <a:pt x="1368" y="168"/>
                    <a:pt x="1635" y="101"/>
                  </a:cubicBezTo>
                  <a:cubicBezTo>
                    <a:pt x="1368" y="34"/>
                    <a:pt x="1093" y="1"/>
                    <a:pt x="8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087786" y="2128149"/>
              <a:ext cx="26438" cy="25713"/>
            </a:xfrm>
            <a:custGeom>
              <a:avLst/>
              <a:gdLst/>
              <a:ahLst/>
              <a:cxnLst/>
              <a:rect l="l" t="t" r="r" b="b"/>
              <a:pathLst>
                <a:path w="1168" h="1136" extrusionOk="0">
                  <a:moveTo>
                    <a:pt x="0" y="1"/>
                  </a:moveTo>
                  <a:cubicBezTo>
                    <a:pt x="134" y="234"/>
                    <a:pt x="334" y="435"/>
                    <a:pt x="501" y="635"/>
                  </a:cubicBezTo>
                  <a:cubicBezTo>
                    <a:pt x="701" y="835"/>
                    <a:pt x="934" y="1002"/>
                    <a:pt x="1168" y="1135"/>
                  </a:cubicBezTo>
                  <a:cubicBezTo>
                    <a:pt x="868" y="668"/>
                    <a:pt x="501" y="2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6907340" y="1841998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0" y="1"/>
                  </a:moveTo>
                  <a:lnTo>
                    <a:pt x="0" y="1"/>
                  </a:lnTo>
                  <a:cubicBezTo>
                    <a:pt x="133" y="234"/>
                    <a:pt x="300" y="434"/>
                    <a:pt x="500" y="634"/>
                  </a:cubicBezTo>
                  <a:cubicBezTo>
                    <a:pt x="701" y="835"/>
                    <a:pt x="901" y="1001"/>
                    <a:pt x="1134" y="1135"/>
                  </a:cubicBezTo>
                  <a:cubicBezTo>
                    <a:pt x="1001" y="901"/>
                    <a:pt x="834" y="668"/>
                    <a:pt x="634" y="501"/>
                  </a:cubicBezTo>
                  <a:cubicBezTo>
                    <a:pt x="467" y="301"/>
                    <a:pt x="234" y="13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6961687" y="2313145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cubicBezTo>
                    <a:pt x="268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35" y="501"/>
                  </a:cubicBezTo>
                  <a:cubicBezTo>
                    <a:pt x="434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6967730" y="2146280"/>
              <a:ext cx="26460" cy="25691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1168" y="1"/>
                  </a:moveTo>
                  <a:cubicBezTo>
                    <a:pt x="668" y="267"/>
                    <a:pt x="267" y="668"/>
                    <a:pt x="1" y="1135"/>
                  </a:cubicBezTo>
                  <a:cubicBezTo>
                    <a:pt x="234" y="1001"/>
                    <a:pt x="468" y="834"/>
                    <a:pt x="668" y="634"/>
                  </a:cubicBezTo>
                  <a:cubicBezTo>
                    <a:pt x="835" y="468"/>
                    <a:pt x="1001" y="234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081743" y="2401490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135" y="0"/>
                  </a:moveTo>
                  <a:cubicBezTo>
                    <a:pt x="901" y="134"/>
                    <a:pt x="668" y="300"/>
                    <a:pt x="501" y="467"/>
                  </a:cubicBezTo>
                  <a:cubicBezTo>
                    <a:pt x="301" y="667"/>
                    <a:pt x="134" y="901"/>
                    <a:pt x="1" y="1134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6894483" y="1932606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7001253" y="2352191"/>
              <a:ext cx="238165" cy="91808"/>
            </a:xfrm>
            <a:custGeom>
              <a:avLst/>
              <a:gdLst/>
              <a:ahLst/>
              <a:cxnLst/>
              <a:rect l="l" t="t" r="r" b="b"/>
              <a:pathLst>
                <a:path w="10522" h="4056" extrusionOk="0">
                  <a:moveTo>
                    <a:pt x="10481" y="1"/>
                  </a:moveTo>
                  <a:cubicBezTo>
                    <a:pt x="10475" y="1"/>
                    <a:pt x="10468" y="3"/>
                    <a:pt x="10461" y="10"/>
                  </a:cubicBezTo>
                  <a:cubicBezTo>
                    <a:pt x="9594" y="344"/>
                    <a:pt x="4557" y="1878"/>
                    <a:pt x="54" y="3980"/>
                  </a:cubicBezTo>
                  <a:cubicBezTo>
                    <a:pt x="0" y="4007"/>
                    <a:pt x="12" y="4055"/>
                    <a:pt x="36" y="4055"/>
                  </a:cubicBezTo>
                  <a:cubicBezTo>
                    <a:pt x="41" y="4055"/>
                    <a:pt x="48" y="4053"/>
                    <a:pt x="54" y="4046"/>
                  </a:cubicBezTo>
                  <a:cubicBezTo>
                    <a:pt x="4057" y="2745"/>
                    <a:pt x="9628" y="344"/>
                    <a:pt x="10495" y="43"/>
                  </a:cubicBezTo>
                  <a:cubicBezTo>
                    <a:pt x="10522" y="43"/>
                    <a:pt x="10506" y="1"/>
                    <a:pt x="10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6830313" y="1706844"/>
              <a:ext cx="336017" cy="786023"/>
            </a:xfrm>
            <a:custGeom>
              <a:avLst/>
              <a:gdLst/>
              <a:ahLst/>
              <a:cxnLst/>
              <a:rect l="l" t="t" r="r" b="b"/>
              <a:pathLst>
                <a:path w="14845" h="34726" extrusionOk="0">
                  <a:moveTo>
                    <a:pt x="901" y="1"/>
                  </a:moveTo>
                  <a:cubicBezTo>
                    <a:pt x="1" y="301"/>
                    <a:pt x="1" y="2903"/>
                    <a:pt x="534" y="6639"/>
                  </a:cubicBezTo>
                  <a:cubicBezTo>
                    <a:pt x="1602" y="14077"/>
                    <a:pt x="8006" y="34726"/>
                    <a:pt x="8006" y="34726"/>
                  </a:cubicBezTo>
                  <a:lnTo>
                    <a:pt x="14845" y="3212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6720081" y="3724324"/>
              <a:ext cx="598017" cy="552136"/>
            </a:xfrm>
            <a:custGeom>
              <a:avLst/>
              <a:gdLst/>
              <a:ahLst/>
              <a:cxnLst/>
              <a:rect l="l" t="t" r="r" b="b"/>
              <a:pathLst>
                <a:path w="26420" h="24393" extrusionOk="0">
                  <a:moveTo>
                    <a:pt x="0" y="0"/>
                  </a:moveTo>
                  <a:lnTo>
                    <a:pt x="0" y="15411"/>
                  </a:lnTo>
                  <a:cubicBezTo>
                    <a:pt x="0" y="18347"/>
                    <a:pt x="0" y="20915"/>
                    <a:pt x="167" y="22249"/>
                  </a:cubicBezTo>
                  <a:cubicBezTo>
                    <a:pt x="134" y="22249"/>
                    <a:pt x="134" y="22283"/>
                    <a:pt x="167" y="22283"/>
                  </a:cubicBezTo>
                  <a:cubicBezTo>
                    <a:pt x="167" y="22583"/>
                    <a:pt x="234" y="22917"/>
                    <a:pt x="367" y="23183"/>
                  </a:cubicBezTo>
                  <a:cubicBezTo>
                    <a:pt x="1129" y="23711"/>
                    <a:pt x="19361" y="24392"/>
                    <a:pt x="24354" y="24392"/>
                  </a:cubicBezTo>
                  <a:cubicBezTo>
                    <a:pt x="25046" y="24392"/>
                    <a:pt x="25484" y="24379"/>
                    <a:pt x="25585" y="24351"/>
                  </a:cubicBezTo>
                  <a:cubicBezTo>
                    <a:pt x="26419" y="24084"/>
                    <a:pt x="25752" y="21716"/>
                    <a:pt x="24885" y="20948"/>
                  </a:cubicBezTo>
                  <a:cubicBezTo>
                    <a:pt x="23984" y="20215"/>
                    <a:pt x="15111" y="15878"/>
                    <a:pt x="15111" y="15878"/>
                  </a:cubicBezTo>
                  <a:lnTo>
                    <a:pt x="14978" y="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6720081" y="4001422"/>
              <a:ext cx="598017" cy="275038"/>
            </a:xfrm>
            <a:custGeom>
              <a:avLst/>
              <a:gdLst/>
              <a:ahLst/>
              <a:cxnLst/>
              <a:rect l="l" t="t" r="r" b="b"/>
              <a:pathLst>
                <a:path w="26420" h="12151" extrusionOk="0">
                  <a:moveTo>
                    <a:pt x="0" y="0"/>
                  </a:moveTo>
                  <a:lnTo>
                    <a:pt x="0" y="3169"/>
                  </a:lnTo>
                  <a:cubicBezTo>
                    <a:pt x="0" y="6105"/>
                    <a:pt x="0" y="8673"/>
                    <a:pt x="167" y="10007"/>
                  </a:cubicBezTo>
                  <a:cubicBezTo>
                    <a:pt x="167" y="10007"/>
                    <a:pt x="167" y="10041"/>
                    <a:pt x="167" y="10041"/>
                  </a:cubicBezTo>
                  <a:cubicBezTo>
                    <a:pt x="201" y="10341"/>
                    <a:pt x="267" y="10641"/>
                    <a:pt x="367" y="10941"/>
                  </a:cubicBezTo>
                  <a:cubicBezTo>
                    <a:pt x="1129" y="11469"/>
                    <a:pt x="19361" y="12150"/>
                    <a:pt x="24354" y="12150"/>
                  </a:cubicBezTo>
                  <a:cubicBezTo>
                    <a:pt x="25046" y="12150"/>
                    <a:pt x="25484" y="12137"/>
                    <a:pt x="25585" y="12109"/>
                  </a:cubicBezTo>
                  <a:cubicBezTo>
                    <a:pt x="26419" y="11842"/>
                    <a:pt x="25752" y="9474"/>
                    <a:pt x="24885" y="8706"/>
                  </a:cubicBezTo>
                  <a:cubicBezTo>
                    <a:pt x="23984" y="7973"/>
                    <a:pt x="15111" y="3636"/>
                    <a:pt x="15111" y="3636"/>
                  </a:cubicBezTo>
                  <a:lnTo>
                    <a:pt x="15178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6719334" y="4070119"/>
              <a:ext cx="599511" cy="206590"/>
            </a:xfrm>
            <a:custGeom>
              <a:avLst/>
              <a:gdLst/>
              <a:ahLst/>
              <a:cxnLst/>
              <a:rect l="l" t="t" r="r" b="b"/>
              <a:pathLst>
                <a:path w="26486" h="9127" extrusionOk="0">
                  <a:moveTo>
                    <a:pt x="0" y="1"/>
                  </a:moveTo>
                  <a:lnTo>
                    <a:pt x="0" y="134"/>
                  </a:lnTo>
                  <a:cubicBezTo>
                    <a:pt x="0" y="4270"/>
                    <a:pt x="100" y="7706"/>
                    <a:pt x="434" y="7940"/>
                  </a:cubicBezTo>
                  <a:cubicBezTo>
                    <a:pt x="1183" y="8459"/>
                    <a:pt x="18841" y="9127"/>
                    <a:pt x="24167" y="9127"/>
                  </a:cubicBezTo>
                  <a:cubicBezTo>
                    <a:pt x="25006" y="9127"/>
                    <a:pt x="25538" y="9110"/>
                    <a:pt x="25652" y="9074"/>
                  </a:cubicBezTo>
                  <a:cubicBezTo>
                    <a:pt x="26486" y="8840"/>
                    <a:pt x="25819" y="6472"/>
                    <a:pt x="24918" y="5705"/>
                  </a:cubicBezTo>
                  <a:cubicBezTo>
                    <a:pt x="24051" y="4938"/>
                    <a:pt x="15178" y="601"/>
                    <a:pt x="15178" y="601"/>
                  </a:cubicBezTo>
                  <a:lnTo>
                    <a:pt x="15178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6753309" y="4238365"/>
              <a:ext cx="542878" cy="18266"/>
            </a:xfrm>
            <a:custGeom>
              <a:avLst/>
              <a:gdLst/>
              <a:ahLst/>
              <a:cxnLst/>
              <a:rect l="l" t="t" r="r" b="b"/>
              <a:pathLst>
                <a:path w="23984" h="807" extrusionOk="0">
                  <a:moveTo>
                    <a:pt x="782" y="1"/>
                  </a:moveTo>
                  <a:cubicBezTo>
                    <a:pt x="499" y="1"/>
                    <a:pt x="248" y="3"/>
                    <a:pt x="34" y="6"/>
                  </a:cubicBezTo>
                  <a:cubicBezTo>
                    <a:pt x="0" y="6"/>
                    <a:pt x="0" y="40"/>
                    <a:pt x="34" y="40"/>
                  </a:cubicBezTo>
                  <a:cubicBezTo>
                    <a:pt x="3936" y="340"/>
                    <a:pt x="19948" y="774"/>
                    <a:pt x="23884" y="807"/>
                  </a:cubicBezTo>
                  <a:cubicBezTo>
                    <a:pt x="23984" y="807"/>
                    <a:pt x="23984" y="740"/>
                    <a:pt x="23884" y="740"/>
                  </a:cubicBezTo>
                  <a:cubicBezTo>
                    <a:pt x="20164" y="520"/>
                    <a:pt x="5659" y="1"/>
                    <a:pt x="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6984344" y="4082478"/>
              <a:ext cx="111002" cy="26166"/>
            </a:xfrm>
            <a:custGeom>
              <a:avLst/>
              <a:gdLst/>
              <a:ahLst/>
              <a:cxnLst/>
              <a:rect l="l" t="t" r="r" b="b"/>
              <a:pathLst>
                <a:path w="4904" h="1156" extrusionOk="0">
                  <a:moveTo>
                    <a:pt x="3307" y="1"/>
                  </a:moveTo>
                  <a:cubicBezTo>
                    <a:pt x="2129" y="1"/>
                    <a:pt x="934" y="306"/>
                    <a:pt x="67" y="1056"/>
                  </a:cubicBezTo>
                  <a:cubicBezTo>
                    <a:pt x="0" y="1089"/>
                    <a:pt x="67" y="1156"/>
                    <a:pt x="134" y="1156"/>
                  </a:cubicBezTo>
                  <a:cubicBezTo>
                    <a:pt x="1635" y="722"/>
                    <a:pt x="3169" y="455"/>
                    <a:pt x="4737" y="355"/>
                  </a:cubicBezTo>
                  <a:cubicBezTo>
                    <a:pt x="4871" y="355"/>
                    <a:pt x="4904" y="155"/>
                    <a:pt x="4771" y="155"/>
                  </a:cubicBezTo>
                  <a:cubicBezTo>
                    <a:pt x="4304" y="56"/>
                    <a:pt x="380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7009537" y="4098345"/>
              <a:ext cx="109983" cy="26370"/>
            </a:xfrm>
            <a:custGeom>
              <a:avLst/>
              <a:gdLst/>
              <a:ahLst/>
              <a:cxnLst/>
              <a:rect l="l" t="t" r="r" b="b"/>
              <a:pathLst>
                <a:path w="4859" h="1165" extrusionOk="0">
                  <a:moveTo>
                    <a:pt x="3277" y="0"/>
                  </a:moveTo>
                  <a:cubicBezTo>
                    <a:pt x="2103" y="0"/>
                    <a:pt x="898" y="306"/>
                    <a:pt x="55" y="1055"/>
                  </a:cubicBezTo>
                  <a:cubicBezTo>
                    <a:pt x="1" y="1110"/>
                    <a:pt x="35" y="1164"/>
                    <a:pt x="68" y="1164"/>
                  </a:cubicBezTo>
                  <a:cubicBezTo>
                    <a:pt x="75" y="1164"/>
                    <a:pt x="82" y="1162"/>
                    <a:pt x="88" y="1155"/>
                  </a:cubicBezTo>
                  <a:cubicBezTo>
                    <a:pt x="1623" y="722"/>
                    <a:pt x="3157" y="455"/>
                    <a:pt x="4725" y="355"/>
                  </a:cubicBezTo>
                  <a:cubicBezTo>
                    <a:pt x="4858" y="355"/>
                    <a:pt x="4858" y="155"/>
                    <a:pt x="4725" y="155"/>
                  </a:cubicBezTo>
                  <a:cubicBezTo>
                    <a:pt x="4268" y="55"/>
                    <a:pt x="3775" y="0"/>
                    <a:pt x="3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7034187" y="4114959"/>
              <a:ext cx="110255" cy="26166"/>
            </a:xfrm>
            <a:custGeom>
              <a:avLst/>
              <a:gdLst/>
              <a:ahLst/>
              <a:cxnLst/>
              <a:rect l="l" t="t" r="r" b="b"/>
              <a:pathLst>
                <a:path w="4871" h="1156" extrusionOk="0">
                  <a:moveTo>
                    <a:pt x="3289" y="0"/>
                  </a:moveTo>
                  <a:cubicBezTo>
                    <a:pt x="2115" y="0"/>
                    <a:pt x="910" y="306"/>
                    <a:pt x="67" y="1055"/>
                  </a:cubicBezTo>
                  <a:cubicBezTo>
                    <a:pt x="0" y="1089"/>
                    <a:pt x="67" y="1155"/>
                    <a:pt x="133" y="1155"/>
                  </a:cubicBezTo>
                  <a:cubicBezTo>
                    <a:pt x="1635" y="722"/>
                    <a:pt x="3169" y="455"/>
                    <a:pt x="4737" y="355"/>
                  </a:cubicBezTo>
                  <a:cubicBezTo>
                    <a:pt x="4870" y="355"/>
                    <a:pt x="4870" y="155"/>
                    <a:pt x="4737" y="155"/>
                  </a:cubicBezTo>
                  <a:cubicBezTo>
                    <a:pt x="4280" y="55"/>
                    <a:pt x="3787" y="0"/>
                    <a:pt x="3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6689116" y="2221790"/>
              <a:ext cx="393396" cy="1865713"/>
            </a:xfrm>
            <a:custGeom>
              <a:avLst/>
              <a:gdLst/>
              <a:ahLst/>
              <a:cxnLst/>
              <a:rect l="l" t="t" r="r" b="b"/>
              <a:pathLst>
                <a:path w="17380" h="82426" extrusionOk="0">
                  <a:moveTo>
                    <a:pt x="134" y="0"/>
                  </a:moveTo>
                  <a:lnTo>
                    <a:pt x="1" y="9340"/>
                  </a:lnTo>
                  <a:lnTo>
                    <a:pt x="601" y="55340"/>
                  </a:lnTo>
                  <a:lnTo>
                    <a:pt x="935" y="82426"/>
                  </a:lnTo>
                  <a:lnTo>
                    <a:pt x="17380" y="82126"/>
                  </a:lnTo>
                  <a:lnTo>
                    <a:pt x="14178" y="8440"/>
                  </a:lnTo>
                  <a:lnTo>
                    <a:pt x="140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6724608" y="4017266"/>
              <a:ext cx="344324" cy="8081"/>
            </a:xfrm>
            <a:custGeom>
              <a:avLst/>
              <a:gdLst/>
              <a:ahLst/>
              <a:cxnLst/>
              <a:rect l="l" t="t" r="r" b="b"/>
              <a:pathLst>
                <a:path w="15212" h="357" extrusionOk="0">
                  <a:moveTo>
                    <a:pt x="10742" y="1"/>
                  </a:moveTo>
                  <a:cubicBezTo>
                    <a:pt x="9474" y="1"/>
                    <a:pt x="1201" y="34"/>
                    <a:pt x="34" y="234"/>
                  </a:cubicBezTo>
                  <a:cubicBezTo>
                    <a:pt x="1" y="234"/>
                    <a:pt x="1" y="268"/>
                    <a:pt x="34" y="268"/>
                  </a:cubicBezTo>
                  <a:cubicBezTo>
                    <a:pt x="434" y="334"/>
                    <a:pt x="1617" y="357"/>
                    <a:pt x="3062" y="357"/>
                  </a:cubicBezTo>
                  <a:cubicBezTo>
                    <a:pt x="5953" y="357"/>
                    <a:pt x="9897" y="268"/>
                    <a:pt x="10742" y="268"/>
                  </a:cubicBezTo>
                  <a:cubicBezTo>
                    <a:pt x="13310" y="234"/>
                    <a:pt x="12576" y="201"/>
                    <a:pt x="15145" y="134"/>
                  </a:cubicBezTo>
                  <a:cubicBezTo>
                    <a:pt x="15178" y="134"/>
                    <a:pt x="15211" y="34"/>
                    <a:pt x="15145" y="34"/>
                  </a:cubicBezTo>
                  <a:cubicBezTo>
                    <a:pt x="12576" y="34"/>
                    <a:pt x="13310" y="1"/>
                    <a:pt x="10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6899780" y="2497552"/>
              <a:ext cx="51359" cy="1495381"/>
            </a:xfrm>
            <a:custGeom>
              <a:avLst/>
              <a:gdLst/>
              <a:ahLst/>
              <a:cxnLst/>
              <a:rect l="l" t="t" r="r" b="b"/>
              <a:pathLst>
                <a:path w="2269" h="66065" extrusionOk="0">
                  <a:moveTo>
                    <a:pt x="101" y="1"/>
                  </a:moveTo>
                  <a:cubicBezTo>
                    <a:pt x="84" y="1"/>
                    <a:pt x="67" y="9"/>
                    <a:pt x="67" y="26"/>
                  </a:cubicBezTo>
                  <a:cubicBezTo>
                    <a:pt x="67" y="4829"/>
                    <a:pt x="0" y="9666"/>
                    <a:pt x="34" y="14470"/>
                  </a:cubicBezTo>
                  <a:cubicBezTo>
                    <a:pt x="67" y="23076"/>
                    <a:pt x="334" y="31682"/>
                    <a:pt x="668" y="40288"/>
                  </a:cubicBezTo>
                  <a:cubicBezTo>
                    <a:pt x="1001" y="48894"/>
                    <a:pt x="1602" y="57467"/>
                    <a:pt x="2202" y="66040"/>
                  </a:cubicBezTo>
                  <a:cubicBezTo>
                    <a:pt x="2219" y="66057"/>
                    <a:pt x="2235" y="66065"/>
                    <a:pt x="2248" y="66065"/>
                  </a:cubicBezTo>
                  <a:cubicBezTo>
                    <a:pt x="2260" y="66065"/>
                    <a:pt x="2269" y="66057"/>
                    <a:pt x="2269" y="66040"/>
                  </a:cubicBezTo>
                  <a:cubicBezTo>
                    <a:pt x="2002" y="61236"/>
                    <a:pt x="1768" y="56433"/>
                    <a:pt x="1602" y="51596"/>
                  </a:cubicBezTo>
                  <a:cubicBezTo>
                    <a:pt x="1268" y="42990"/>
                    <a:pt x="934" y="34417"/>
                    <a:pt x="701" y="25811"/>
                  </a:cubicBezTo>
                  <a:cubicBezTo>
                    <a:pt x="601" y="21508"/>
                    <a:pt x="467" y="17205"/>
                    <a:pt x="367" y="12902"/>
                  </a:cubicBezTo>
                  <a:cubicBezTo>
                    <a:pt x="267" y="8599"/>
                    <a:pt x="134" y="4296"/>
                    <a:pt x="134" y="26"/>
                  </a:cubicBezTo>
                  <a:cubicBezTo>
                    <a:pt x="134" y="9"/>
                    <a:pt x="11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6689116" y="2221790"/>
              <a:ext cx="262792" cy="1252621"/>
            </a:xfrm>
            <a:custGeom>
              <a:avLst/>
              <a:gdLst/>
              <a:ahLst/>
              <a:cxnLst/>
              <a:rect l="l" t="t" r="r" b="b"/>
              <a:pathLst>
                <a:path w="11610" h="55340" extrusionOk="0">
                  <a:moveTo>
                    <a:pt x="134" y="0"/>
                  </a:moveTo>
                  <a:lnTo>
                    <a:pt x="1" y="9340"/>
                  </a:lnTo>
                  <a:lnTo>
                    <a:pt x="601" y="55340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6001284" y="3726588"/>
              <a:ext cx="644079" cy="538441"/>
            </a:xfrm>
            <a:custGeom>
              <a:avLst/>
              <a:gdLst/>
              <a:ahLst/>
              <a:cxnLst/>
              <a:rect l="l" t="t" r="r" b="b"/>
              <a:pathLst>
                <a:path w="28455" h="23788" extrusionOk="0">
                  <a:moveTo>
                    <a:pt x="13844" y="0"/>
                  </a:moveTo>
                  <a:lnTo>
                    <a:pt x="11375" y="15345"/>
                  </a:lnTo>
                  <a:cubicBezTo>
                    <a:pt x="11375" y="15345"/>
                    <a:pt x="2436" y="19581"/>
                    <a:pt x="1568" y="20315"/>
                  </a:cubicBezTo>
                  <a:cubicBezTo>
                    <a:pt x="668" y="21082"/>
                    <a:pt x="0" y="23450"/>
                    <a:pt x="801" y="23717"/>
                  </a:cubicBezTo>
                  <a:cubicBezTo>
                    <a:pt x="953" y="23766"/>
                    <a:pt x="1854" y="23788"/>
                    <a:pt x="3233" y="23788"/>
                  </a:cubicBezTo>
                  <a:cubicBezTo>
                    <a:pt x="9439" y="23788"/>
                    <a:pt x="25316" y="23341"/>
                    <a:pt x="26052" y="22850"/>
                  </a:cubicBezTo>
                  <a:lnTo>
                    <a:pt x="26052" y="22817"/>
                  </a:lnTo>
                  <a:cubicBezTo>
                    <a:pt x="26186" y="22550"/>
                    <a:pt x="26253" y="22249"/>
                    <a:pt x="26253" y="21916"/>
                  </a:cubicBezTo>
                  <a:cubicBezTo>
                    <a:pt x="26419" y="20582"/>
                    <a:pt x="26519" y="17980"/>
                    <a:pt x="26519" y="15044"/>
                  </a:cubicBezTo>
                  <a:cubicBezTo>
                    <a:pt x="26519" y="15044"/>
                    <a:pt x="28454" y="367"/>
                    <a:pt x="28454" y="367"/>
                  </a:cubicBezTo>
                  <a:lnTo>
                    <a:pt x="13844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6000537" y="3996125"/>
              <a:ext cx="606301" cy="268904"/>
            </a:xfrm>
            <a:custGeom>
              <a:avLst/>
              <a:gdLst/>
              <a:ahLst/>
              <a:cxnLst/>
              <a:rect l="l" t="t" r="r" b="b"/>
              <a:pathLst>
                <a:path w="26786" h="11880" extrusionOk="0">
                  <a:moveTo>
                    <a:pt x="26786" y="1"/>
                  </a:moveTo>
                  <a:lnTo>
                    <a:pt x="11675" y="201"/>
                  </a:lnTo>
                  <a:lnTo>
                    <a:pt x="11375" y="3470"/>
                  </a:lnTo>
                  <a:cubicBezTo>
                    <a:pt x="11375" y="3470"/>
                    <a:pt x="2469" y="7673"/>
                    <a:pt x="1568" y="8440"/>
                  </a:cubicBezTo>
                  <a:cubicBezTo>
                    <a:pt x="667" y="9174"/>
                    <a:pt x="0" y="11542"/>
                    <a:pt x="834" y="11809"/>
                  </a:cubicBezTo>
                  <a:cubicBezTo>
                    <a:pt x="986" y="11858"/>
                    <a:pt x="1887" y="11880"/>
                    <a:pt x="3266" y="11880"/>
                  </a:cubicBezTo>
                  <a:cubicBezTo>
                    <a:pt x="9471" y="11880"/>
                    <a:pt x="25342" y="11433"/>
                    <a:pt x="26052" y="10942"/>
                  </a:cubicBezTo>
                  <a:cubicBezTo>
                    <a:pt x="26185" y="10642"/>
                    <a:pt x="26252" y="10341"/>
                    <a:pt x="26286" y="10041"/>
                  </a:cubicBezTo>
                  <a:cubicBezTo>
                    <a:pt x="26286" y="10008"/>
                    <a:pt x="26286" y="10008"/>
                    <a:pt x="26286" y="10008"/>
                  </a:cubicBezTo>
                  <a:cubicBezTo>
                    <a:pt x="26452" y="8674"/>
                    <a:pt x="26519" y="6105"/>
                    <a:pt x="26519" y="3136"/>
                  </a:cubicBezTo>
                  <a:cubicBezTo>
                    <a:pt x="26519" y="3136"/>
                    <a:pt x="26619" y="1835"/>
                    <a:pt x="267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6000537" y="4064076"/>
              <a:ext cx="600280" cy="200954"/>
            </a:xfrm>
            <a:custGeom>
              <a:avLst/>
              <a:gdLst/>
              <a:ahLst/>
              <a:cxnLst/>
              <a:rect l="l" t="t" r="r" b="b"/>
              <a:pathLst>
                <a:path w="26520" h="8878" extrusionOk="0">
                  <a:moveTo>
                    <a:pt x="26519" y="1"/>
                  </a:moveTo>
                  <a:lnTo>
                    <a:pt x="11342" y="168"/>
                  </a:lnTo>
                  <a:lnTo>
                    <a:pt x="11342" y="435"/>
                  </a:lnTo>
                  <a:cubicBezTo>
                    <a:pt x="11342" y="435"/>
                    <a:pt x="2435" y="4671"/>
                    <a:pt x="1535" y="5405"/>
                  </a:cubicBezTo>
                  <a:cubicBezTo>
                    <a:pt x="634" y="6172"/>
                    <a:pt x="0" y="8540"/>
                    <a:pt x="834" y="8807"/>
                  </a:cubicBezTo>
                  <a:cubicBezTo>
                    <a:pt x="986" y="8856"/>
                    <a:pt x="1886" y="8878"/>
                    <a:pt x="3263" y="8878"/>
                  </a:cubicBezTo>
                  <a:cubicBezTo>
                    <a:pt x="9461" y="8878"/>
                    <a:pt x="25315" y="8431"/>
                    <a:pt x="26052" y="7940"/>
                  </a:cubicBezTo>
                  <a:cubicBezTo>
                    <a:pt x="26386" y="7706"/>
                    <a:pt x="26486" y="4304"/>
                    <a:pt x="26519" y="134"/>
                  </a:cubicBezTo>
                  <a:lnTo>
                    <a:pt x="26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6022425" y="4231846"/>
              <a:ext cx="542900" cy="12042"/>
            </a:xfrm>
            <a:custGeom>
              <a:avLst/>
              <a:gdLst/>
              <a:ahLst/>
              <a:cxnLst/>
              <a:rect l="l" t="t" r="r" b="b"/>
              <a:pathLst>
                <a:path w="23985" h="532" extrusionOk="0">
                  <a:moveTo>
                    <a:pt x="21712" y="1"/>
                  </a:moveTo>
                  <a:cubicBezTo>
                    <a:pt x="15842" y="1"/>
                    <a:pt x="3519" y="318"/>
                    <a:pt x="101" y="461"/>
                  </a:cubicBezTo>
                  <a:cubicBezTo>
                    <a:pt x="0" y="461"/>
                    <a:pt x="0" y="528"/>
                    <a:pt x="101" y="528"/>
                  </a:cubicBezTo>
                  <a:cubicBezTo>
                    <a:pt x="355" y="530"/>
                    <a:pt x="658" y="531"/>
                    <a:pt x="1005" y="531"/>
                  </a:cubicBezTo>
                  <a:cubicBezTo>
                    <a:pt x="6067" y="531"/>
                    <a:pt x="20300" y="309"/>
                    <a:pt x="23984" y="28"/>
                  </a:cubicBezTo>
                  <a:cubicBezTo>
                    <a:pt x="23438" y="9"/>
                    <a:pt x="22659" y="1"/>
                    <a:pt x="2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6216475" y="4066814"/>
              <a:ext cx="109961" cy="26936"/>
            </a:xfrm>
            <a:custGeom>
              <a:avLst/>
              <a:gdLst/>
              <a:ahLst/>
              <a:cxnLst/>
              <a:rect l="l" t="t" r="r" b="b"/>
              <a:pathLst>
                <a:path w="4858" h="1190" extrusionOk="0">
                  <a:moveTo>
                    <a:pt x="1515" y="0"/>
                  </a:moveTo>
                  <a:cubicBezTo>
                    <a:pt x="1040" y="0"/>
                    <a:pt x="570" y="52"/>
                    <a:pt x="134" y="147"/>
                  </a:cubicBezTo>
                  <a:cubicBezTo>
                    <a:pt x="0" y="147"/>
                    <a:pt x="0" y="347"/>
                    <a:pt x="134" y="347"/>
                  </a:cubicBezTo>
                  <a:cubicBezTo>
                    <a:pt x="1701" y="480"/>
                    <a:pt x="3236" y="747"/>
                    <a:pt x="4737" y="1181"/>
                  </a:cubicBezTo>
                  <a:cubicBezTo>
                    <a:pt x="4750" y="1187"/>
                    <a:pt x="4762" y="1190"/>
                    <a:pt x="4774" y="1190"/>
                  </a:cubicBezTo>
                  <a:cubicBezTo>
                    <a:pt x="4824" y="1190"/>
                    <a:pt x="4858" y="1141"/>
                    <a:pt x="4804" y="1114"/>
                  </a:cubicBezTo>
                  <a:cubicBezTo>
                    <a:pt x="3945" y="327"/>
                    <a:pt x="2710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6191056" y="4082636"/>
              <a:ext cx="109870" cy="26981"/>
            </a:xfrm>
            <a:custGeom>
              <a:avLst/>
              <a:gdLst/>
              <a:ahLst/>
              <a:cxnLst/>
              <a:rect l="l" t="t" r="r" b="b"/>
              <a:pathLst>
                <a:path w="4854" h="1192" extrusionOk="0">
                  <a:moveTo>
                    <a:pt x="1542" y="1"/>
                  </a:moveTo>
                  <a:cubicBezTo>
                    <a:pt x="1066" y="1"/>
                    <a:pt x="596" y="53"/>
                    <a:pt x="156" y="148"/>
                  </a:cubicBezTo>
                  <a:cubicBezTo>
                    <a:pt x="0" y="148"/>
                    <a:pt x="19" y="352"/>
                    <a:pt x="131" y="352"/>
                  </a:cubicBezTo>
                  <a:cubicBezTo>
                    <a:pt x="139" y="352"/>
                    <a:pt x="147" y="351"/>
                    <a:pt x="156" y="348"/>
                  </a:cubicBezTo>
                  <a:cubicBezTo>
                    <a:pt x="1724" y="482"/>
                    <a:pt x="3258" y="749"/>
                    <a:pt x="4759" y="1182"/>
                  </a:cubicBezTo>
                  <a:cubicBezTo>
                    <a:pt x="4771" y="1188"/>
                    <a:pt x="4783" y="1191"/>
                    <a:pt x="4792" y="1191"/>
                  </a:cubicBezTo>
                  <a:cubicBezTo>
                    <a:pt x="4836" y="1191"/>
                    <a:pt x="4853" y="1137"/>
                    <a:pt x="4826" y="1082"/>
                  </a:cubicBezTo>
                  <a:cubicBezTo>
                    <a:pt x="3946" y="321"/>
                    <a:pt x="2726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6165885" y="4098526"/>
              <a:ext cx="110255" cy="27502"/>
            </a:xfrm>
            <a:custGeom>
              <a:avLst/>
              <a:gdLst/>
              <a:ahLst/>
              <a:cxnLst/>
              <a:rect l="l" t="t" r="r" b="b"/>
              <a:pathLst>
                <a:path w="4871" h="1215" extrusionOk="0">
                  <a:moveTo>
                    <a:pt x="1531" y="0"/>
                  </a:moveTo>
                  <a:cubicBezTo>
                    <a:pt x="1053" y="0"/>
                    <a:pt x="580" y="52"/>
                    <a:pt x="134" y="147"/>
                  </a:cubicBezTo>
                  <a:cubicBezTo>
                    <a:pt x="0" y="147"/>
                    <a:pt x="0" y="380"/>
                    <a:pt x="134" y="380"/>
                  </a:cubicBezTo>
                  <a:cubicBezTo>
                    <a:pt x="1702" y="480"/>
                    <a:pt x="3269" y="747"/>
                    <a:pt x="4770" y="1214"/>
                  </a:cubicBezTo>
                  <a:cubicBezTo>
                    <a:pt x="4837" y="1214"/>
                    <a:pt x="4870" y="1147"/>
                    <a:pt x="4837" y="1114"/>
                  </a:cubicBezTo>
                  <a:cubicBezTo>
                    <a:pt x="3954" y="327"/>
                    <a:pt x="2730" y="0"/>
                    <a:pt x="1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6236099" y="2221790"/>
              <a:ext cx="738444" cy="1861955"/>
            </a:xfrm>
            <a:custGeom>
              <a:avLst/>
              <a:gdLst/>
              <a:ahLst/>
              <a:cxnLst/>
              <a:rect l="l" t="t" r="r" b="b"/>
              <a:pathLst>
                <a:path w="32624" h="82260" extrusionOk="0">
                  <a:moveTo>
                    <a:pt x="13177" y="0"/>
                  </a:moveTo>
                  <a:lnTo>
                    <a:pt x="1" y="81392"/>
                  </a:lnTo>
                  <a:lnTo>
                    <a:pt x="16446" y="82259"/>
                  </a:lnTo>
                  <a:lnTo>
                    <a:pt x="21316" y="50837"/>
                  </a:lnTo>
                  <a:lnTo>
                    <a:pt x="24985" y="15912"/>
                  </a:lnTo>
                  <a:cubicBezTo>
                    <a:pt x="25786" y="15578"/>
                    <a:pt x="28221" y="14511"/>
                    <a:pt x="28654" y="14244"/>
                  </a:cubicBezTo>
                  <a:cubicBezTo>
                    <a:pt x="29088" y="13977"/>
                    <a:pt x="29855" y="11509"/>
                    <a:pt x="30589" y="8673"/>
                  </a:cubicBezTo>
                  <a:cubicBezTo>
                    <a:pt x="31590" y="4804"/>
                    <a:pt x="32557" y="300"/>
                    <a:pt x="32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6264031" y="4000086"/>
              <a:ext cx="342807" cy="17203"/>
            </a:xfrm>
            <a:custGeom>
              <a:avLst/>
              <a:gdLst/>
              <a:ahLst/>
              <a:cxnLst/>
              <a:rect l="l" t="t" r="r" b="b"/>
              <a:pathLst>
                <a:path w="15145" h="760" extrusionOk="0">
                  <a:moveTo>
                    <a:pt x="845" y="1"/>
                  </a:moveTo>
                  <a:cubicBezTo>
                    <a:pt x="474" y="1"/>
                    <a:pt x="193" y="8"/>
                    <a:pt x="34" y="26"/>
                  </a:cubicBezTo>
                  <a:cubicBezTo>
                    <a:pt x="1" y="26"/>
                    <a:pt x="1" y="93"/>
                    <a:pt x="34" y="93"/>
                  </a:cubicBezTo>
                  <a:cubicBezTo>
                    <a:pt x="1202" y="326"/>
                    <a:pt x="9441" y="626"/>
                    <a:pt x="10708" y="660"/>
                  </a:cubicBezTo>
                  <a:cubicBezTo>
                    <a:pt x="13277" y="760"/>
                    <a:pt x="12543" y="693"/>
                    <a:pt x="15112" y="760"/>
                  </a:cubicBezTo>
                  <a:cubicBezTo>
                    <a:pt x="15145" y="760"/>
                    <a:pt x="15145" y="693"/>
                    <a:pt x="15112" y="693"/>
                  </a:cubicBezTo>
                  <a:cubicBezTo>
                    <a:pt x="12543" y="526"/>
                    <a:pt x="13277" y="526"/>
                    <a:pt x="10708" y="393"/>
                  </a:cubicBezTo>
                  <a:cubicBezTo>
                    <a:pt x="9637" y="335"/>
                    <a:pt x="3288" y="1"/>
                    <a:pt x="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6368242" y="2526254"/>
              <a:ext cx="262770" cy="1443592"/>
            </a:xfrm>
            <a:custGeom>
              <a:avLst/>
              <a:gdLst/>
              <a:ahLst/>
              <a:cxnLst/>
              <a:rect l="l" t="t" r="r" b="b"/>
              <a:pathLst>
                <a:path w="11609" h="63777" extrusionOk="0">
                  <a:moveTo>
                    <a:pt x="11575" y="1"/>
                  </a:moveTo>
                  <a:cubicBezTo>
                    <a:pt x="11558" y="1"/>
                    <a:pt x="11542" y="9"/>
                    <a:pt x="11542" y="26"/>
                  </a:cubicBezTo>
                  <a:cubicBezTo>
                    <a:pt x="10741" y="5129"/>
                    <a:pt x="10774" y="4629"/>
                    <a:pt x="9840" y="9733"/>
                  </a:cubicBezTo>
                  <a:cubicBezTo>
                    <a:pt x="8173" y="18706"/>
                    <a:pt x="6505" y="27679"/>
                    <a:pt x="4837" y="36652"/>
                  </a:cubicBezTo>
                  <a:cubicBezTo>
                    <a:pt x="4003" y="41155"/>
                    <a:pt x="3169" y="45625"/>
                    <a:pt x="2335" y="50128"/>
                  </a:cubicBezTo>
                  <a:cubicBezTo>
                    <a:pt x="1935" y="52363"/>
                    <a:pt x="1534" y="54598"/>
                    <a:pt x="1134" y="56866"/>
                  </a:cubicBezTo>
                  <a:cubicBezTo>
                    <a:pt x="701" y="59135"/>
                    <a:pt x="367" y="61436"/>
                    <a:pt x="0" y="63738"/>
                  </a:cubicBezTo>
                  <a:cubicBezTo>
                    <a:pt x="0" y="63757"/>
                    <a:pt x="33" y="63776"/>
                    <a:pt x="62" y="63776"/>
                  </a:cubicBezTo>
                  <a:cubicBezTo>
                    <a:pt x="82" y="63776"/>
                    <a:pt x="100" y="63766"/>
                    <a:pt x="100" y="63738"/>
                  </a:cubicBezTo>
                  <a:cubicBezTo>
                    <a:pt x="634" y="61169"/>
                    <a:pt x="1201" y="58634"/>
                    <a:pt x="1701" y="56066"/>
                  </a:cubicBezTo>
                  <a:cubicBezTo>
                    <a:pt x="2202" y="53531"/>
                    <a:pt x="2669" y="51029"/>
                    <a:pt x="3169" y="48494"/>
                  </a:cubicBezTo>
                  <a:cubicBezTo>
                    <a:pt x="4870" y="39521"/>
                    <a:pt x="6538" y="30547"/>
                    <a:pt x="8173" y="21541"/>
                  </a:cubicBezTo>
                  <a:cubicBezTo>
                    <a:pt x="8973" y="17071"/>
                    <a:pt x="9740" y="12635"/>
                    <a:pt x="10474" y="8098"/>
                  </a:cubicBezTo>
                  <a:cubicBezTo>
                    <a:pt x="11175" y="3561"/>
                    <a:pt x="10808" y="4562"/>
                    <a:pt x="11608" y="26"/>
                  </a:cubicBezTo>
                  <a:cubicBezTo>
                    <a:pt x="11608" y="9"/>
                    <a:pt x="11592" y="1"/>
                    <a:pt x="11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6492056" y="2407194"/>
              <a:ext cx="152537" cy="130038"/>
            </a:xfrm>
            <a:custGeom>
              <a:avLst/>
              <a:gdLst/>
              <a:ahLst/>
              <a:cxnLst/>
              <a:rect l="l" t="t" r="r" b="b"/>
              <a:pathLst>
                <a:path w="6739" h="5745" extrusionOk="0">
                  <a:moveTo>
                    <a:pt x="6689" y="0"/>
                  </a:moveTo>
                  <a:cubicBezTo>
                    <a:pt x="6679" y="0"/>
                    <a:pt x="6672" y="4"/>
                    <a:pt x="6672" y="15"/>
                  </a:cubicBezTo>
                  <a:cubicBezTo>
                    <a:pt x="6572" y="249"/>
                    <a:pt x="6472" y="515"/>
                    <a:pt x="6338" y="716"/>
                  </a:cubicBezTo>
                  <a:cubicBezTo>
                    <a:pt x="6238" y="916"/>
                    <a:pt x="6172" y="1116"/>
                    <a:pt x="6072" y="1316"/>
                  </a:cubicBezTo>
                  <a:cubicBezTo>
                    <a:pt x="5905" y="1716"/>
                    <a:pt x="5705" y="2117"/>
                    <a:pt x="5538" y="2550"/>
                  </a:cubicBezTo>
                  <a:cubicBezTo>
                    <a:pt x="5304" y="3251"/>
                    <a:pt x="4871" y="3918"/>
                    <a:pt x="4337" y="4418"/>
                  </a:cubicBezTo>
                  <a:cubicBezTo>
                    <a:pt x="3770" y="4819"/>
                    <a:pt x="3136" y="5085"/>
                    <a:pt x="2469" y="5219"/>
                  </a:cubicBezTo>
                  <a:cubicBezTo>
                    <a:pt x="2102" y="5286"/>
                    <a:pt x="1769" y="5352"/>
                    <a:pt x="1402" y="5386"/>
                  </a:cubicBezTo>
                  <a:cubicBezTo>
                    <a:pt x="968" y="5452"/>
                    <a:pt x="501" y="5519"/>
                    <a:pt x="67" y="5619"/>
                  </a:cubicBezTo>
                  <a:cubicBezTo>
                    <a:pt x="1" y="5619"/>
                    <a:pt x="34" y="5719"/>
                    <a:pt x="101" y="5719"/>
                  </a:cubicBezTo>
                  <a:cubicBezTo>
                    <a:pt x="301" y="5736"/>
                    <a:pt x="509" y="5744"/>
                    <a:pt x="718" y="5744"/>
                  </a:cubicBezTo>
                  <a:cubicBezTo>
                    <a:pt x="926" y="5744"/>
                    <a:pt x="1135" y="5736"/>
                    <a:pt x="1335" y="5719"/>
                  </a:cubicBezTo>
                  <a:cubicBezTo>
                    <a:pt x="1702" y="5686"/>
                    <a:pt x="2035" y="5653"/>
                    <a:pt x="2369" y="5619"/>
                  </a:cubicBezTo>
                  <a:cubicBezTo>
                    <a:pt x="3503" y="5486"/>
                    <a:pt x="4671" y="5052"/>
                    <a:pt x="5304" y="4018"/>
                  </a:cubicBezTo>
                  <a:cubicBezTo>
                    <a:pt x="5638" y="3451"/>
                    <a:pt x="5905" y="2817"/>
                    <a:pt x="6072" y="2183"/>
                  </a:cubicBezTo>
                  <a:cubicBezTo>
                    <a:pt x="6172" y="1816"/>
                    <a:pt x="6305" y="1483"/>
                    <a:pt x="6405" y="1116"/>
                  </a:cubicBezTo>
                  <a:cubicBezTo>
                    <a:pt x="6472" y="949"/>
                    <a:pt x="6539" y="716"/>
                    <a:pt x="6572" y="549"/>
                  </a:cubicBezTo>
                  <a:cubicBezTo>
                    <a:pt x="6639" y="382"/>
                    <a:pt x="6672" y="182"/>
                    <a:pt x="6739" y="15"/>
                  </a:cubicBezTo>
                  <a:cubicBezTo>
                    <a:pt x="6739" y="15"/>
                    <a:pt x="6709" y="0"/>
                    <a:pt x="6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6800978" y="2529739"/>
              <a:ext cx="116751" cy="54641"/>
            </a:xfrm>
            <a:custGeom>
              <a:avLst/>
              <a:gdLst/>
              <a:ahLst/>
              <a:cxnLst/>
              <a:rect l="l" t="t" r="r" b="b"/>
              <a:pathLst>
                <a:path w="5158" h="2414" extrusionOk="0">
                  <a:moveTo>
                    <a:pt x="5000" y="1"/>
                  </a:moveTo>
                  <a:cubicBezTo>
                    <a:pt x="4989" y="1"/>
                    <a:pt x="4978" y="2"/>
                    <a:pt x="4966" y="5"/>
                  </a:cubicBezTo>
                  <a:cubicBezTo>
                    <a:pt x="3265" y="639"/>
                    <a:pt x="1630" y="1373"/>
                    <a:pt x="29" y="2307"/>
                  </a:cubicBezTo>
                  <a:cubicBezTo>
                    <a:pt x="0" y="2335"/>
                    <a:pt x="21" y="2413"/>
                    <a:pt x="70" y="2413"/>
                  </a:cubicBezTo>
                  <a:cubicBezTo>
                    <a:pt x="78" y="2413"/>
                    <a:pt x="86" y="2411"/>
                    <a:pt x="96" y="2407"/>
                  </a:cubicBezTo>
                  <a:cubicBezTo>
                    <a:pt x="1764" y="1673"/>
                    <a:pt x="3431" y="1006"/>
                    <a:pt x="5066" y="205"/>
                  </a:cubicBezTo>
                  <a:cubicBezTo>
                    <a:pt x="5157" y="144"/>
                    <a:pt x="5110" y="1"/>
                    <a:pt x="5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6837104" y="2271995"/>
              <a:ext cx="92894" cy="251294"/>
            </a:xfrm>
            <a:custGeom>
              <a:avLst/>
              <a:gdLst/>
              <a:ahLst/>
              <a:cxnLst/>
              <a:rect l="l" t="t" r="r" b="b"/>
              <a:pathLst>
                <a:path w="4104" h="11102" extrusionOk="0">
                  <a:moveTo>
                    <a:pt x="3820" y="1"/>
                  </a:moveTo>
                  <a:cubicBezTo>
                    <a:pt x="3795" y="1"/>
                    <a:pt x="3770" y="17"/>
                    <a:pt x="3770" y="51"/>
                  </a:cubicBezTo>
                  <a:cubicBezTo>
                    <a:pt x="3770" y="1885"/>
                    <a:pt x="3670" y="3753"/>
                    <a:pt x="3470" y="5588"/>
                  </a:cubicBezTo>
                  <a:cubicBezTo>
                    <a:pt x="3406" y="6391"/>
                    <a:pt x="2785" y="10812"/>
                    <a:pt x="1399" y="10812"/>
                  </a:cubicBezTo>
                  <a:cubicBezTo>
                    <a:pt x="1345" y="10812"/>
                    <a:pt x="1291" y="10805"/>
                    <a:pt x="1235" y="10792"/>
                  </a:cubicBezTo>
                  <a:cubicBezTo>
                    <a:pt x="1002" y="10758"/>
                    <a:pt x="868" y="10491"/>
                    <a:pt x="835" y="10124"/>
                  </a:cubicBezTo>
                  <a:cubicBezTo>
                    <a:pt x="835" y="9624"/>
                    <a:pt x="901" y="9157"/>
                    <a:pt x="1035" y="8690"/>
                  </a:cubicBezTo>
                  <a:cubicBezTo>
                    <a:pt x="1168" y="7689"/>
                    <a:pt x="1302" y="6689"/>
                    <a:pt x="1402" y="5721"/>
                  </a:cubicBezTo>
                  <a:cubicBezTo>
                    <a:pt x="1569" y="3853"/>
                    <a:pt x="1569" y="1985"/>
                    <a:pt x="1335" y="117"/>
                  </a:cubicBezTo>
                  <a:cubicBezTo>
                    <a:pt x="1335" y="101"/>
                    <a:pt x="1318" y="92"/>
                    <a:pt x="1298" y="92"/>
                  </a:cubicBezTo>
                  <a:cubicBezTo>
                    <a:pt x="1277" y="92"/>
                    <a:pt x="1252" y="101"/>
                    <a:pt x="1235" y="117"/>
                  </a:cubicBezTo>
                  <a:cubicBezTo>
                    <a:pt x="1302" y="2686"/>
                    <a:pt x="1135" y="5288"/>
                    <a:pt x="801" y="7823"/>
                  </a:cubicBezTo>
                  <a:cubicBezTo>
                    <a:pt x="601" y="9057"/>
                    <a:pt x="1" y="10892"/>
                    <a:pt x="1268" y="11092"/>
                  </a:cubicBezTo>
                  <a:cubicBezTo>
                    <a:pt x="1309" y="11098"/>
                    <a:pt x="1349" y="11101"/>
                    <a:pt x="1389" y="11101"/>
                  </a:cubicBezTo>
                  <a:cubicBezTo>
                    <a:pt x="2623" y="11101"/>
                    <a:pt x="3442" y="8164"/>
                    <a:pt x="3603" y="7356"/>
                  </a:cubicBezTo>
                  <a:cubicBezTo>
                    <a:pt x="4004" y="4921"/>
                    <a:pt x="4104" y="2486"/>
                    <a:pt x="3870" y="51"/>
                  </a:cubicBezTo>
                  <a:cubicBezTo>
                    <a:pt x="3870" y="17"/>
                    <a:pt x="3845" y="1"/>
                    <a:pt x="3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855234" y="2517358"/>
              <a:ext cx="18629" cy="43074"/>
            </a:xfrm>
            <a:custGeom>
              <a:avLst/>
              <a:gdLst/>
              <a:ahLst/>
              <a:cxnLst/>
              <a:rect l="l" t="t" r="r" b="b"/>
              <a:pathLst>
                <a:path w="823" h="1903" extrusionOk="0">
                  <a:moveTo>
                    <a:pt x="614" y="1"/>
                  </a:moveTo>
                  <a:cubicBezTo>
                    <a:pt x="558" y="1"/>
                    <a:pt x="503" y="26"/>
                    <a:pt x="467" y="85"/>
                  </a:cubicBezTo>
                  <a:cubicBezTo>
                    <a:pt x="334" y="385"/>
                    <a:pt x="234" y="719"/>
                    <a:pt x="134" y="1052"/>
                  </a:cubicBezTo>
                  <a:cubicBezTo>
                    <a:pt x="67" y="1319"/>
                    <a:pt x="0" y="1586"/>
                    <a:pt x="0" y="1853"/>
                  </a:cubicBezTo>
                  <a:cubicBezTo>
                    <a:pt x="0" y="1886"/>
                    <a:pt x="25" y="1903"/>
                    <a:pt x="50" y="1903"/>
                  </a:cubicBezTo>
                  <a:cubicBezTo>
                    <a:pt x="75" y="1903"/>
                    <a:pt x="100" y="1886"/>
                    <a:pt x="100" y="1853"/>
                  </a:cubicBezTo>
                  <a:cubicBezTo>
                    <a:pt x="267" y="1619"/>
                    <a:pt x="367" y="1386"/>
                    <a:pt x="467" y="1119"/>
                  </a:cubicBezTo>
                  <a:cubicBezTo>
                    <a:pt x="567" y="819"/>
                    <a:pt x="668" y="519"/>
                    <a:pt x="801" y="218"/>
                  </a:cubicBezTo>
                  <a:cubicBezTo>
                    <a:pt x="823" y="89"/>
                    <a:pt x="718" y="1"/>
                    <a:pt x="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6477705" y="1669383"/>
              <a:ext cx="576876" cy="729187"/>
            </a:xfrm>
            <a:custGeom>
              <a:avLst/>
              <a:gdLst/>
              <a:ahLst/>
              <a:cxnLst/>
              <a:rect l="l" t="t" r="r" b="b"/>
              <a:pathLst>
                <a:path w="25486" h="32215" extrusionOk="0">
                  <a:moveTo>
                    <a:pt x="12779" y="1"/>
                  </a:moveTo>
                  <a:cubicBezTo>
                    <a:pt x="11716" y="1"/>
                    <a:pt x="10666" y="282"/>
                    <a:pt x="10041" y="922"/>
                  </a:cubicBezTo>
                  <a:cubicBezTo>
                    <a:pt x="6038" y="5091"/>
                    <a:pt x="5305" y="8094"/>
                    <a:pt x="4337" y="10862"/>
                  </a:cubicBezTo>
                  <a:cubicBezTo>
                    <a:pt x="3637" y="12930"/>
                    <a:pt x="2803" y="16433"/>
                    <a:pt x="2102" y="20002"/>
                  </a:cubicBezTo>
                  <a:cubicBezTo>
                    <a:pt x="935" y="25906"/>
                    <a:pt x="1" y="31977"/>
                    <a:pt x="234" y="32211"/>
                  </a:cubicBezTo>
                  <a:cubicBezTo>
                    <a:pt x="236" y="32214"/>
                    <a:pt x="279" y="32215"/>
                    <a:pt x="362" y="32215"/>
                  </a:cubicBezTo>
                  <a:cubicBezTo>
                    <a:pt x="2271" y="32215"/>
                    <a:pt x="24994" y="31499"/>
                    <a:pt x="25185" y="31243"/>
                  </a:cubicBezTo>
                  <a:cubicBezTo>
                    <a:pt x="25486" y="30877"/>
                    <a:pt x="20182" y="6326"/>
                    <a:pt x="16012" y="1155"/>
                  </a:cubicBezTo>
                  <a:cubicBezTo>
                    <a:pt x="15439" y="435"/>
                    <a:pt x="14099" y="1"/>
                    <a:pt x="12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6873342" y="2230097"/>
              <a:ext cx="5319" cy="36261"/>
            </a:xfrm>
            <a:custGeom>
              <a:avLst/>
              <a:gdLst/>
              <a:ahLst/>
              <a:cxnLst/>
              <a:rect l="l" t="t" r="r" b="b"/>
              <a:pathLst>
                <a:path w="235" h="1602" extrusionOk="0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068"/>
                    <a:pt x="34" y="1334"/>
                    <a:pt x="101" y="1601"/>
                  </a:cubicBezTo>
                  <a:cubicBezTo>
                    <a:pt x="234" y="1068"/>
                    <a:pt x="234" y="534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6808425" y="1974141"/>
              <a:ext cx="4550" cy="36261"/>
            </a:xfrm>
            <a:custGeom>
              <a:avLst/>
              <a:gdLst/>
              <a:ahLst/>
              <a:cxnLst/>
              <a:rect l="l" t="t" r="r" b="b"/>
              <a:pathLst>
                <a:path w="201" h="1602" extrusionOk="0">
                  <a:moveTo>
                    <a:pt x="100" y="0"/>
                  </a:moveTo>
                  <a:cubicBezTo>
                    <a:pt x="34" y="267"/>
                    <a:pt x="0" y="534"/>
                    <a:pt x="0" y="801"/>
                  </a:cubicBezTo>
                  <a:cubicBezTo>
                    <a:pt x="0" y="1068"/>
                    <a:pt x="34" y="1334"/>
                    <a:pt x="100" y="1601"/>
                  </a:cubicBezTo>
                  <a:cubicBezTo>
                    <a:pt x="167" y="1334"/>
                    <a:pt x="200" y="1068"/>
                    <a:pt x="200" y="801"/>
                  </a:cubicBezTo>
                  <a:cubicBezTo>
                    <a:pt x="200" y="534"/>
                    <a:pt x="167" y="267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6632506" y="1872962"/>
              <a:ext cx="5297" cy="36261"/>
            </a:xfrm>
            <a:custGeom>
              <a:avLst/>
              <a:gdLst/>
              <a:ahLst/>
              <a:cxnLst/>
              <a:rect l="l" t="t" r="r" b="b"/>
              <a:pathLst>
                <a:path w="234" h="1602" extrusionOk="0">
                  <a:moveTo>
                    <a:pt x="133" y="0"/>
                  </a:moveTo>
                  <a:cubicBezTo>
                    <a:pt x="33" y="234"/>
                    <a:pt x="0" y="534"/>
                    <a:pt x="33" y="801"/>
                  </a:cubicBezTo>
                  <a:cubicBezTo>
                    <a:pt x="0" y="1068"/>
                    <a:pt x="33" y="1335"/>
                    <a:pt x="133" y="1601"/>
                  </a:cubicBezTo>
                  <a:cubicBezTo>
                    <a:pt x="200" y="1335"/>
                    <a:pt x="234" y="1068"/>
                    <a:pt x="234" y="801"/>
                  </a:cubicBezTo>
                  <a:cubicBezTo>
                    <a:pt x="234" y="534"/>
                    <a:pt x="200" y="234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6634769" y="2180255"/>
              <a:ext cx="5297" cy="36261"/>
            </a:xfrm>
            <a:custGeom>
              <a:avLst/>
              <a:gdLst/>
              <a:ahLst/>
              <a:cxnLst/>
              <a:rect l="l" t="t" r="r" b="b"/>
              <a:pathLst>
                <a:path w="234" h="1602" extrusionOk="0">
                  <a:moveTo>
                    <a:pt x="134" y="1"/>
                  </a:moveTo>
                  <a:cubicBezTo>
                    <a:pt x="0" y="534"/>
                    <a:pt x="0" y="1068"/>
                    <a:pt x="134" y="1602"/>
                  </a:cubicBezTo>
                  <a:cubicBezTo>
                    <a:pt x="200" y="1335"/>
                    <a:pt x="234" y="1068"/>
                    <a:pt x="234" y="801"/>
                  </a:cubicBezTo>
                  <a:cubicBezTo>
                    <a:pt x="234" y="534"/>
                    <a:pt x="200" y="267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6740475" y="2164592"/>
              <a:ext cx="36261" cy="5116"/>
            </a:xfrm>
            <a:custGeom>
              <a:avLst/>
              <a:gdLst/>
              <a:ahLst/>
              <a:cxnLst/>
              <a:rect l="l" t="t" r="r" b="b"/>
              <a:pathLst>
                <a:path w="1602" h="226" extrusionOk="0">
                  <a:moveTo>
                    <a:pt x="801" y="0"/>
                  </a:moveTo>
                  <a:cubicBezTo>
                    <a:pt x="534" y="0"/>
                    <a:pt x="267" y="42"/>
                    <a:pt x="0" y="126"/>
                  </a:cubicBezTo>
                  <a:cubicBezTo>
                    <a:pt x="267" y="192"/>
                    <a:pt x="534" y="226"/>
                    <a:pt x="801" y="226"/>
                  </a:cubicBezTo>
                  <a:cubicBezTo>
                    <a:pt x="1068" y="226"/>
                    <a:pt x="1334" y="192"/>
                    <a:pt x="1601" y="126"/>
                  </a:cubicBezTo>
                  <a:cubicBezTo>
                    <a:pt x="1334" y="42"/>
                    <a:pt x="1068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6610595" y="2013390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14" y="1"/>
                  </a:moveTo>
                  <a:cubicBezTo>
                    <a:pt x="543" y="1"/>
                    <a:pt x="268" y="34"/>
                    <a:pt x="1" y="101"/>
                  </a:cubicBezTo>
                  <a:cubicBezTo>
                    <a:pt x="268" y="167"/>
                    <a:pt x="543" y="201"/>
                    <a:pt x="814" y="201"/>
                  </a:cubicBezTo>
                  <a:cubicBezTo>
                    <a:pt x="1085" y="201"/>
                    <a:pt x="1352" y="167"/>
                    <a:pt x="1602" y="101"/>
                  </a:cubicBezTo>
                  <a:cubicBezTo>
                    <a:pt x="1352" y="34"/>
                    <a:pt x="1085" y="1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6792558" y="1841998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01" y="1"/>
                  </a:moveTo>
                  <a:cubicBezTo>
                    <a:pt x="534" y="1"/>
                    <a:pt x="268" y="34"/>
                    <a:pt x="1" y="101"/>
                  </a:cubicBezTo>
                  <a:cubicBezTo>
                    <a:pt x="268" y="167"/>
                    <a:pt x="534" y="201"/>
                    <a:pt x="801" y="201"/>
                  </a:cubicBezTo>
                  <a:cubicBezTo>
                    <a:pt x="1068" y="201"/>
                    <a:pt x="1335" y="167"/>
                    <a:pt x="1602" y="101"/>
                  </a:cubicBezTo>
                  <a:cubicBezTo>
                    <a:pt x="1335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6597014" y="2328243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788" y="1"/>
                  </a:moveTo>
                  <a:cubicBezTo>
                    <a:pt x="517" y="1"/>
                    <a:pt x="250" y="34"/>
                    <a:pt x="0" y="101"/>
                  </a:cubicBezTo>
                  <a:cubicBezTo>
                    <a:pt x="250" y="167"/>
                    <a:pt x="517" y="201"/>
                    <a:pt x="788" y="201"/>
                  </a:cubicBezTo>
                  <a:cubicBezTo>
                    <a:pt x="1059" y="201"/>
                    <a:pt x="1335" y="167"/>
                    <a:pt x="1601" y="101"/>
                  </a:cubicBezTo>
                  <a:cubicBezTo>
                    <a:pt x="1335" y="34"/>
                    <a:pt x="1059" y="1"/>
                    <a:pt x="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6847674" y="2357691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01" y="1"/>
                  </a:moveTo>
                  <a:cubicBezTo>
                    <a:pt x="535" y="1"/>
                    <a:pt x="268" y="34"/>
                    <a:pt x="1" y="101"/>
                  </a:cubicBezTo>
                  <a:cubicBezTo>
                    <a:pt x="268" y="167"/>
                    <a:pt x="535" y="201"/>
                    <a:pt x="801" y="201"/>
                  </a:cubicBezTo>
                  <a:cubicBezTo>
                    <a:pt x="1068" y="201"/>
                    <a:pt x="1368" y="167"/>
                    <a:pt x="1602" y="101"/>
                  </a:cubicBezTo>
                  <a:cubicBezTo>
                    <a:pt x="1368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6745749" y="2304838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1"/>
                  </a:moveTo>
                  <a:cubicBezTo>
                    <a:pt x="134" y="234"/>
                    <a:pt x="301" y="468"/>
                    <a:pt x="501" y="634"/>
                  </a:cubicBezTo>
                  <a:cubicBezTo>
                    <a:pt x="668" y="834"/>
                    <a:pt x="901" y="1001"/>
                    <a:pt x="1135" y="1135"/>
                  </a:cubicBezTo>
                  <a:cubicBezTo>
                    <a:pt x="1001" y="901"/>
                    <a:pt x="835" y="701"/>
                    <a:pt x="634" y="501"/>
                  </a:cubicBezTo>
                  <a:cubicBezTo>
                    <a:pt x="468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6555479" y="2101734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cubicBezTo>
                    <a:pt x="267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68" y="501"/>
                  </a:cubicBezTo>
                  <a:cubicBezTo>
                    <a:pt x="468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6859761" y="2079846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267" y="467"/>
                    <a:pt x="668" y="867"/>
                    <a:pt x="1135" y="1134"/>
                  </a:cubicBezTo>
                  <a:cubicBezTo>
                    <a:pt x="1001" y="901"/>
                    <a:pt x="834" y="667"/>
                    <a:pt x="634" y="467"/>
                  </a:cubicBezTo>
                  <a:cubicBezTo>
                    <a:pt x="434" y="300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6714784" y="1896367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467"/>
                    <a:pt x="668" y="868"/>
                    <a:pt x="1135" y="1134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35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6961687" y="2313145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cubicBezTo>
                    <a:pt x="268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35" y="501"/>
                  </a:cubicBezTo>
                  <a:cubicBezTo>
                    <a:pt x="434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6967730" y="2146280"/>
              <a:ext cx="26460" cy="25691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1168" y="1"/>
                  </a:moveTo>
                  <a:cubicBezTo>
                    <a:pt x="668" y="267"/>
                    <a:pt x="267" y="668"/>
                    <a:pt x="1" y="1135"/>
                  </a:cubicBezTo>
                  <a:cubicBezTo>
                    <a:pt x="234" y="1001"/>
                    <a:pt x="468" y="834"/>
                    <a:pt x="668" y="634"/>
                  </a:cubicBezTo>
                  <a:cubicBezTo>
                    <a:pt x="835" y="468"/>
                    <a:pt x="1001" y="234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6698193" y="2072286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134" y="1"/>
                  </a:moveTo>
                  <a:cubicBezTo>
                    <a:pt x="901" y="134"/>
                    <a:pt x="667" y="301"/>
                    <a:pt x="500" y="501"/>
                  </a:cubicBezTo>
                  <a:cubicBezTo>
                    <a:pt x="300" y="701"/>
                    <a:pt x="134" y="901"/>
                    <a:pt x="0" y="1135"/>
                  </a:cubicBezTo>
                  <a:cubicBezTo>
                    <a:pt x="467" y="868"/>
                    <a:pt x="867" y="468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6508670" y="2249722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7" y="668"/>
                    <a:pt x="0" y="1135"/>
                  </a:cubicBezTo>
                  <a:cubicBezTo>
                    <a:pt x="467" y="868"/>
                    <a:pt x="868" y="467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6894483" y="1932606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6685359" y="1781607"/>
              <a:ext cx="25691" cy="26438"/>
            </a:xfrm>
            <a:custGeom>
              <a:avLst/>
              <a:gdLst/>
              <a:ahLst/>
              <a:cxnLst/>
              <a:rect l="l" t="t" r="r" b="b"/>
              <a:pathLst>
                <a:path w="1135" h="1168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901" y="133"/>
                    <a:pt x="667" y="300"/>
                    <a:pt x="500" y="500"/>
                  </a:cubicBezTo>
                  <a:cubicBezTo>
                    <a:pt x="300" y="701"/>
                    <a:pt x="133" y="901"/>
                    <a:pt x="0" y="1168"/>
                  </a:cubicBezTo>
                  <a:cubicBezTo>
                    <a:pt x="234" y="1001"/>
                    <a:pt x="434" y="834"/>
                    <a:pt x="634" y="667"/>
                  </a:cubicBezTo>
                  <a:cubicBezTo>
                    <a:pt x="834" y="467"/>
                    <a:pt x="1001" y="234"/>
                    <a:pt x="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6704214" y="1574859"/>
              <a:ext cx="145000" cy="191288"/>
            </a:xfrm>
            <a:custGeom>
              <a:avLst/>
              <a:gdLst/>
              <a:ahLst/>
              <a:cxnLst/>
              <a:rect l="l" t="t" r="r" b="b"/>
              <a:pathLst>
                <a:path w="6406" h="8451" extrusionOk="0">
                  <a:moveTo>
                    <a:pt x="110" y="1"/>
                  </a:moveTo>
                  <a:cubicBezTo>
                    <a:pt x="45" y="1"/>
                    <a:pt x="1" y="17"/>
                    <a:pt x="1" y="61"/>
                  </a:cubicBezTo>
                  <a:cubicBezTo>
                    <a:pt x="101" y="961"/>
                    <a:pt x="168" y="1929"/>
                    <a:pt x="201" y="2796"/>
                  </a:cubicBezTo>
                  <a:cubicBezTo>
                    <a:pt x="168" y="3697"/>
                    <a:pt x="201" y="4597"/>
                    <a:pt x="268" y="5498"/>
                  </a:cubicBezTo>
                  <a:cubicBezTo>
                    <a:pt x="1306" y="6945"/>
                    <a:pt x="3529" y="8451"/>
                    <a:pt x="4619" y="8451"/>
                  </a:cubicBezTo>
                  <a:cubicBezTo>
                    <a:pt x="4685" y="8451"/>
                    <a:pt x="4747" y="8445"/>
                    <a:pt x="4804" y="8434"/>
                  </a:cubicBezTo>
                  <a:cubicBezTo>
                    <a:pt x="6406" y="8100"/>
                    <a:pt x="5872" y="5298"/>
                    <a:pt x="5672" y="4597"/>
                  </a:cubicBezTo>
                  <a:lnTo>
                    <a:pt x="5672" y="4531"/>
                  </a:lnTo>
                  <a:cubicBezTo>
                    <a:pt x="5638" y="4431"/>
                    <a:pt x="5605" y="4297"/>
                    <a:pt x="5605" y="4164"/>
                  </a:cubicBezTo>
                  <a:cubicBezTo>
                    <a:pt x="5505" y="3030"/>
                    <a:pt x="5538" y="1862"/>
                    <a:pt x="5705" y="728"/>
                  </a:cubicBezTo>
                  <a:lnTo>
                    <a:pt x="1802" y="261"/>
                  </a:lnTo>
                  <a:lnTo>
                    <a:pt x="635" y="128"/>
                  </a:lnTo>
                  <a:cubicBezTo>
                    <a:pt x="635" y="128"/>
                    <a:pt x="291" y="1"/>
                    <a:pt x="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711027" y="1581514"/>
              <a:ext cx="121573" cy="100228"/>
            </a:xfrm>
            <a:custGeom>
              <a:avLst/>
              <a:gdLst/>
              <a:ahLst/>
              <a:cxnLst/>
              <a:rect l="l" t="t" r="r" b="b"/>
              <a:pathLst>
                <a:path w="5371" h="4428" extrusionOk="0">
                  <a:moveTo>
                    <a:pt x="1501" y="0"/>
                  </a:moveTo>
                  <a:lnTo>
                    <a:pt x="0" y="100"/>
                  </a:lnTo>
                  <a:cubicBezTo>
                    <a:pt x="0" y="100"/>
                    <a:pt x="982" y="4428"/>
                    <a:pt x="4359" y="4428"/>
                  </a:cubicBezTo>
                  <a:cubicBezTo>
                    <a:pt x="4503" y="4428"/>
                    <a:pt x="4651" y="4420"/>
                    <a:pt x="4804" y="4404"/>
                  </a:cubicBezTo>
                  <a:cubicBezTo>
                    <a:pt x="5004" y="4404"/>
                    <a:pt x="5204" y="4370"/>
                    <a:pt x="5371" y="4303"/>
                  </a:cubicBezTo>
                  <a:lnTo>
                    <a:pt x="5371" y="4270"/>
                  </a:lnTo>
                  <a:cubicBezTo>
                    <a:pt x="5337" y="4137"/>
                    <a:pt x="5304" y="4003"/>
                    <a:pt x="5271" y="3903"/>
                  </a:cubicBezTo>
                  <a:cubicBezTo>
                    <a:pt x="5171" y="2736"/>
                    <a:pt x="5204" y="1568"/>
                    <a:pt x="5371" y="434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6667228" y="1335064"/>
              <a:ext cx="247672" cy="306795"/>
            </a:xfrm>
            <a:custGeom>
              <a:avLst/>
              <a:gdLst/>
              <a:ahLst/>
              <a:cxnLst/>
              <a:rect l="l" t="t" r="r" b="b"/>
              <a:pathLst>
                <a:path w="10942" h="13554" extrusionOk="0">
                  <a:moveTo>
                    <a:pt x="5330" y="1"/>
                  </a:moveTo>
                  <a:cubicBezTo>
                    <a:pt x="3320" y="1"/>
                    <a:pt x="1220" y="1199"/>
                    <a:pt x="601" y="3216"/>
                  </a:cubicBezTo>
                  <a:cubicBezTo>
                    <a:pt x="0" y="5184"/>
                    <a:pt x="1068" y="10888"/>
                    <a:pt x="2469" y="12156"/>
                  </a:cubicBezTo>
                  <a:cubicBezTo>
                    <a:pt x="3475" y="13048"/>
                    <a:pt x="4781" y="13554"/>
                    <a:pt x="6037" y="13554"/>
                  </a:cubicBezTo>
                  <a:cubicBezTo>
                    <a:pt x="7364" y="13554"/>
                    <a:pt x="8635" y="12990"/>
                    <a:pt x="9441" y="11722"/>
                  </a:cubicBezTo>
                  <a:cubicBezTo>
                    <a:pt x="10942" y="9354"/>
                    <a:pt x="9441" y="1915"/>
                    <a:pt x="7873" y="781"/>
                  </a:cubicBezTo>
                  <a:cubicBezTo>
                    <a:pt x="7142" y="249"/>
                    <a:pt x="6246" y="1"/>
                    <a:pt x="5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6791811" y="1477325"/>
              <a:ext cx="8330" cy="24921"/>
            </a:xfrm>
            <a:custGeom>
              <a:avLst/>
              <a:gdLst/>
              <a:ahLst/>
              <a:cxnLst/>
              <a:rect l="l" t="t" r="r" b="b"/>
              <a:pathLst>
                <a:path w="368" h="1101" extrusionOk="0">
                  <a:moveTo>
                    <a:pt x="167" y="0"/>
                  </a:moveTo>
                  <a:lnTo>
                    <a:pt x="167" y="0"/>
                  </a:lnTo>
                  <a:cubicBezTo>
                    <a:pt x="167" y="0"/>
                    <a:pt x="134" y="33"/>
                    <a:pt x="167" y="33"/>
                  </a:cubicBezTo>
                  <a:cubicBezTo>
                    <a:pt x="267" y="434"/>
                    <a:pt x="301" y="867"/>
                    <a:pt x="0" y="1067"/>
                  </a:cubicBezTo>
                  <a:lnTo>
                    <a:pt x="0" y="1101"/>
                  </a:lnTo>
                  <a:cubicBezTo>
                    <a:pt x="367" y="934"/>
                    <a:pt x="301" y="334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6771802" y="1469697"/>
              <a:ext cx="30987" cy="28837"/>
            </a:xfrm>
            <a:custGeom>
              <a:avLst/>
              <a:gdLst/>
              <a:ahLst/>
              <a:cxnLst/>
              <a:rect l="l" t="t" r="r" b="b"/>
              <a:pathLst>
                <a:path w="1369" h="1274" extrusionOk="0">
                  <a:moveTo>
                    <a:pt x="659" y="1"/>
                  </a:moveTo>
                  <a:cubicBezTo>
                    <a:pt x="645" y="1"/>
                    <a:pt x="632" y="2"/>
                    <a:pt x="618" y="3"/>
                  </a:cubicBezTo>
                  <a:cubicBezTo>
                    <a:pt x="0" y="101"/>
                    <a:pt x="206" y="1274"/>
                    <a:pt x="740" y="1274"/>
                  </a:cubicBezTo>
                  <a:cubicBezTo>
                    <a:pt x="755" y="1274"/>
                    <a:pt x="769" y="1273"/>
                    <a:pt x="784" y="1271"/>
                  </a:cubicBezTo>
                  <a:cubicBezTo>
                    <a:pt x="1369" y="1174"/>
                    <a:pt x="1163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6846927" y="1465985"/>
              <a:ext cx="12857" cy="21164"/>
            </a:xfrm>
            <a:custGeom>
              <a:avLst/>
              <a:gdLst/>
              <a:ahLst/>
              <a:cxnLst/>
              <a:rect l="l" t="t" r="r" b="b"/>
              <a:pathLst>
                <a:path w="568" h="935" extrusionOk="0">
                  <a:moveTo>
                    <a:pt x="0" y="1"/>
                  </a:moveTo>
                  <a:cubicBezTo>
                    <a:pt x="0" y="368"/>
                    <a:pt x="134" y="935"/>
                    <a:pt x="568" y="935"/>
                  </a:cubicBezTo>
                  <a:lnTo>
                    <a:pt x="568" y="901"/>
                  </a:lnTo>
                  <a:cubicBezTo>
                    <a:pt x="201" y="868"/>
                    <a:pt x="67" y="401"/>
                    <a:pt x="34" y="34"/>
                  </a:cubicBezTo>
                  <a:cubicBezTo>
                    <a:pt x="3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6841495" y="1455075"/>
              <a:ext cx="30308" cy="28520"/>
            </a:xfrm>
            <a:custGeom>
              <a:avLst/>
              <a:gdLst/>
              <a:ahLst/>
              <a:cxnLst/>
              <a:rect l="l" t="t" r="r" b="b"/>
              <a:pathLst>
                <a:path w="1339" h="1260" extrusionOk="0">
                  <a:moveTo>
                    <a:pt x="617" y="0"/>
                  </a:moveTo>
                  <a:cubicBezTo>
                    <a:pt x="582" y="0"/>
                    <a:pt x="545" y="5"/>
                    <a:pt x="507" y="16"/>
                  </a:cubicBezTo>
                  <a:cubicBezTo>
                    <a:pt x="1" y="142"/>
                    <a:pt x="215" y="1260"/>
                    <a:pt x="723" y="1260"/>
                  </a:cubicBezTo>
                  <a:cubicBezTo>
                    <a:pt x="750" y="1260"/>
                    <a:pt x="779" y="1257"/>
                    <a:pt x="808" y="1250"/>
                  </a:cubicBezTo>
                  <a:cubicBezTo>
                    <a:pt x="1339" y="1094"/>
                    <a:pt x="1138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6761978" y="1436741"/>
              <a:ext cx="30603" cy="23020"/>
            </a:xfrm>
            <a:custGeom>
              <a:avLst/>
              <a:gdLst/>
              <a:ahLst/>
              <a:cxnLst/>
              <a:rect l="l" t="t" r="r" b="b"/>
              <a:pathLst>
                <a:path w="1352" h="1017" extrusionOk="0">
                  <a:moveTo>
                    <a:pt x="944" y="0"/>
                  </a:moveTo>
                  <a:cubicBezTo>
                    <a:pt x="806" y="0"/>
                    <a:pt x="672" y="44"/>
                    <a:pt x="551" y="125"/>
                  </a:cubicBezTo>
                  <a:cubicBezTo>
                    <a:pt x="318" y="225"/>
                    <a:pt x="151" y="425"/>
                    <a:pt x="84" y="626"/>
                  </a:cubicBezTo>
                  <a:cubicBezTo>
                    <a:pt x="0" y="821"/>
                    <a:pt x="150" y="1016"/>
                    <a:pt x="338" y="1016"/>
                  </a:cubicBezTo>
                  <a:cubicBezTo>
                    <a:pt x="375" y="1016"/>
                    <a:pt x="413" y="1009"/>
                    <a:pt x="451" y="992"/>
                  </a:cubicBezTo>
                  <a:cubicBezTo>
                    <a:pt x="618" y="926"/>
                    <a:pt x="751" y="826"/>
                    <a:pt x="885" y="726"/>
                  </a:cubicBezTo>
                  <a:cubicBezTo>
                    <a:pt x="1052" y="659"/>
                    <a:pt x="1218" y="559"/>
                    <a:pt x="1318" y="392"/>
                  </a:cubicBezTo>
                  <a:cubicBezTo>
                    <a:pt x="1352" y="259"/>
                    <a:pt x="1318" y="125"/>
                    <a:pt x="1218" y="58"/>
                  </a:cubicBezTo>
                  <a:cubicBezTo>
                    <a:pt x="1126" y="19"/>
                    <a:pt x="1034" y="0"/>
                    <a:pt x="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6834840" y="1425084"/>
              <a:ext cx="34767" cy="17519"/>
            </a:xfrm>
            <a:custGeom>
              <a:avLst/>
              <a:gdLst/>
              <a:ahLst/>
              <a:cxnLst/>
              <a:rect l="l" t="t" r="r" b="b"/>
              <a:pathLst>
                <a:path w="1536" h="774" extrusionOk="0">
                  <a:moveTo>
                    <a:pt x="579" y="0"/>
                  </a:moveTo>
                  <a:cubicBezTo>
                    <a:pt x="377" y="0"/>
                    <a:pt x="184" y="99"/>
                    <a:pt x="67" y="273"/>
                  </a:cubicBezTo>
                  <a:cubicBezTo>
                    <a:pt x="1" y="373"/>
                    <a:pt x="1" y="507"/>
                    <a:pt x="101" y="607"/>
                  </a:cubicBezTo>
                  <a:cubicBezTo>
                    <a:pt x="234" y="707"/>
                    <a:pt x="434" y="740"/>
                    <a:pt x="601" y="740"/>
                  </a:cubicBezTo>
                  <a:cubicBezTo>
                    <a:pt x="801" y="740"/>
                    <a:pt x="935" y="774"/>
                    <a:pt x="1135" y="774"/>
                  </a:cubicBezTo>
                  <a:cubicBezTo>
                    <a:pt x="1402" y="774"/>
                    <a:pt x="1535" y="473"/>
                    <a:pt x="1335" y="273"/>
                  </a:cubicBezTo>
                  <a:cubicBezTo>
                    <a:pt x="1168" y="106"/>
                    <a:pt x="935" y="6"/>
                    <a:pt x="668" y="6"/>
                  </a:cubicBezTo>
                  <a:cubicBezTo>
                    <a:pt x="638" y="2"/>
                    <a:pt x="609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6801635" y="1559603"/>
              <a:ext cx="18131" cy="6836"/>
            </a:xfrm>
            <a:custGeom>
              <a:avLst/>
              <a:gdLst/>
              <a:ahLst/>
              <a:cxnLst/>
              <a:rect l="l" t="t" r="r" b="b"/>
              <a:pathLst>
                <a:path w="801" h="302" extrusionOk="0">
                  <a:moveTo>
                    <a:pt x="0" y="1"/>
                  </a:moveTo>
                  <a:cubicBezTo>
                    <a:pt x="33" y="168"/>
                    <a:pt x="200" y="268"/>
                    <a:pt x="367" y="301"/>
                  </a:cubicBezTo>
                  <a:cubicBezTo>
                    <a:pt x="567" y="268"/>
                    <a:pt x="734" y="168"/>
                    <a:pt x="801" y="1"/>
                  </a:cubicBezTo>
                  <a:lnTo>
                    <a:pt x="801" y="1"/>
                  </a:lnTo>
                  <a:cubicBezTo>
                    <a:pt x="667" y="68"/>
                    <a:pt x="534" y="134"/>
                    <a:pt x="400" y="168"/>
                  </a:cubicBezTo>
                  <a:cubicBezTo>
                    <a:pt x="267" y="168"/>
                    <a:pt x="133" y="68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6806365" y="1430199"/>
              <a:ext cx="50680" cy="111319"/>
            </a:xfrm>
            <a:custGeom>
              <a:avLst/>
              <a:gdLst/>
              <a:ahLst/>
              <a:cxnLst/>
              <a:rect l="l" t="t" r="r" b="b"/>
              <a:pathLst>
                <a:path w="2239" h="4918" extrusionOk="0">
                  <a:moveTo>
                    <a:pt x="945" y="0"/>
                  </a:moveTo>
                  <a:cubicBezTo>
                    <a:pt x="925" y="0"/>
                    <a:pt x="892" y="24"/>
                    <a:pt x="892" y="47"/>
                  </a:cubicBezTo>
                  <a:cubicBezTo>
                    <a:pt x="1159" y="1281"/>
                    <a:pt x="1626" y="2449"/>
                    <a:pt x="1893" y="3683"/>
                  </a:cubicBezTo>
                  <a:cubicBezTo>
                    <a:pt x="1692" y="3616"/>
                    <a:pt x="1459" y="3616"/>
                    <a:pt x="1225" y="3616"/>
                  </a:cubicBezTo>
                  <a:cubicBezTo>
                    <a:pt x="1192" y="3616"/>
                    <a:pt x="1459" y="4484"/>
                    <a:pt x="1492" y="4617"/>
                  </a:cubicBezTo>
                  <a:cubicBezTo>
                    <a:pt x="1321" y="4663"/>
                    <a:pt x="1149" y="4685"/>
                    <a:pt x="980" y="4685"/>
                  </a:cubicBezTo>
                  <a:cubicBezTo>
                    <a:pt x="656" y="4685"/>
                    <a:pt x="343" y="4604"/>
                    <a:pt x="58" y="4450"/>
                  </a:cubicBezTo>
                  <a:cubicBezTo>
                    <a:pt x="48" y="4441"/>
                    <a:pt x="38" y="4437"/>
                    <a:pt x="30" y="4437"/>
                  </a:cubicBezTo>
                  <a:cubicBezTo>
                    <a:pt x="11" y="4437"/>
                    <a:pt x="1" y="4460"/>
                    <a:pt x="25" y="4484"/>
                  </a:cubicBezTo>
                  <a:cubicBezTo>
                    <a:pt x="258" y="4751"/>
                    <a:pt x="625" y="4917"/>
                    <a:pt x="992" y="4917"/>
                  </a:cubicBezTo>
                  <a:cubicBezTo>
                    <a:pt x="1159" y="4917"/>
                    <a:pt x="1325" y="4884"/>
                    <a:pt x="1459" y="4851"/>
                  </a:cubicBezTo>
                  <a:cubicBezTo>
                    <a:pt x="1492" y="4851"/>
                    <a:pt x="1526" y="4817"/>
                    <a:pt x="1559" y="4817"/>
                  </a:cubicBezTo>
                  <a:lnTo>
                    <a:pt x="1626" y="4784"/>
                  </a:lnTo>
                  <a:cubicBezTo>
                    <a:pt x="1692" y="4784"/>
                    <a:pt x="1692" y="4717"/>
                    <a:pt x="1692" y="4684"/>
                  </a:cubicBezTo>
                  <a:cubicBezTo>
                    <a:pt x="1692" y="4684"/>
                    <a:pt x="1692" y="4651"/>
                    <a:pt x="1692" y="4651"/>
                  </a:cubicBezTo>
                  <a:lnTo>
                    <a:pt x="1692" y="4617"/>
                  </a:lnTo>
                  <a:cubicBezTo>
                    <a:pt x="1659" y="4317"/>
                    <a:pt x="1526" y="3883"/>
                    <a:pt x="1526" y="3883"/>
                  </a:cubicBezTo>
                  <a:lnTo>
                    <a:pt x="1526" y="3883"/>
                  </a:lnTo>
                  <a:cubicBezTo>
                    <a:pt x="1610" y="3904"/>
                    <a:pt x="1881" y="3965"/>
                    <a:pt x="2060" y="3965"/>
                  </a:cubicBezTo>
                  <a:cubicBezTo>
                    <a:pt x="2165" y="3965"/>
                    <a:pt x="2238" y="3945"/>
                    <a:pt x="2226" y="3883"/>
                  </a:cubicBezTo>
                  <a:cubicBezTo>
                    <a:pt x="1926" y="2582"/>
                    <a:pt x="1526" y="1281"/>
                    <a:pt x="959" y="14"/>
                  </a:cubicBezTo>
                  <a:cubicBezTo>
                    <a:pt x="959" y="4"/>
                    <a:pt x="953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6804645" y="1531672"/>
              <a:ext cx="30218" cy="21458"/>
            </a:xfrm>
            <a:custGeom>
              <a:avLst/>
              <a:gdLst/>
              <a:ahLst/>
              <a:cxnLst/>
              <a:rect l="l" t="t" r="r" b="b"/>
              <a:pathLst>
                <a:path w="1335" h="948" extrusionOk="0">
                  <a:moveTo>
                    <a:pt x="101" y="1"/>
                  </a:moveTo>
                  <a:cubicBezTo>
                    <a:pt x="67" y="134"/>
                    <a:pt x="34" y="268"/>
                    <a:pt x="34" y="401"/>
                  </a:cubicBezTo>
                  <a:cubicBezTo>
                    <a:pt x="0" y="635"/>
                    <a:pt x="67" y="935"/>
                    <a:pt x="401" y="935"/>
                  </a:cubicBezTo>
                  <a:cubicBezTo>
                    <a:pt x="434" y="943"/>
                    <a:pt x="470" y="947"/>
                    <a:pt x="506" y="947"/>
                  </a:cubicBezTo>
                  <a:cubicBezTo>
                    <a:pt x="613" y="947"/>
                    <a:pt x="726" y="910"/>
                    <a:pt x="801" y="835"/>
                  </a:cubicBezTo>
                  <a:cubicBezTo>
                    <a:pt x="1035" y="701"/>
                    <a:pt x="1201" y="468"/>
                    <a:pt x="1335" y="234"/>
                  </a:cubicBezTo>
                  <a:lnTo>
                    <a:pt x="1335" y="234"/>
                  </a:lnTo>
                  <a:cubicBezTo>
                    <a:pt x="1244" y="248"/>
                    <a:pt x="1154" y="255"/>
                    <a:pt x="1064" y="255"/>
                  </a:cubicBezTo>
                  <a:cubicBezTo>
                    <a:pt x="723" y="255"/>
                    <a:pt x="391" y="159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6643167" y="1308830"/>
              <a:ext cx="258899" cy="196517"/>
            </a:xfrm>
            <a:custGeom>
              <a:avLst/>
              <a:gdLst/>
              <a:ahLst/>
              <a:cxnLst/>
              <a:rect l="l" t="t" r="r" b="b"/>
              <a:pathLst>
                <a:path w="11438" h="8682" extrusionOk="0">
                  <a:moveTo>
                    <a:pt x="8829" y="1"/>
                  </a:moveTo>
                  <a:cubicBezTo>
                    <a:pt x="8551" y="1"/>
                    <a:pt x="8369" y="639"/>
                    <a:pt x="8369" y="639"/>
                  </a:cubicBezTo>
                  <a:cubicBezTo>
                    <a:pt x="7610" y="531"/>
                    <a:pt x="6842" y="471"/>
                    <a:pt x="6069" y="471"/>
                  </a:cubicBezTo>
                  <a:cubicBezTo>
                    <a:pt x="5415" y="471"/>
                    <a:pt x="4757" y="514"/>
                    <a:pt x="4099" y="606"/>
                  </a:cubicBezTo>
                  <a:cubicBezTo>
                    <a:pt x="2131" y="973"/>
                    <a:pt x="1464" y="3108"/>
                    <a:pt x="1464" y="3108"/>
                  </a:cubicBezTo>
                  <a:cubicBezTo>
                    <a:pt x="1464" y="3108"/>
                    <a:pt x="463" y="3508"/>
                    <a:pt x="230" y="4308"/>
                  </a:cubicBezTo>
                  <a:cubicBezTo>
                    <a:pt x="0" y="5095"/>
                    <a:pt x="1509" y="8682"/>
                    <a:pt x="2385" y="8682"/>
                  </a:cubicBezTo>
                  <a:cubicBezTo>
                    <a:pt x="2400" y="8682"/>
                    <a:pt x="2416" y="8681"/>
                    <a:pt x="2431" y="8678"/>
                  </a:cubicBezTo>
                  <a:cubicBezTo>
                    <a:pt x="3732" y="8478"/>
                    <a:pt x="3632" y="6043"/>
                    <a:pt x="3632" y="6043"/>
                  </a:cubicBezTo>
                  <a:cubicBezTo>
                    <a:pt x="3632" y="6043"/>
                    <a:pt x="5834" y="5309"/>
                    <a:pt x="5900" y="3575"/>
                  </a:cubicBezTo>
                  <a:cubicBezTo>
                    <a:pt x="5900" y="3575"/>
                    <a:pt x="7033" y="4076"/>
                    <a:pt x="8262" y="4076"/>
                  </a:cubicBezTo>
                  <a:cubicBezTo>
                    <a:pt x="8797" y="4076"/>
                    <a:pt x="9351" y="3981"/>
                    <a:pt x="9836" y="3708"/>
                  </a:cubicBezTo>
                  <a:cubicBezTo>
                    <a:pt x="11438" y="2841"/>
                    <a:pt x="10770" y="1006"/>
                    <a:pt x="10537" y="606"/>
                  </a:cubicBezTo>
                  <a:cubicBezTo>
                    <a:pt x="10492" y="544"/>
                    <a:pt x="10431" y="518"/>
                    <a:pt x="10362" y="518"/>
                  </a:cubicBezTo>
                  <a:cubicBezTo>
                    <a:pt x="10022" y="518"/>
                    <a:pt x="9469" y="1140"/>
                    <a:pt x="9469" y="1140"/>
                  </a:cubicBezTo>
                  <a:cubicBezTo>
                    <a:pt x="9469" y="1140"/>
                    <a:pt x="9203" y="72"/>
                    <a:pt x="8869" y="5"/>
                  </a:cubicBezTo>
                  <a:cubicBezTo>
                    <a:pt x="8855" y="2"/>
                    <a:pt x="8842" y="1"/>
                    <a:pt x="8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6711774" y="1377641"/>
              <a:ext cx="68358" cy="72772"/>
            </a:xfrm>
            <a:custGeom>
              <a:avLst/>
              <a:gdLst/>
              <a:ahLst/>
              <a:cxnLst/>
              <a:rect l="l" t="t" r="r" b="b"/>
              <a:pathLst>
                <a:path w="3020" h="3215" extrusionOk="0">
                  <a:moveTo>
                    <a:pt x="2803" y="1"/>
                  </a:moveTo>
                  <a:cubicBezTo>
                    <a:pt x="2836" y="1735"/>
                    <a:pt x="1835" y="3070"/>
                    <a:pt x="67" y="3103"/>
                  </a:cubicBezTo>
                  <a:cubicBezTo>
                    <a:pt x="1" y="3103"/>
                    <a:pt x="1" y="3170"/>
                    <a:pt x="67" y="3170"/>
                  </a:cubicBezTo>
                  <a:cubicBezTo>
                    <a:pt x="216" y="3200"/>
                    <a:pt x="360" y="3215"/>
                    <a:pt x="500" y="3215"/>
                  </a:cubicBezTo>
                  <a:cubicBezTo>
                    <a:pt x="2052" y="3215"/>
                    <a:pt x="3020" y="1439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6637033" y="1378410"/>
              <a:ext cx="61069" cy="126258"/>
            </a:xfrm>
            <a:custGeom>
              <a:avLst/>
              <a:gdLst/>
              <a:ahLst/>
              <a:cxnLst/>
              <a:rect l="l" t="t" r="r" b="b"/>
              <a:pathLst>
                <a:path w="2698" h="5578" extrusionOk="0">
                  <a:moveTo>
                    <a:pt x="1801" y="0"/>
                  </a:moveTo>
                  <a:cubicBezTo>
                    <a:pt x="667" y="467"/>
                    <a:pt x="0" y="1301"/>
                    <a:pt x="367" y="2535"/>
                  </a:cubicBezTo>
                  <a:cubicBezTo>
                    <a:pt x="667" y="3636"/>
                    <a:pt x="1501" y="5137"/>
                    <a:pt x="2635" y="5571"/>
                  </a:cubicBezTo>
                  <a:cubicBezTo>
                    <a:pt x="2640" y="5576"/>
                    <a:pt x="2645" y="5578"/>
                    <a:pt x="2650" y="5578"/>
                  </a:cubicBezTo>
                  <a:cubicBezTo>
                    <a:pt x="2677" y="5578"/>
                    <a:pt x="2697" y="5504"/>
                    <a:pt x="2669" y="5504"/>
                  </a:cubicBezTo>
                  <a:cubicBezTo>
                    <a:pt x="1735" y="5071"/>
                    <a:pt x="1034" y="3903"/>
                    <a:pt x="667" y="3002"/>
                  </a:cubicBezTo>
                  <a:cubicBezTo>
                    <a:pt x="400" y="2402"/>
                    <a:pt x="200" y="1701"/>
                    <a:pt x="534" y="1101"/>
                  </a:cubicBezTo>
                  <a:cubicBezTo>
                    <a:pt x="801" y="601"/>
                    <a:pt x="1334" y="334"/>
                    <a:pt x="1801" y="34"/>
                  </a:cubicBezTo>
                  <a:cubicBezTo>
                    <a:pt x="1835" y="34"/>
                    <a:pt x="1801" y="0"/>
                    <a:pt x="1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6818475" y="1322230"/>
              <a:ext cx="83591" cy="78317"/>
            </a:xfrm>
            <a:custGeom>
              <a:avLst/>
              <a:gdLst/>
              <a:ahLst/>
              <a:cxnLst/>
              <a:rect l="l" t="t" r="r" b="b"/>
              <a:pathLst>
                <a:path w="3693" h="3460" extrusionOk="0">
                  <a:moveTo>
                    <a:pt x="2760" y="1"/>
                  </a:moveTo>
                  <a:cubicBezTo>
                    <a:pt x="2730" y="1"/>
                    <a:pt x="2701" y="32"/>
                    <a:pt x="2725" y="81"/>
                  </a:cubicBezTo>
                  <a:cubicBezTo>
                    <a:pt x="3259" y="881"/>
                    <a:pt x="3626" y="1915"/>
                    <a:pt x="2792" y="2716"/>
                  </a:cubicBezTo>
                  <a:cubicBezTo>
                    <a:pt x="2316" y="3127"/>
                    <a:pt x="1714" y="3341"/>
                    <a:pt x="1104" y="3341"/>
                  </a:cubicBezTo>
                  <a:cubicBezTo>
                    <a:pt x="773" y="3341"/>
                    <a:pt x="440" y="3278"/>
                    <a:pt x="123" y="3149"/>
                  </a:cubicBezTo>
                  <a:cubicBezTo>
                    <a:pt x="116" y="3146"/>
                    <a:pt x="109" y="3144"/>
                    <a:pt x="102" y="3144"/>
                  </a:cubicBezTo>
                  <a:cubicBezTo>
                    <a:pt x="44" y="3144"/>
                    <a:pt x="1" y="3253"/>
                    <a:pt x="90" y="3283"/>
                  </a:cubicBezTo>
                  <a:cubicBezTo>
                    <a:pt x="379" y="3400"/>
                    <a:pt x="719" y="3460"/>
                    <a:pt x="1068" y="3460"/>
                  </a:cubicBezTo>
                  <a:cubicBezTo>
                    <a:pt x="1810" y="3460"/>
                    <a:pt x="2595" y="3193"/>
                    <a:pt x="3025" y="2649"/>
                  </a:cubicBezTo>
                  <a:cubicBezTo>
                    <a:pt x="3693" y="1882"/>
                    <a:pt x="3459" y="714"/>
                    <a:pt x="2792" y="14"/>
                  </a:cubicBezTo>
                  <a:cubicBezTo>
                    <a:pt x="2783" y="5"/>
                    <a:pt x="2772" y="1"/>
                    <a:pt x="2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40790" y="1480856"/>
              <a:ext cx="76303" cy="82210"/>
            </a:xfrm>
            <a:custGeom>
              <a:avLst/>
              <a:gdLst/>
              <a:ahLst/>
              <a:cxnLst/>
              <a:rect l="l" t="t" r="r" b="b"/>
              <a:pathLst>
                <a:path w="3371" h="3632" extrusionOk="0">
                  <a:moveTo>
                    <a:pt x="1139" y="0"/>
                  </a:moveTo>
                  <a:cubicBezTo>
                    <a:pt x="1033" y="0"/>
                    <a:pt x="931" y="24"/>
                    <a:pt x="835" y="78"/>
                  </a:cubicBezTo>
                  <a:cubicBezTo>
                    <a:pt x="1" y="545"/>
                    <a:pt x="1068" y="3213"/>
                    <a:pt x="2036" y="3547"/>
                  </a:cubicBezTo>
                  <a:cubicBezTo>
                    <a:pt x="2168" y="3605"/>
                    <a:pt x="2304" y="3632"/>
                    <a:pt x="2437" y="3632"/>
                  </a:cubicBezTo>
                  <a:cubicBezTo>
                    <a:pt x="2842" y="3632"/>
                    <a:pt x="3219" y="3381"/>
                    <a:pt x="3370" y="2980"/>
                  </a:cubicBezTo>
                  <a:lnTo>
                    <a:pt x="3003" y="1412"/>
                  </a:lnTo>
                  <a:cubicBezTo>
                    <a:pt x="3003" y="1412"/>
                    <a:pt x="1957" y="0"/>
                    <a:pt x="1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666481" y="1499213"/>
              <a:ext cx="38525" cy="51427"/>
            </a:xfrm>
            <a:custGeom>
              <a:avLst/>
              <a:gdLst/>
              <a:ahLst/>
              <a:cxnLst/>
              <a:rect l="l" t="t" r="r" b="b"/>
              <a:pathLst>
                <a:path w="1702" h="2272" extrusionOk="0">
                  <a:moveTo>
                    <a:pt x="33" y="0"/>
                  </a:moveTo>
                  <a:cubicBezTo>
                    <a:pt x="33" y="0"/>
                    <a:pt x="0" y="34"/>
                    <a:pt x="33" y="34"/>
                  </a:cubicBezTo>
                  <a:cubicBezTo>
                    <a:pt x="667" y="367"/>
                    <a:pt x="1168" y="901"/>
                    <a:pt x="1368" y="1602"/>
                  </a:cubicBezTo>
                  <a:cubicBezTo>
                    <a:pt x="1269" y="1424"/>
                    <a:pt x="1088" y="1328"/>
                    <a:pt x="902" y="1328"/>
                  </a:cubicBezTo>
                  <a:cubicBezTo>
                    <a:pt x="773" y="1328"/>
                    <a:pt x="643" y="1373"/>
                    <a:pt x="534" y="1468"/>
                  </a:cubicBezTo>
                  <a:cubicBezTo>
                    <a:pt x="534" y="1468"/>
                    <a:pt x="534" y="1501"/>
                    <a:pt x="534" y="1501"/>
                  </a:cubicBezTo>
                  <a:cubicBezTo>
                    <a:pt x="605" y="1475"/>
                    <a:pt x="677" y="1462"/>
                    <a:pt x="746" y="1462"/>
                  </a:cubicBezTo>
                  <a:cubicBezTo>
                    <a:pt x="937" y="1462"/>
                    <a:pt x="1112" y="1555"/>
                    <a:pt x="1234" y="1702"/>
                  </a:cubicBezTo>
                  <a:cubicBezTo>
                    <a:pt x="1368" y="1868"/>
                    <a:pt x="1468" y="2069"/>
                    <a:pt x="1568" y="2235"/>
                  </a:cubicBezTo>
                  <a:cubicBezTo>
                    <a:pt x="1581" y="2261"/>
                    <a:pt x="1603" y="2272"/>
                    <a:pt x="1624" y="2272"/>
                  </a:cubicBezTo>
                  <a:cubicBezTo>
                    <a:pt x="1658" y="2272"/>
                    <a:pt x="1689" y="2243"/>
                    <a:pt x="1668" y="2202"/>
                  </a:cubicBezTo>
                  <a:cubicBezTo>
                    <a:pt x="1701" y="1301"/>
                    <a:pt x="967" y="10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685359" y="1678165"/>
              <a:ext cx="180469" cy="168631"/>
            </a:xfrm>
            <a:custGeom>
              <a:avLst/>
              <a:gdLst/>
              <a:ahLst/>
              <a:cxnLst/>
              <a:rect l="l" t="t" r="r" b="b"/>
              <a:pathLst>
                <a:path w="7973" h="7450" extrusionOk="0">
                  <a:moveTo>
                    <a:pt x="1034" y="0"/>
                  </a:moveTo>
                  <a:lnTo>
                    <a:pt x="0" y="1468"/>
                  </a:lnTo>
                  <a:cubicBezTo>
                    <a:pt x="0" y="1468"/>
                    <a:pt x="4518" y="7449"/>
                    <a:pt x="4698" y="7449"/>
                  </a:cubicBezTo>
                  <a:cubicBezTo>
                    <a:pt x="4702" y="7449"/>
                    <a:pt x="4704" y="7446"/>
                    <a:pt x="4703" y="7439"/>
                  </a:cubicBezTo>
                  <a:lnTo>
                    <a:pt x="5804" y="4437"/>
                  </a:lnTo>
                  <a:lnTo>
                    <a:pt x="7972" y="6238"/>
                  </a:lnTo>
                  <a:lnTo>
                    <a:pt x="7305" y="1234"/>
                  </a:lnTo>
                  <a:lnTo>
                    <a:pt x="6605" y="334"/>
                  </a:lnTo>
                  <a:lnTo>
                    <a:pt x="5604" y="380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6683842" y="1706278"/>
              <a:ext cx="185765" cy="147082"/>
            </a:xfrm>
            <a:custGeom>
              <a:avLst/>
              <a:gdLst/>
              <a:ahLst/>
              <a:cxnLst/>
              <a:rect l="l" t="t" r="r" b="b"/>
              <a:pathLst>
                <a:path w="8207" h="6498" extrusionOk="0">
                  <a:moveTo>
                    <a:pt x="7422" y="1"/>
                  </a:moveTo>
                  <a:cubicBezTo>
                    <a:pt x="7414" y="1"/>
                    <a:pt x="7406" y="9"/>
                    <a:pt x="7406" y="26"/>
                  </a:cubicBezTo>
                  <a:cubicBezTo>
                    <a:pt x="7306" y="860"/>
                    <a:pt x="7839" y="3995"/>
                    <a:pt x="7906" y="4729"/>
                  </a:cubicBezTo>
                  <a:cubicBezTo>
                    <a:pt x="7840" y="4663"/>
                    <a:pt x="5947" y="3194"/>
                    <a:pt x="5905" y="3194"/>
                  </a:cubicBezTo>
                  <a:cubicBezTo>
                    <a:pt x="5905" y="3194"/>
                    <a:pt x="5905" y="3194"/>
                    <a:pt x="5905" y="3195"/>
                  </a:cubicBezTo>
                  <a:cubicBezTo>
                    <a:pt x="5638" y="3695"/>
                    <a:pt x="4837" y="5863"/>
                    <a:pt x="4804" y="6063"/>
                  </a:cubicBezTo>
                  <a:cubicBezTo>
                    <a:pt x="4037" y="5063"/>
                    <a:pt x="901" y="1160"/>
                    <a:pt x="67" y="226"/>
                  </a:cubicBezTo>
                  <a:cubicBezTo>
                    <a:pt x="57" y="216"/>
                    <a:pt x="48" y="212"/>
                    <a:pt x="39" y="212"/>
                  </a:cubicBezTo>
                  <a:cubicBezTo>
                    <a:pt x="17" y="212"/>
                    <a:pt x="0" y="236"/>
                    <a:pt x="0" y="259"/>
                  </a:cubicBezTo>
                  <a:cubicBezTo>
                    <a:pt x="665" y="1323"/>
                    <a:pt x="4711" y="6497"/>
                    <a:pt x="4803" y="6497"/>
                  </a:cubicBezTo>
                  <a:cubicBezTo>
                    <a:pt x="4803" y="6497"/>
                    <a:pt x="4804" y="6497"/>
                    <a:pt x="4804" y="6497"/>
                  </a:cubicBezTo>
                  <a:cubicBezTo>
                    <a:pt x="5237" y="5463"/>
                    <a:pt x="5604" y="4395"/>
                    <a:pt x="5905" y="3295"/>
                  </a:cubicBezTo>
                  <a:cubicBezTo>
                    <a:pt x="6258" y="3648"/>
                    <a:pt x="8063" y="5237"/>
                    <a:pt x="8198" y="5237"/>
                  </a:cubicBezTo>
                  <a:cubicBezTo>
                    <a:pt x="8203" y="5237"/>
                    <a:pt x="8206" y="5234"/>
                    <a:pt x="8206" y="5229"/>
                  </a:cubicBezTo>
                  <a:cubicBezTo>
                    <a:pt x="8139" y="4295"/>
                    <a:pt x="8039" y="3395"/>
                    <a:pt x="7873" y="2494"/>
                  </a:cubicBezTo>
                  <a:cubicBezTo>
                    <a:pt x="7739" y="1660"/>
                    <a:pt x="7606" y="826"/>
                    <a:pt x="7439" y="26"/>
                  </a:cubicBezTo>
                  <a:cubicBezTo>
                    <a:pt x="7439" y="9"/>
                    <a:pt x="7431" y="1"/>
                    <a:pt x="7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6465641" y="1076346"/>
              <a:ext cx="255210" cy="718390"/>
            </a:xfrm>
            <a:custGeom>
              <a:avLst/>
              <a:gdLst/>
              <a:ahLst/>
              <a:cxnLst/>
              <a:rect l="l" t="t" r="r" b="b"/>
              <a:pathLst>
                <a:path w="11275" h="31738" extrusionOk="0">
                  <a:moveTo>
                    <a:pt x="3462" y="0"/>
                  </a:moveTo>
                  <a:cubicBezTo>
                    <a:pt x="3279" y="0"/>
                    <a:pt x="3153" y="53"/>
                    <a:pt x="3102" y="169"/>
                  </a:cubicBezTo>
                  <a:cubicBezTo>
                    <a:pt x="2002" y="2671"/>
                    <a:pt x="200" y="12478"/>
                    <a:pt x="100" y="16047"/>
                  </a:cubicBezTo>
                  <a:cubicBezTo>
                    <a:pt x="0" y="20617"/>
                    <a:pt x="4603" y="28356"/>
                    <a:pt x="6605" y="30424"/>
                  </a:cubicBezTo>
                  <a:cubicBezTo>
                    <a:pt x="7470" y="31312"/>
                    <a:pt x="8298" y="31738"/>
                    <a:pt x="8951" y="31738"/>
                  </a:cubicBezTo>
                  <a:cubicBezTo>
                    <a:pt x="10163" y="31738"/>
                    <a:pt x="10774" y="30276"/>
                    <a:pt x="9907" y="27589"/>
                  </a:cubicBezTo>
                  <a:cubicBezTo>
                    <a:pt x="8439" y="22985"/>
                    <a:pt x="7806" y="17949"/>
                    <a:pt x="7972" y="16981"/>
                  </a:cubicBezTo>
                  <a:cubicBezTo>
                    <a:pt x="8306" y="14913"/>
                    <a:pt x="11275" y="6607"/>
                    <a:pt x="11241" y="5273"/>
                  </a:cubicBezTo>
                  <a:cubicBezTo>
                    <a:pt x="11182" y="4075"/>
                    <a:pt x="5073" y="0"/>
                    <a:pt x="3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6523767" y="864143"/>
              <a:ext cx="305052" cy="348941"/>
            </a:xfrm>
            <a:custGeom>
              <a:avLst/>
              <a:gdLst/>
              <a:ahLst/>
              <a:cxnLst/>
              <a:rect l="l" t="t" r="r" b="b"/>
              <a:pathLst>
                <a:path w="13477" h="15416" extrusionOk="0">
                  <a:moveTo>
                    <a:pt x="6247" y="0"/>
                  </a:moveTo>
                  <a:cubicBezTo>
                    <a:pt x="5144" y="0"/>
                    <a:pt x="3060" y="3179"/>
                    <a:pt x="2369" y="4374"/>
                  </a:cubicBezTo>
                  <a:cubicBezTo>
                    <a:pt x="1668" y="5641"/>
                    <a:pt x="201" y="10512"/>
                    <a:pt x="1" y="11612"/>
                  </a:cubicBezTo>
                  <a:lnTo>
                    <a:pt x="7706" y="15415"/>
                  </a:lnTo>
                  <a:cubicBezTo>
                    <a:pt x="7706" y="15415"/>
                    <a:pt x="10208" y="8810"/>
                    <a:pt x="10375" y="8477"/>
                  </a:cubicBezTo>
                  <a:cubicBezTo>
                    <a:pt x="11042" y="7009"/>
                    <a:pt x="13477" y="5008"/>
                    <a:pt x="12776" y="4007"/>
                  </a:cubicBezTo>
                  <a:cubicBezTo>
                    <a:pt x="12633" y="3796"/>
                    <a:pt x="12452" y="3718"/>
                    <a:pt x="12260" y="3718"/>
                  </a:cubicBezTo>
                  <a:cubicBezTo>
                    <a:pt x="11694" y="3718"/>
                    <a:pt x="11042" y="4407"/>
                    <a:pt x="11042" y="4407"/>
                  </a:cubicBezTo>
                  <a:cubicBezTo>
                    <a:pt x="11042" y="4407"/>
                    <a:pt x="12276" y="2906"/>
                    <a:pt x="11342" y="2306"/>
                  </a:cubicBezTo>
                  <a:cubicBezTo>
                    <a:pt x="11161" y="2200"/>
                    <a:pt x="10968" y="2157"/>
                    <a:pt x="10773" y="2157"/>
                  </a:cubicBezTo>
                  <a:cubicBezTo>
                    <a:pt x="9923" y="2157"/>
                    <a:pt x="9040" y="2973"/>
                    <a:pt x="9040" y="2973"/>
                  </a:cubicBezTo>
                  <a:cubicBezTo>
                    <a:pt x="9040" y="2973"/>
                    <a:pt x="10041" y="1338"/>
                    <a:pt x="9040" y="771"/>
                  </a:cubicBezTo>
                  <a:cubicBezTo>
                    <a:pt x="8874" y="682"/>
                    <a:pt x="8701" y="645"/>
                    <a:pt x="8530" y="645"/>
                  </a:cubicBezTo>
                  <a:cubicBezTo>
                    <a:pt x="7673" y="645"/>
                    <a:pt x="6839" y="1572"/>
                    <a:pt x="6839" y="1572"/>
                  </a:cubicBezTo>
                  <a:cubicBezTo>
                    <a:pt x="6839" y="1572"/>
                    <a:pt x="7439" y="471"/>
                    <a:pt x="6439" y="37"/>
                  </a:cubicBezTo>
                  <a:cubicBezTo>
                    <a:pt x="6379" y="12"/>
                    <a:pt x="6315" y="0"/>
                    <a:pt x="62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6707247" y="958395"/>
              <a:ext cx="70531" cy="106815"/>
            </a:xfrm>
            <a:custGeom>
              <a:avLst/>
              <a:gdLst/>
              <a:ahLst/>
              <a:cxnLst/>
              <a:rect l="l" t="t" r="r" b="b"/>
              <a:pathLst>
                <a:path w="3116" h="4719" extrusionOk="0">
                  <a:moveTo>
                    <a:pt x="3074" y="1"/>
                  </a:moveTo>
                  <a:cubicBezTo>
                    <a:pt x="3057" y="1"/>
                    <a:pt x="3033" y="13"/>
                    <a:pt x="3003" y="43"/>
                  </a:cubicBezTo>
                  <a:cubicBezTo>
                    <a:pt x="968" y="1211"/>
                    <a:pt x="501" y="2511"/>
                    <a:pt x="0" y="4680"/>
                  </a:cubicBezTo>
                  <a:cubicBezTo>
                    <a:pt x="0" y="4699"/>
                    <a:pt x="23" y="4718"/>
                    <a:pt x="41" y="4718"/>
                  </a:cubicBezTo>
                  <a:cubicBezTo>
                    <a:pt x="55" y="4718"/>
                    <a:pt x="67" y="4708"/>
                    <a:pt x="67" y="4680"/>
                  </a:cubicBezTo>
                  <a:cubicBezTo>
                    <a:pt x="768" y="2545"/>
                    <a:pt x="1301" y="1577"/>
                    <a:pt x="3069" y="110"/>
                  </a:cubicBezTo>
                  <a:cubicBezTo>
                    <a:pt x="3116" y="63"/>
                    <a:pt x="3114" y="1"/>
                    <a:pt x="3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6658921" y="926276"/>
              <a:ext cx="74899" cy="114239"/>
            </a:xfrm>
            <a:custGeom>
              <a:avLst/>
              <a:gdLst/>
              <a:ahLst/>
              <a:cxnLst/>
              <a:rect l="l" t="t" r="r" b="b"/>
              <a:pathLst>
                <a:path w="3309" h="5047" extrusionOk="0">
                  <a:moveTo>
                    <a:pt x="3216" y="1"/>
                  </a:moveTo>
                  <a:cubicBezTo>
                    <a:pt x="3192" y="1"/>
                    <a:pt x="3164" y="9"/>
                    <a:pt x="3136" y="28"/>
                  </a:cubicBezTo>
                  <a:cubicBezTo>
                    <a:pt x="1235" y="1495"/>
                    <a:pt x="701" y="2796"/>
                    <a:pt x="1" y="5031"/>
                  </a:cubicBezTo>
                  <a:cubicBezTo>
                    <a:pt x="1" y="5031"/>
                    <a:pt x="30" y="5046"/>
                    <a:pt x="50" y="5046"/>
                  </a:cubicBezTo>
                  <a:cubicBezTo>
                    <a:pt x="60" y="5046"/>
                    <a:pt x="67" y="5042"/>
                    <a:pt x="67" y="5031"/>
                  </a:cubicBezTo>
                  <a:cubicBezTo>
                    <a:pt x="968" y="2830"/>
                    <a:pt x="1535" y="1796"/>
                    <a:pt x="3236" y="128"/>
                  </a:cubicBezTo>
                  <a:cubicBezTo>
                    <a:pt x="3308" y="56"/>
                    <a:pt x="3276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6612429" y="899476"/>
              <a:ext cx="67000" cy="118924"/>
            </a:xfrm>
            <a:custGeom>
              <a:avLst/>
              <a:gdLst/>
              <a:ahLst/>
              <a:cxnLst/>
              <a:rect l="l" t="t" r="r" b="b"/>
              <a:pathLst>
                <a:path w="2960" h="5254" extrusionOk="0">
                  <a:moveTo>
                    <a:pt x="2940" y="0"/>
                  </a:moveTo>
                  <a:cubicBezTo>
                    <a:pt x="2927" y="0"/>
                    <a:pt x="2897" y="17"/>
                    <a:pt x="2855" y="44"/>
                  </a:cubicBezTo>
                  <a:cubicBezTo>
                    <a:pt x="1254" y="1312"/>
                    <a:pt x="220" y="3180"/>
                    <a:pt x="20" y="5215"/>
                  </a:cubicBezTo>
                  <a:cubicBezTo>
                    <a:pt x="0" y="5234"/>
                    <a:pt x="26" y="5253"/>
                    <a:pt x="50" y="5253"/>
                  </a:cubicBezTo>
                  <a:cubicBezTo>
                    <a:pt x="69" y="5253"/>
                    <a:pt x="86" y="5243"/>
                    <a:pt x="86" y="5215"/>
                  </a:cubicBezTo>
                  <a:cubicBezTo>
                    <a:pt x="687" y="2946"/>
                    <a:pt x="1354" y="1845"/>
                    <a:pt x="2888" y="111"/>
                  </a:cubicBezTo>
                  <a:cubicBezTo>
                    <a:pt x="2947" y="33"/>
                    <a:pt x="2960" y="0"/>
                    <a:pt x="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6588707" y="1032728"/>
              <a:ext cx="218224" cy="217341"/>
            </a:xfrm>
            <a:custGeom>
              <a:avLst/>
              <a:gdLst/>
              <a:ahLst/>
              <a:cxnLst/>
              <a:rect l="l" t="t" r="r" b="b"/>
              <a:pathLst>
                <a:path w="9641" h="9602" extrusionOk="0">
                  <a:moveTo>
                    <a:pt x="8346" y="1"/>
                  </a:moveTo>
                  <a:cubicBezTo>
                    <a:pt x="7054" y="1"/>
                    <a:pt x="6051" y="2610"/>
                    <a:pt x="5704" y="3998"/>
                  </a:cubicBezTo>
                  <a:cubicBezTo>
                    <a:pt x="5704" y="3998"/>
                    <a:pt x="5046" y="3841"/>
                    <a:pt x="4211" y="3841"/>
                  </a:cubicBezTo>
                  <a:cubicBezTo>
                    <a:pt x="3193" y="3841"/>
                    <a:pt x="1912" y="4073"/>
                    <a:pt x="1235" y="5098"/>
                  </a:cubicBezTo>
                  <a:cubicBezTo>
                    <a:pt x="0" y="6933"/>
                    <a:pt x="5271" y="9602"/>
                    <a:pt x="5271" y="9602"/>
                  </a:cubicBezTo>
                  <a:cubicBezTo>
                    <a:pt x="5271" y="9602"/>
                    <a:pt x="7439" y="7600"/>
                    <a:pt x="8106" y="6499"/>
                  </a:cubicBezTo>
                  <a:cubicBezTo>
                    <a:pt x="8773" y="5365"/>
                    <a:pt x="9641" y="262"/>
                    <a:pt x="8573" y="28"/>
                  </a:cubicBezTo>
                  <a:cubicBezTo>
                    <a:pt x="8496" y="10"/>
                    <a:pt x="8421" y="1"/>
                    <a:pt x="8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6614375" y="1033362"/>
              <a:ext cx="158581" cy="112519"/>
            </a:xfrm>
            <a:custGeom>
              <a:avLst/>
              <a:gdLst/>
              <a:ahLst/>
              <a:cxnLst/>
              <a:rect l="l" t="t" r="r" b="b"/>
              <a:pathLst>
                <a:path w="7006" h="4971" extrusionOk="0">
                  <a:moveTo>
                    <a:pt x="7005" y="0"/>
                  </a:moveTo>
                  <a:cubicBezTo>
                    <a:pt x="5338" y="367"/>
                    <a:pt x="4871" y="2302"/>
                    <a:pt x="4470" y="3736"/>
                  </a:cubicBezTo>
                  <a:cubicBezTo>
                    <a:pt x="4066" y="3648"/>
                    <a:pt x="3634" y="3600"/>
                    <a:pt x="3199" y="3600"/>
                  </a:cubicBezTo>
                  <a:cubicBezTo>
                    <a:pt x="1984" y="3600"/>
                    <a:pt x="746" y="3979"/>
                    <a:pt x="34" y="4937"/>
                  </a:cubicBezTo>
                  <a:cubicBezTo>
                    <a:pt x="0" y="4937"/>
                    <a:pt x="67" y="4970"/>
                    <a:pt x="101" y="4970"/>
                  </a:cubicBezTo>
                  <a:cubicBezTo>
                    <a:pt x="834" y="4213"/>
                    <a:pt x="2055" y="3959"/>
                    <a:pt x="3191" y="3959"/>
                  </a:cubicBezTo>
                  <a:cubicBezTo>
                    <a:pt x="3656" y="3959"/>
                    <a:pt x="4106" y="4002"/>
                    <a:pt x="4504" y="4070"/>
                  </a:cubicBezTo>
                  <a:cubicBezTo>
                    <a:pt x="4529" y="4078"/>
                    <a:pt x="4554" y="4082"/>
                    <a:pt x="4578" y="4082"/>
                  </a:cubicBezTo>
                  <a:cubicBezTo>
                    <a:pt x="4650" y="4082"/>
                    <a:pt x="4712" y="4045"/>
                    <a:pt x="4737" y="3970"/>
                  </a:cubicBezTo>
                  <a:cubicBezTo>
                    <a:pt x="5171" y="2602"/>
                    <a:pt x="5504" y="634"/>
                    <a:pt x="7005" y="33"/>
                  </a:cubicBezTo>
                  <a:cubicBezTo>
                    <a:pt x="7005" y="33"/>
                    <a:pt x="7005" y="0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6456564" y="1159439"/>
              <a:ext cx="256024" cy="723799"/>
            </a:xfrm>
            <a:custGeom>
              <a:avLst/>
              <a:gdLst/>
              <a:ahLst/>
              <a:cxnLst/>
              <a:rect l="l" t="t" r="r" b="b"/>
              <a:pathLst>
                <a:path w="11311" h="31977" extrusionOk="0">
                  <a:moveTo>
                    <a:pt x="1669" y="1"/>
                  </a:moveTo>
                  <a:cubicBezTo>
                    <a:pt x="1669" y="1"/>
                    <a:pt x="1" y="10375"/>
                    <a:pt x="234" y="13844"/>
                  </a:cubicBezTo>
                  <a:cubicBezTo>
                    <a:pt x="501" y="17346"/>
                    <a:pt x="5705" y="27620"/>
                    <a:pt x="6072" y="31023"/>
                  </a:cubicBezTo>
                  <a:cubicBezTo>
                    <a:pt x="6150" y="31696"/>
                    <a:pt x="6402" y="31976"/>
                    <a:pt x="6753" y="31976"/>
                  </a:cubicBezTo>
                  <a:cubicBezTo>
                    <a:pt x="8193" y="31976"/>
                    <a:pt x="11310" y="27268"/>
                    <a:pt x="11042" y="25686"/>
                  </a:cubicBezTo>
                  <a:cubicBezTo>
                    <a:pt x="10742" y="23751"/>
                    <a:pt x="8373" y="14578"/>
                    <a:pt x="8607" y="13277"/>
                  </a:cubicBezTo>
                  <a:cubicBezTo>
                    <a:pt x="8807" y="11976"/>
                    <a:pt x="11309" y="5004"/>
                    <a:pt x="11309" y="5004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6627209" y="1513564"/>
              <a:ext cx="4550" cy="36261"/>
            </a:xfrm>
            <a:custGeom>
              <a:avLst/>
              <a:gdLst/>
              <a:ahLst/>
              <a:cxnLst/>
              <a:rect l="l" t="t" r="r" b="b"/>
              <a:pathLst>
                <a:path w="201" h="1602" extrusionOk="0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068"/>
                    <a:pt x="34" y="1334"/>
                    <a:pt x="101" y="1601"/>
                  </a:cubicBezTo>
                  <a:cubicBezTo>
                    <a:pt x="167" y="1334"/>
                    <a:pt x="201" y="1068"/>
                    <a:pt x="201" y="801"/>
                  </a:cubicBezTo>
                  <a:cubicBezTo>
                    <a:pt x="201" y="534"/>
                    <a:pt x="167" y="267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6565303" y="1260618"/>
              <a:ext cx="6066" cy="36261"/>
            </a:xfrm>
            <a:custGeom>
              <a:avLst/>
              <a:gdLst/>
              <a:ahLst/>
              <a:cxnLst/>
              <a:rect l="l" t="t" r="r" b="b"/>
              <a:pathLst>
                <a:path w="268" h="1602" extrusionOk="0">
                  <a:moveTo>
                    <a:pt x="134" y="1"/>
                  </a:moveTo>
                  <a:cubicBezTo>
                    <a:pt x="0" y="534"/>
                    <a:pt x="0" y="1068"/>
                    <a:pt x="134" y="1602"/>
                  </a:cubicBezTo>
                  <a:cubicBezTo>
                    <a:pt x="267" y="1068"/>
                    <a:pt x="267" y="534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6650614" y="1632850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01" y="1"/>
                  </a:moveTo>
                  <a:cubicBezTo>
                    <a:pt x="534" y="1"/>
                    <a:pt x="267" y="34"/>
                    <a:pt x="1" y="101"/>
                  </a:cubicBezTo>
                  <a:cubicBezTo>
                    <a:pt x="267" y="167"/>
                    <a:pt x="534" y="201"/>
                    <a:pt x="801" y="201"/>
                  </a:cubicBezTo>
                  <a:cubicBezTo>
                    <a:pt x="1068" y="201"/>
                    <a:pt x="1335" y="167"/>
                    <a:pt x="1602" y="101"/>
                  </a:cubicBezTo>
                  <a:cubicBezTo>
                    <a:pt x="1335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6596245" y="1396314"/>
              <a:ext cx="36284" cy="4753"/>
            </a:xfrm>
            <a:custGeom>
              <a:avLst/>
              <a:gdLst/>
              <a:ahLst/>
              <a:cxnLst/>
              <a:rect l="l" t="t" r="r" b="b"/>
              <a:pathLst>
                <a:path w="1603" h="210" extrusionOk="0">
                  <a:moveTo>
                    <a:pt x="951" y="1"/>
                  </a:moveTo>
                  <a:cubicBezTo>
                    <a:pt x="901" y="1"/>
                    <a:pt x="850" y="4"/>
                    <a:pt x="801" y="10"/>
                  </a:cubicBezTo>
                  <a:cubicBezTo>
                    <a:pt x="535" y="10"/>
                    <a:pt x="268" y="43"/>
                    <a:pt x="1" y="110"/>
                  </a:cubicBezTo>
                  <a:cubicBezTo>
                    <a:pt x="268" y="177"/>
                    <a:pt x="535" y="210"/>
                    <a:pt x="801" y="210"/>
                  </a:cubicBezTo>
                  <a:cubicBezTo>
                    <a:pt x="1068" y="210"/>
                    <a:pt x="1369" y="177"/>
                    <a:pt x="1602" y="110"/>
                  </a:cubicBezTo>
                  <a:cubicBezTo>
                    <a:pt x="1411" y="55"/>
                    <a:pt x="1176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6609079" y="1712888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" y="1"/>
                  </a:moveTo>
                  <a:lnTo>
                    <a:pt x="1" y="1"/>
                  </a:lnTo>
                  <a:cubicBezTo>
                    <a:pt x="268" y="468"/>
                    <a:pt x="668" y="868"/>
                    <a:pt x="1135" y="1135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68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6530558" y="1476556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1"/>
                  </a:moveTo>
                  <a:cubicBezTo>
                    <a:pt x="268" y="468"/>
                    <a:pt x="668" y="868"/>
                    <a:pt x="1135" y="1135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34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6685359" y="1781607"/>
              <a:ext cx="25691" cy="26438"/>
            </a:xfrm>
            <a:custGeom>
              <a:avLst/>
              <a:gdLst/>
              <a:ahLst/>
              <a:cxnLst/>
              <a:rect l="l" t="t" r="r" b="b"/>
              <a:pathLst>
                <a:path w="1135" h="1168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901" y="133"/>
                    <a:pt x="667" y="300"/>
                    <a:pt x="500" y="500"/>
                  </a:cubicBezTo>
                  <a:cubicBezTo>
                    <a:pt x="300" y="701"/>
                    <a:pt x="133" y="901"/>
                    <a:pt x="0" y="1168"/>
                  </a:cubicBezTo>
                  <a:cubicBezTo>
                    <a:pt x="234" y="1001"/>
                    <a:pt x="434" y="834"/>
                    <a:pt x="634" y="667"/>
                  </a:cubicBezTo>
                  <a:cubicBezTo>
                    <a:pt x="834" y="467"/>
                    <a:pt x="1001" y="234"/>
                    <a:pt x="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6543392" y="1611709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135" y="1"/>
                  </a:moveTo>
                  <a:lnTo>
                    <a:pt x="1135" y="1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234" y="1001"/>
                    <a:pt x="435" y="835"/>
                    <a:pt x="635" y="634"/>
                  </a:cubicBezTo>
                  <a:cubicBezTo>
                    <a:pt x="835" y="468"/>
                    <a:pt x="1002" y="234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6670238" y="1293076"/>
              <a:ext cx="25713" cy="25713"/>
            </a:xfrm>
            <a:custGeom>
              <a:avLst/>
              <a:gdLst/>
              <a:ahLst/>
              <a:cxnLst/>
              <a:rect l="l" t="t" r="r" b="b"/>
              <a:pathLst>
                <a:path w="1136" h="1136" extrusionOk="0">
                  <a:moveTo>
                    <a:pt x="1135" y="1"/>
                  </a:moveTo>
                  <a:lnTo>
                    <a:pt x="1135" y="1"/>
                  </a:lnTo>
                  <a:cubicBezTo>
                    <a:pt x="668" y="268"/>
                    <a:pt x="301" y="668"/>
                    <a:pt x="1" y="1135"/>
                  </a:cubicBezTo>
                  <a:cubicBezTo>
                    <a:pt x="468" y="835"/>
                    <a:pt x="868" y="468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499616" y="1216072"/>
              <a:ext cx="188753" cy="90019"/>
            </a:xfrm>
            <a:custGeom>
              <a:avLst/>
              <a:gdLst/>
              <a:ahLst/>
              <a:cxnLst/>
              <a:rect l="l" t="t" r="r" b="b"/>
              <a:pathLst>
                <a:path w="8339" h="3977" extrusionOk="0">
                  <a:moveTo>
                    <a:pt x="67" y="0"/>
                  </a:moveTo>
                  <a:cubicBezTo>
                    <a:pt x="0" y="0"/>
                    <a:pt x="0" y="34"/>
                    <a:pt x="34" y="34"/>
                  </a:cubicBezTo>
                  <a:cubicBezTo>
                    <a:pt x="701" y="334"/>
                    <a:pt x="5137" y="2636"/>
                    <a:pt x="8273" y="3970"/>
                  </a:cubicBezTo>
                  <a:cubicBezTo>
                    <a:pt x="8282" y="3975"/>
                    <a:pt x="8290" y="3977"/>
                    <a:pt x="8297" y="3977"/>
                  </a:cubicBezTo>
                  <a:cubicBezTo>
                    <a:pt x="8339" y="3977"/>
                    <a:pt x="8335" y="3903"/>
                    <a:pt x="8306" y="3903"/>
                  </a:cubicBezTo>
                  <a:cubicBezTo>
                    <a:pt x="5638" y="2436"/>
                    <a:pt x="2869" y="1135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7104400" y="3777177"/>
              <a:ext cx="600280" cy="528935"/>
            </a:xfrm>
            <a:custGeom>
              <a:avLst/>
              <a:gdLst/>
              <a:ahLst/>
              <a:cxnLst/>
              <a:rect l="l" t="t" r="r" b="b"/>
              <a:pathLst>
                <a:path w="26520" h="23368" extrusionOk="0">
                  <a:moveTo>
                    <a:pt x="11308" y="0"/>
                  </a:moveTo>
                  <a:lnTo>
                    <a:pt x="11308" y="9140"/>
                  </a:lnTo>
                  <a:lnTo>
                    <a:pt x="11308" y="12409"/>
                  </a:lnTo>
                  <a:lnTo>
                    <a:pt x="11375" y="15144"/>
                  </a:lnTo>
                  <a:cubicBezTo>
                    <a:pt x="11375" y="15144"/>
                    <a:pt x="2502" y="19147"/>
                    <a:pt x="1601" y="19881"/>
                  </a:cubicBezTo>
                  <a:cubicBezTo>
                    <a:pt x="701" y="20615"/>
                    <a:pt x="0" y="22950"/>
                    <a:pt x="801" y="23217"/>
                  </a:cubicBezTo>
                  <a:cubicBezTo>
                    <a:pt x="1106" y="23315"/>
                    <a:pt x="4422" y="23368"/>
                    <a:pt x="8543" y="23368"/>
                  </a:cubicBezTo>
                  <a:cubicBezTo>
                    <a:pt x="15668" y="23368"/>
                    <a:pt x="25203" y="23209"/>
                    <a:pt x="25752" y="22850"/>
                  </a:cubicBezTo>
                  <a:cubicBezTo>
                    <a:pt x="26086" y="22650"/>
                    <a:pt x="26286" y="19247"/>
                    <a:pt x="26386" y="15144"/>
                  </a:cubicBezTo>
                  <a:cubicBezTo>
                    <a:pt x="26419" y="14277"/>
                    <a:pt x="26419" y="13343"/>
                    <a:pt x="26452" y="12409"/>
                  </a:cubicBezTo>
                  <a:cubicBezTo>
                    <a:pt x="26452" y="11308"/>
                    <a:pt x="26486" y="10207"/>
                    <a:pt x="26486" y="9140"/>
                  </a:cubicBezTo>
                  <a:cubicBezTo>
                    <a:pt x="26519" y="4270"/>
                    <a:pt x="26452" y="0"/>
                    <a:pt x="26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7104400" y="3984038"/>
              <a:ext cx="599511" cy="322073"/>
            </a:xfrm>
            <a:custGeom>
              <a:avLst/>
              <a:gdLst/>
              <a:ahLst/>
              <a:cxnLst/>
              <a:rect l="l" t="t" r="r" b="b"/>
              <a:pathLst>
                <a:path w="26486" h="14229" extrusionOk="0">
                  <a:moveTo>
                    <a:pt x="11308" y="1"/>
                  </a:moveTo>
                  <a:lnTo>
                    <a:pt x="11308" y="3270"/>
                  </a:lnTo>
                  <a:lnTo>
                    <a:pt x="11408" y="6005"/>
                  </a:lnTo>
                  <a:cubicBezTo>
                    <a:pt x="11408" y="6005"/>
                    <a:pt x="2502" y="10008"/>
                    <a:pt x="1601" y="10742"/>
                  </a:cubicBezTo>
                  <a:cubicBezTo>
                    <a:pt x="701" y="11476"/>
                    <a:pt x="0" y="13811"/>
                    <a:pt x="801" y="14078"/>
                  </a:cubicBezTo>
                  <a:cubicBezTo>
                    <a:pt x="1106" y="14176"/>
                    <a:pt x="4422" y="14229"/>
                    <a:pt x="8543" y="14229"/>
                  </a:cubicBezTo>
                  <a:cubicBezTo>
                    <a:pt x="15668" y="14229"/>
                    <a:pt x="25203" y="14070"/>
                    <a:pt x="25752" y="13711"/>
                  </a:cubicBezTo>
                  <a:cubicBezTo>
                    <a:pt x="26086" y="13511"/>
                    <a:pt x="26286" y="10108"/>
                    <a:pt x="26386" y="6005"/>
                  </a:cubicBezTo>
                  <a:cubicBezTo>
                    <a:pt x="26419" y="5138"/>
                    <a:pt x="26419" y="4204"/>
                    <a:pt x="26452" y="3270"/>
                  </a:cubicBezTo>
                  <a:cubicBezTo>
                    <a:pt x="26452" y="2169"/>
                    <a:pt x="26486" y="1068"/>
                    <a:pt x="26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7102884" y="4058055"/>
              <a:ext cx="601797" cy="248781"/>
            </a:xfrm>
            <a:custGeom>
              <a:avLst/>
              <a:gdLst/>
              <a:ahLst/>
              <a:cxnLst/>
              <a:rect l="l" t="t" r="r" b="b"/>
              <a:pathLst>
                <a:path w="26587" h="10991" extrusionOk="0">
                  <a:moveTo>
                    <a:pt x="11375" y="0"/>
                  </a:moveTo>
                  <a:lnTo>
                    <a:pt x="11475" y="2735"/>
                  </a:lnTo>
                  <a:cubicBezTo>
                    <a:pt x="11475" y="2735"/>
                    <a:pt x="2536" y="6772"/>
                    <a:pt x="1602" y="7472"/>
                  </a:cubicBezTo>
                  <a:cubicBezTo>
                    <a:pt x="701" y="8206"/>
                    <a:pt x="1" y="10574"/>
                    <a:pt x="801" y="10841"/>
                  </a:cubicBezTo>
                  <a:cubicBezTo>
                    <a:pt x="1112" y="10938"/>
                    <a:pt x="4604" y="10990"/>
                    <a:pt x="8890" y="10990"/>
                  </a:cubicBezTo>
                  <a:cubicBezTo>
                    <a:pt x="11961" y="10990"/>
                    <a:pt x="15439" y="10964"/>
                    <a:pt x="18447" y="10908"/>
                  </a:cubicBezTo>
                  <a:cubicBezTo>
                    <a:pt x="20115" y="10874"/>
                    <a:pt x="21649" y="10808"/>
                    <a:pt x="22884" y="10774"/>
                  </a:cubicBezTo>
                  <a:cubicBezTo>
                    <a:pt x="24585" y="10674"/>
                    <a:pt x="25719" y="10574"/>
                    <a:pt x="25886" y="10474"/>
                  </a:cubicBezTo>
                  <a:cubicBezTo>
                    <a:pt x="26319" y="10207"/>
                    <a:pt x="26486" y="5237"/>
                    <a:pt x="2658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7127103" y="4279991"/>
              <a:ext cx="536042" cy="5251"/>
            </a:xfrm>
            <a:custGeom>
              <a:avLst/>
              <a:gdLst/>
              <a:ahLst/>
              <a:cxnLst/>
              <a:rect l="l" t="t" r="r" b="b"/>
              <a:pathLst>
                <a:path w="23682" h="232" extrusionOk="0">
                  <a:moveTo>
                    <a:pt x="13662" y="1"/>
                  </a:moveTo>
                  <a:cubicBezTo>
                    <a:pt x="8193" y="1"/>
                    <a:pt x="2268" y="46"/>
                    <a:pt x="65" y="102"/>
                  </a:cubicBezTo>
                  <a:cubicBezTo>
                    <a:pt x="11" y="102"/>
                    <a:pt x="1" y="145"/>
                    <a:pt x="33" y="145"/>
                  </a:cubicBezTo>
                  <a:cubicBezTo>
                    <a:pt x="41" y="145"/>
                    <a:pt x="51" y="142"/>
                    <a:pt x="65" y="135"/>
                  </a:cubicBezTo>
                  <a:cubicBezTo>
                    <a:pt x="2140" y="188"/>
                    <a:pt x="7516" y="232"/>
                    <a:pt x="12702" y="232"/>
                  </a:cubicBezTo>
                  <a:cubicBezTo>
                    <a:pt x="17353" y="232"/>
                    <a:pt x="21852" y="197"/>
                    <a:pt x="23682" y="102"/>
                  </a:cubicBezTo>
                  <a:cubicBezTo>
                    <a:pt x="21978" y="29"/>
                    <a:pt x="17961" y="1"/>
                    <a:pt x="13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7347523" y="4097598"/>
              <a:ext cx="107086" cy="27864"/>
            </a:xfrm>
            <a:custGeom>
              <a:avLst/>
              <a:gdLst/>
              <a:ahLst/>
              <a:cxnLst/>
              <a:rect l="l" t="t" r="r" b="b"/>
              <a:pathLst>
                <a:path w="4731" h="1231" extrusionOk="0">
                  <a:moveTo>
                    <a:pt x="1353" y="1"/>
                  </a:moveTo>
                  <a:cubicBezTo>
                    <a:pt x="923" y="1"/>
                    <a:pt x="499" y="43"/>
                    <a:pt x="100" y="121"/>
                  </a:cubicBezTo>
                  <a:cubicBezTo>
                    <a:pt x="0" y="121"/>
                    <a:pt x="0" y="288"/>
                    <a:pt x="100" y="288"/>
                  </a:cubicBezTo>
                  <a:cubicBezTo>
                    <a:pt x="1635" y="455"/>
                    <a:pt x="3169" y="755"/>
                    <a:pt x="4637" y="1222"/>
                  </a:cubicBezTo>
                  <a:cubicBezTo>
                    <a:pt x="4650" y="1228"/>
                    <a:pt x="4661" y="1231"/>
                    <a:pt x="4671" y="1231"/>
                  </a:cubicBezTo>
                  <a:cubicBezTo>
                    <a:pt x="4714" y="1231"/>
                    <a:pt x="4731" y="1182"/>
                    <a:pt x="4704" y="1155"/>
                  </a:cubicBezTo>
                  <a:cubicBezTo>
                    <a:pt x="3840" y="341"/>
                    <a:pt x="2574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7321855" y="4112718"/>
              <a:ext cx="107992" cy="28407"/>
            </a:xfrm>
            <a:custGeom>
              <a:avLst/>
              <a:gdLst/>
              <a:ahLst/>
              <a:cxnLst/>
              <a:rect l="l" t="t" r="r" b="b"/>
              <a:pathLst>
                <a:path w="4771" h="1255" extrusionOk="0">
                  <a:moveTo>
                    <a:pt x="1381" y="0"/>
                  </a:moveTo>
                  <a:cubicBezTo>
                    <a:pt x="954" y="0"/>
                    <a:pt x="533" y="42"/>
                    <a:pt x="134" y="120"/>
                  </a:cubicBezTo>
                  <a:cubicBezTo>
                    <a:pt x="0" y="154"/>
                    <a:pt x="33" y="287"/>
                    <a:pt x="134" y="320"/>
                  </a:cubicBezTo>
                  <a:cubicBezTo>
                    <a:pt x="1668" y="454"/>
                    <a:pt x="3202" y="787"/>
                    <a:pt x="4670" y="1254"/>
                  </a:cubicBezTo>
                  <a:cubicBezTo>
                    <a:pt x="4737" y="1254"/>
                    <a:pt x="4770" y="1188"/>
                    <a:pt x="4737" y="1154"/>
                  </a:cubicBezTo>
                  <a:cubicBezTo>
                    <a:pt x="3848" y="340"/>
                    <a:pt x="2595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7296934" y="4128133"/>
              <a:ext cx="107245" cy="28090"/>
            </a:xfrm>
            <a:custGeom>
              <a:avLst/>
              <a:gdLst/>
              <a:ahLst/>
              <a:cxnLst/>
              <a:rect l="l" t="t" r="r" b="b"/>
              <a:pathLst>
                <a:path w="4738" h="1241" extrusionOk="0">
                  <a:moveTo>
                    <a:pt x="1358" y="0"/>
                  </a:moveTo>
                  <a:cubicBezTo>
                    <a:pt x="939" y="0"/>
                    <a:pt x="526" y="38"/>
                    <a:pt x="134" y="106"/>
                  </a:cubicBezTo>
                  <a:cubicBezTo>
                    <a:pt x="0" y="106"/>
                    <a:pt x="0" y="306"/>
                    <a:pt x="134" y="306"/>
                  </a:cubicBezTo>
                  <a:cubicBezTo>
                    <a:pt x="1668" y="473"/>
                    <a:pt x="3169" y="773"/>
                    <a:pt x="4637" y="1240"/>
                  </a:cubicBezTo>
                  <a:cubicBezTo>
                    <a:pt x="4704" y="1240"/>
                    <a:pt x="4737" y="1207"/>
                    <a:pt x="4704" y="1140"/>
                  </a:cubicBezTo>
                  <a:cubicBezTo>
                    <a:pt x="3834" y="321"/>
                    <a:pt x="2577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7272013" y="4143343"/>
              <a:ext cx="107720" cy="28181"/>
            </a:xfrm>
            <a:custGeom>
              <a:avLst/>
              <a:gdLst/>
              <a:ahLst/>
              <a:cxnLst/>
              <a:rect l="l" t="t" r="r" b="b"/>
              <a:pathLst>
                <a:path w="4759" h="1245" extrusionOk="0">
                  <a:moveTo>
                    <a:pt x="1285" y="0"/>
                  </a:moveTo>
                  <a:cubicBezTo>
                    <a:pt x="879" y="0"/>
                    <a:pt x="479" y="36"/>
                    <a:pt x="101" y="101"/>
                  </a:cubicBezTo>
                  <a:cubicBezTo>
                    <a:pt x="1" y="135"/>
                    <a:pt x="1" y="302"/>
                    <a:pt x="101" y="302"/>
                  </a:cubicBezTo>
                  <a:cubicBezTo>
                    <a:pt x="1635" y="468"/>
                    <a:pt x="3169" y="769"/>
                    <a:pt x="4637" y="1236"/>
                  </a:cubicBezTo>
                  <a:cubicBezTo>
                    <a:pt x="4649" y="1242"/>
                    <a:pt x="4662" y="1244"/>
                    <a:pt x="4673" y="1244"/>
                  </a:cubicBezTo>
                  <a:cubicBezTo>
                    <a:pt x="4724" y="1244"/>
                    <a:pt x="4758" y="1190"/>
                    <a:pt x="4704" y="1136"/>
                  </a:cubicBezTo>
                  <a:cubicBezTo>
                    <a:pt x="3824" y="331"/>
                    <a:pt x="2528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7271266" y="4008846"/>
              <a:ext cx="121573" cy="98440"/>
            </a:xfrm>
            <a:custGeom>
              <a:avLst/>
              <a:gdLst/>
              <a:ahLst/>
              <a:cxnLst/>
              <a:rect l="l" t="t" r="r" b="b"/>
              <a:pathLst>
                <a:path w="5371" h="4349" extrusionOk="0">
                  <a:moveTo>
                    <a:pt x="1473" y="425"/>
                  </a:moveTo>
                  <a:cubicBezTo>
                    <a:pt x="1972" y="425"/>
                    <a:pt x="2643" y="799"/>
                    <a:pt x="2902" y="1040"/>
                  </a:cubicBezTo>
                  <a:cubicBezTo>
                    <a:pt x="3202" y="1307"/>
                    <a:pt x="3503" y="1607"/>
                    <a:pt x="3736" y="1907"/>
                  </a:cubicBezTo>
                  <a:cubicBezTo>
                    <a:pt x="4270" y="2574"/>
                    <a:pt x="4737" y="3241"/>
                    <a:pt x="5171" y="3942"/>
                  </a:cubicBezTo>
                  <a:cubicBezTo>
                    <a:pt x="4570" y="3675"/>
                    <a:pt x="3936" y="3442"/>
                    <a:pt x="3303" y="3208"/>
                  </a:cubicBezTo>
                  <a:cubicBezTo>
                    <a:pt x="2569" y="2941"/>
                    <a:pt x="1068" y="2374"/>
                    <a:pt x="901" y="1440"/>
                  </a:cubicBezTo>
                  <a:lnTo>
                    <a:pt x="901" y="1407"/>
                  </a:lnTo>
                  <a:cubicBezTo>
                    <a:pt x="782" y="665"/>
                    <a:pt x="1073" y="425"/>
                    <a:pt x="1473" y="425"/>
                  </a:cubicBezTo>
                  <a:close/>
                  <a:moveTo>
                    <a:pt x="1567" y="0"/>
                  </a:moveTo>
                  <a:cubicBezTo>
                    <a:pt x="1202" y="0"/>
                    <a:pt x="854" y="140"/>
                    <a:pt x="601" y="506"/>
                  </a:cubicBezTo>
                  <a:cubicBezTo>
                    <a:pt x="0" y="1340"/>
                    <a:pt x="667" y="2174"/>
                    <a:pt x="1301" y="2674"/>
                  </a:cubicBezTo>
                  <a:cubicBezTo>
                    <a:pt x="2402" y="3508"/>
                    <a:pt x="3803" y="3875"/>
                    <a:pt x="5104" y="4342"/>
                  </a:cubicBezTo>
                  <a:cubicBezTo>
                    <a:pt x="5117" y="4347"/>
                    <a:pt x="5131" y="4349"/>
                    <a:pt x="5145" y="4349"/>
                  </a:cubicBezTo>
                  <a:cubicBezTo>
                    <a:pt x="5237" y="4349"/>
                    <a:pt x="5337" y="4258"/>
                    <a:pt x="5337" y="4142"/>
                  </a:cubicBezTo>
                  <a:cubicBezTo>
                    <a:pt x="5371" y="4142"/>
                    <a:pt x="5371" y="4109"/>
                    <a:pt x="5371" y="4109"/>
                  </a:cubicBezTo>
                  <a:cubicBezTo>
                    <a:pt x="4904" y="2741"/>
                    <a:pt x="4070" y="1507"/>
                    <a:pt x="2969" y="573"/>
                  </a:cubicBezTo>
                  <a:cubicBezTo>
                    <a:pt x="2602" y="264"/>
                    <a:pt x="2068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7384509" y="4030214"/>
              <a:ext cx="132913" cy="76936"/>
            </a:xfrm>
            <a:custGeom>
              <a:avLst/>
              <a:gdLst/>
              <a:ahLst/>
              <a:cxnLst/>
              <a:rect l="l" t="t" r="r" b="b"/>
              <a:pathLst>
                <a:path w="5872" h="3399" extrusionOk="0">
                  <a:moveTo>
                    <a:pt x="4293" y="478"/>
                  </a:moveTo>
                  <a:cubicBezTo>
                    <a:pt x="4884" y="478"/>
                    <a:pt x="5373" y="730"/>
                    <a:pt x="4971" y="1630"/>
                  </a:cubicBezTo>
                  <a:cubicBezTo>
                    <a:pt x="4604" y="2498"/>
                    <a:pt x="3003" y="2664"/>
                    <a:pt x="2202" y="2764"/>
                  </a:cubicBezTo>
                  <a:cubicBezTo>
                    <a:pt x="1535" y="2831"/>
                    <a:pt x="868" y="2898"/>
                    <a:pt x="234" y="2998"/>
                  </a:cubicBezTo>
                  <a:cubicBezTo>
                    <a:pt x="835" y="2431"/>
                    <a:pt x="1468" y="1897"/>
                    <a:pt x="2136" y="1397"/>
                  </a:cubicBezTo>
                  <a:cubicBezTo>
                    <a:pt x="2436" y="1163"/>
                    <a:pt x="2769" y="930"/>
                    <a:pt x="3136" y="730"/>
                  </a:cubicBezTo>
                  <a:cubicBezTo>
                    <a:pt x="3363" y="616"/>
                    <a:pt x="3856" y="478"/>
                    <a:pt x="4293" y="478"/>
                  </a:cubicBezTo>
                  <a:close/>
                  <a:moveTo>
                    <a:pt x="4282" y="1"/>
                  </a:moveTo>
                  <a:cubicBezTo>
                    <a:pt x="3904" y="1"/>
                    <a:pt x="3512" y="108"/>
                    <a:pt x="3203" y="263"/>
                  </a:cubicBezTo>
                  <a:cubicBezTo>
                    <a:pt x="1902" y="896"/>
                    <a:pt x="801" y="1864"/>
                    <a:pt x="1" y="3098"/>
                  </a:cubicBezTo>
                  <a:cubicBezTo>
                    <a:pt x="1" y="3098"/>
                    <a:pt x="1" y="3131"/>
                    <a:pt x="34" y="3131"/>
                  </a:cubicBezTo>
                  <a:cubicBezTo>
                    <a:pt x="1" y="3265"/>
                    <a:pt x="67" y="3398"/>
                    <a:pt x="201" y="3398"/>
                  </a:cubicBezTo>
                  <a:cubicBezTo>
                    <a:pt x="1569" y="3265"/>
                    <a:pt x="3036" y="3298"/>
                    <a:pt x="4304" y="2731"/>
                  </a:cubicBezTo>
                  <a:cubicBezTo>
                    <a:pt x="5038" y="2398"/>
                    <a:pt x="5872" y="1664"/>
                    <a:pt x="5505" y="763"/>
                  </a:cubicBezTo>
                  <a:cubicBezTo>
                    <a:pt x="5292" y="203"/>
                    <a:pt x="4801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7325612" y="2316925"/>
              <a:ext cx="491564" cy="1624853"/>
            </a:xfrm>
            <a:custGeom>
              <a:avLst/>
              <a:gdLst/>
              <a:ahLst/>
              <a:cxnLst/>
              <a:rect l="l" t="t" r="r" b="b"/>
              <a:pathLst>
                <a:path w="21717" h="71785" extrusionOk="0">
                  <a:moveTo>
                    <a:pt x="21716" y="0"/>
                  </a:moveTo>
                  <a:lnTo>
                    <a:pt x="7573" y="34"/>
                  </a:lnTo>
                  <a:cubicBezTo>
                    <a:pt x="7573" y="34"/>
                    <a:pt x="2536" y="32390"/>
                    <a:pt x="1735" y="40062"/>
                  </a:cubicBezTo>
                  <a:cubicBezTo>
                    <a:pt x="1102" y="46067"/>
                    <a:pt x="1" y="71785"/>
                    <a:pt x="1" y="71785"/>
                  </a:cubicBezTo>
                  <a:lnTo>
                    <a:pt x="16679" y="71785"/>
                  </a:lnTo>
                  <a:cubicBezTo>
                    <a:pt x="16679" y="71785"/>
                    <a:pt x="17247" y="50069"/>
                    <a:pt x="17447" y="43098"/>
                  </a:cubicBezTo>
                  <a:cubicBezTo>
                    <a:pt x="17480" y="41830"/>
                    <a:pt x="17547" y="41063"/>
                    <a:pt x="17547" y="40996"/>
                  </a:cubicBezTo>
                  <a:cubicBezTo>
                    <a:pt x="17647" y="40463"/>
                    <a:pt x="21716" y="0"/>
                    <a:pt x="2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7654069" y="2349565"/>
              <a:ext cx="122342" cy="1532005"/>
            </a:xfrm>
            <a:custGeom>
              <a:avLst/>
              <a:gdLst/>
              <a:ahLst/>
              <a:cxnLst/>
              <a:rect l="l" t="t" r="r" b="b"/>
              <a:pathLst>
                <a:path w="5405" h="67683" extrusionOk="0">
                  <a:moveTo>
                    <a:pt x="5371" y="1"/>
                  </a:moveTo>
                  <a:cubicBezTo>
                    <a:pt x="5354" y="1"/>
                    <a:pt x="5337" y="9"/>
                    <a:pt x="5337" y="26"/>
                  </a:cubicBezTo>
                  <a:cubicBezTo>
                    <a:pt x="4637" y="4930"/>
                    <a:pt x="3936" y="9833"/>
                    <a:pt x="3336" y="14737"/>
                  </a:cubicBezTo>
                  <a:cubicBezTo>
                    <a:pt x="2302" y="23443"/>
                    <a:pt x="1535" y="32182"/>
                    <a:pt x="1034" y="40955"/>
                  </a:cubicBezTo>
                  <a:cubicBezTo>
                    <a:pt x="501" y="49828"/>
                    <a:pt x="267" y="58735"/>
                    <a:pt x="0" y="67608"/>
                  </a:cubicBezTo>
                  <a:cubicBezTo>
                    <a:pt x="17" y="67658"/>
                    <a:pt x="59" y="67683"/>
                    <a:pt x="100" y="67683"/>
                  </a:cubicBezTo>
                  <a:cubicBezTo>
                    <a:pt x="142" y="67683"/>
                    <a:pt x="184" y="67658"/>
                    <a:pt x="200" y="67608"/>
                  </a:cubicBezTo>
                  <a:cubicBezTo>
                    <a:pt x="367" y="62604"/>
                    <a:pt x="501" y="57634"/>
                    <a:pt x="701" y="52630"/>
                  </a:cubicBezTo>
                  <a:cubicBezTo>
                    <a:pt x="1068" y="43857"/>
                    <a:pt x="1635" y="35051"/>
                    <a:pt x="2402" y="26278"/>
                  </a:cubicBezTo>
                  <a:cubicBezTo>
                    <a:pt x="3203" y="17539"/>
                    <a:pt x="4103" y="8732"/>
                    <a:pt x="5404" y="26"/>
                  </a:cubicBezTo>
                  <a:cubicBezTo>
                    <a:pt x="5404" y="9"/>
                    <a:pt x="5387" y="1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7348270" y="3876341"/>
              <a:ext cx="339797" cy="9869"/>
            </a:xfrm>
            <a:custGeom>
              <a:avLst/>
              <a:gdLst/>
              <a:ahLst/>
              <a:cxnLst/>
              <a:rect l="l" t="t" r="r" b="b"/>
              <a:pathLst>
                <a:path w="15012" h="436" extrusionOk="0">
                  <a:moveTo>
                    <a:pt x="8245" y="0"/>
                  </a:moveTo>
                  <a:cubicBezTo>
                    <a:pt x="7441" y="0"/>
                    <a:pt x="6640" y="8"/>
                    <a:pt x="5838" y="22"/>
                  </a:cubicBezTo>
                  <a:cubicBezTo>
                    <a:pt x="4837" y="22"/>
                    <a:pt x="3870" y="56"/>
                    <a:pt x="2903" y="89"/>
                  </a:cubicBezTo>
                  <a:cubicBezTo>
                    <a:pt x="2402" y="122"/>
                    <a:pt x="1869" y="122"/>
                    <a:pt x="1402" y="156"/>
                  </a:cubicBezTo>
                  <a:cubicBezTo>
                    <a:pt x="968" y="156"/>
                    <a:pt x="468" y="156"/>
                    <a:pt x="67" y="189"/>
                  </a:cubicBezTo>
                  <a:cubicBezTo>
                    <a:pt x="1" y="189"/>
                    <a:pt x="1" y="256"/>
                    <a:pt x="67" y="256"/>
                  </a:cubicBezTo>
                  <a:cubicBezTo>
                    <a:pt x="334" y="289"/>
                    <a:pt x="568" y="289"/>
                    <a:pt x="835" y="289"/>
                  </a:cubicBezTo>
                  <a:lnTo>
                    <a:pt x="1702" y="322"/>
                  </a:lnTo>
                  <a:lnTo>
                    <a:pt x="3303" y="356"/>
                  </a:lnTo>
                  <a:cubicBezTo>
                    <a:pt x="4719" y="405"/>
                    <a:pt x="6153" y="436"/>
                    <a:pt x="7579" y="436"/>
                  </a:cubicBezTo>
                  <a:cubicBezTo>
                    <a:pt x="8101" y="436"/>
                    <a:pt x="8622" y="431"/>
                    <a:pt x="9140" y="423"/>
                  </a:cubicBezTo>
                  <a:cubicBezTo>
                    <a:pt x="10108" y="423"/>
                    <a:pt x="11042" y="389"/>
                    <a:pt x="12043" y="356"/>
                  </a:cubicBezTo>
                  <a:cubicBezTo>
                    <a:pt x="13010" y="322"/>
                    <a:pt x="14011" y="256"/>
                    <a:pt x="14978" y="256"/>
                  </a:cubicBezTo>
                  <a:cubicBezTo>
                    <a:pt x="15011" y="256"/>
                    <a:pt x="15011" y="189"/>
                    <a:pt x="14978" y="189"/>
                  </a:cubicBezTo>
                  <a:cubicBezTo>
                    <a:pt x="14411" y="189"/>
                    <a:pt x="13844" y="156"/>
                    <a:pt x="13277" y="122"/>
                  </a:cubicBezTo>
                  <a:lnTo>
                    <a:pt x="11676" y="56"/>
                  </a:lnTo>
                  <a:cubicBezTo>
                    <a:pt x="10523" y="17"/>
                    <a:pt x="9381" y="0"/>
                    <a:pt x="8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7542320" y="2316925"/>
              <a:ext cx="274857" cy="975523"/>
            </a:xfrm>
            <a:custGeom>
              <a:avLst/>
              <a:gdLst/>
              <a:ahLst/>
              <a:cxnLst/>
              <a:rect l="l" t="t" r="r" b="b"/>
              <a:pathLst>
                <a:path w="12143" h="43098" extrusionOk="0">
                  <a:moveTo>
                    <a:pt x="0" y="0"/>
                  </a:moveTo>
                  <a:lnTo>
                    <a:pt x="7873" y="43098"/>
                  </a:lnTo>
                  <a:cubicBezTo>
                    <a:pt x="7906" y="41830"/>
                    <a:pt x="7973" y="41063"/>
                    <a:pt x="7973" y="40996"/>
                  </a:cubicBezTo>
                  <a:cubicBezTo>
                    <a:pt x="8073" y="40463"/>
                    <a:pt x="12142" y="0"/>
                    <a:pt x="12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8256590" y="3238079"/>
              <a:ext cx="614608" cy="769273"/>
            </a:xfrm>
            <a:custGeom>
              <a:avLst/>
              <a:gdLst/>
              <a:ahLst/>
              <a:cxnLst/>
              <a:rect l="l" t="t" r="r" b="b"/>
              <a:pathLst>
                <a:path w="27153" h="33986" extrusionOk="0">
                  <a:moveTo>
                    <a:pt x="9107" y="0"/>
                  </a:moveTo>
                  <a:lnTo>
                    <a:pt x="0" y="11575"/>
                  </a:lnTo>
                  <a:lnTo>
                    <a:pt x="7105" y="16812"/>
                  </a:lnTo>
                  <a:lnTo>
                    <a:pt x="10007" y="18980"/>
                  </a:lnTo>
                  <a:lnTo>
                    <a:pt x="12209" y="20581"/>
                  </a:lnTo>
                  <a:cubicBezTo>
                    <a:pt x="12209" y="20581"/>
                    <a:pt x="9874" y="30055"/>
                    <a:pt x="9874" y="31222"/>
                  </a:cubicBezTo>
                  <a:cubicBezTo>
                    <a:pt x="9874" y="32277"/>
                    <a:pt x="11018" y="33986"/>
                    <a:pt x="11755" y="33986"/>
                  </a:cubicBezTo>
                  <a:cubicBezTo>
                    <a:pt x="11834" y="33986"/>
                    <a:pt x="11908" y="33966"/>
                    <a:pt x="11975" y="33924"/>
                  </a:cubicBezTo>
                  <a:cubicBezTo>
                    <a:pt x="12709" y="33424"/>
                    <a:pt x="27020" y="15111"/>
                    <a:pt x="27120" y="14077"/>
                  </a:cubicBezTo>
                  <a:cubicBezTo>
                    <a:pt x="27153" y="13643"/>
                    <a:pt x="24618" y="11442"/>
                    <a:pt x="21482" y="8806"/>
                  </a:cubicBezTo>
                  <a:cubicBezTo>
                    <a:pt x="20782" y="8239"/>
                    <a:pt x="20115" y="7639"/>
                    <a:pt x="19347" y="7072"/>
                  </a:cubicBezTo>
                  <a:cubicBezTo>
                    <a:pt x="18413" y="6371"/>
                    <a:pt x="17479" y="5704"/>
                    <a:pt x="16545" y="5070"/>
                  </a:cubicBezTo>
                  <a:cubicBezTo>
                    <a:pt x="12576" y="2235"/>
                    <a:pt x="9107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8417411" y="3352839"/>
              <a:ext cx="453786" cy="654514"/>
            </a:xfrm>
            <a:custGeom>
              <a:avLst/>
              <a:gdLst/>
              <a:ahLst/>
              <a:cxnLst/>
              <a:rect l="l" t="t" r="r" b="b"/>
              <a:pathLst>
                <a:path w="20048" h="28916" extrusionOk="0">
                  <a:moveTo>
                    <a:pt x="9440" y="0"/>
                  </a:moveTo>
                  <a:cubicBezTo>
                    <a:pt x="6638" y="3536"/>
                    <a:pt x="2535" y="8607"/>
                    <a:pt x="0" y="11742"/>
                  </a:cubicBezTo>
                  <a:lnTo>
                    <a:pt x="2902" y="13910"/>
                  </a:lnTo>
                  <a:lnTo>
                    <a:pt x="5104" y="15511"/>
                  </a:lnTo>
                  <a:cubicBezTo>
                    <a:pt x="5104" y="15511"/>
                    <a:pt x="2769" y="24985"/>
                    <a:pt x="2769" y="26152"/>
                  </a:cubicBezTo>
                  <a:cubicBezTo>
                    <a:pt x="2769" y="27207"/>
                    <a:pt x="3913" y="28916"/>
                    <a:pt x="4650" y="28916"/>
                  </a:cubicBezTo>
                  <a:cubicBezTo>
                    <a:pt x="4729" y="28916"/>
                    <a:pt x="4803" y="28896"/>
                    <a:pt x="4870" y="28854"/>
                  </a:cubicBezTo>
                  <a:cubicBezTo>
                    <a:pt x="5604" y="28354"/>
                    <a:pt x="19915" y="10041"/>
                    <a:pt x="20015" y="9007"/>
                  </a:cubicBezTo>
                  <a:cubicBezTo>
                    <a:pt x="20048" y="8573"/>
                    <a:pt x="17513" y="6372"/>
                    <a:pt x="14377" y="3736"/>
                  </a:cubicBezTo>
                  <a:cubicBezTo>
                    <a:pt x="13677" y="3169"/>
                    <a:pt x="13010" y="2569"/>
                    <a:pt x="12242" y="2002"/>
                  </a:cubicBezTo>
                  <a:cubicBezTo>
                    <a:pt x="11308" y="1301"/>
                    <a:pt x="10374" y="634"/>
                    <a:pt x="9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8479318" y="3396637"/>
              <a:ext cx="394166" cy="612390"/>
            </a:xfrm>
            <a:custGeom>
              <a:avLst/>
              <a:gdLst/>
              <a:ahLst/>
              <a:cxnLst/>
              <a:rect l="l" t="t" r="r" b="b"/>
              <a:pathLst>
                <a:path w="17414" h="27055" extrusionOk="0">
                  <a:moveTo>
                    <a:pt x="9541" y="0"/>
                  </a:moveTo>
                  <a:lnTo>
                    <a:pt x="134" y="11942"/>
                  </a:lnTo>
                  <a:lnTo>
                    <a:pt x="2336" y="13576"/>
                  </a:lnTo>
                  <a:cubicBezTo>
                    <a:pt x="2336" y="13576"/>
                    <a:pt x="1" y="23117"/>
                    <a:pt x="1" y="24284"/>
                  </a:cubicBezTo>
                  <a:cubicBezTo>
                    <a:pt x="1" y="25305"/>
                    <a:pt x="1135" y="27055"/>
                    <a:pt x="1897" y="27055"/>
                  </a:cubicBezTo>
                  <a:cubicBezTo>
                    <a:pt x="1982" y="27055"/>
                    <a:pt x="2062" y="27033"/>
                    <a:pt x="2135" y="26986"/>
                  </a:cubicBezTo>
                  <a:cubicBezTo>
                    <a:pt x="2836" y="26486"/>
                    <a:pt x="17246" y="8073"/>
                    <a:pt x="17346" y="7038"/>
                  </a:cubicBezTo>
                  <a:cubicBezTo>
                    <a:pt x="17413" y="6538"/>
                    <a:pt x="13610" y="3302"/>
                    <a:pt x="9541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8515104" y="3567690"/>
              <a:ext cx="331852" cy="421735"/>
            </a:xfrm>
            <a:custGeom>
              <a:avLst/>
              <a:gdLst/>
              <a:ahLst/>
              <a:cxnLst/>
              <a:rect l="l" t="t" r="r" b="b"/>
              <a:pathLst>
                <a:path w="14661" h="18632" extrusionOk="0">
                  <a:moveTo>
                    <a:pt x="14653" y="0"/>
                  </a:moveTo>
                  <a:cubicBezTo>
                    <a:pt x="14650" y="0"/>
                    <a:pt x="14642" y="4"/>
                    <a:pt x="14631" y="15"/>
                  </a:cubicBezTo>
                  <a:cubicBezTo>
                    <a:pt x="14653" y="15"/>
                    <a:pt x="14661" y="0"/>
                    <a:pt x="14653" y="0"/>
                  </a:cubicBezTo>
                  <a:close/>
                  <a:moveTo>
                    <a:pt x="14631" y="15"/>
                  </a:moveTo>
                  <a:lnTo>
                    <a:pt x="14631" y="15"/>
                  </a:lnTo>
                  <a:cubicBezTo>
                    <a:pt x="12096" y="2951"/>
                    <a:pt x="2356" y="15426"/>
                    <a:pt x="21" y="18562"/>
                  </a:cubicBezTo>
                  <a:cubicBezTo>
                    <a:pt x="0" y="18603"/>
                    <a:pt x="5" y="18632"/>
                    <a:pt x="20" y="18632"/>
                  </a:cubicBezTo>
                  <a:cubicBezTo>
                    <a:pt x="29" y="18632"/>
                    <a:pt x="41" y="18621"/>
                    <a:pt x="54" y="18595"/>
                  </a:cubicBezTo>
                  <a:cubicBezTo>
                    <a:pt x="2556" y="15593"/>
                    <a:pt x="12396" y="3184"/>
                    <a:pt x="14631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8508359" y="3634463"/>
              <a:ext cx="85741" cy="70734"/>
            </a:xfrm>
            <a:custGeom>
              <a:avLst/>
              <a:gdLst/>
              <a:ahLst/>
              <a:cxnLst/>
              <a:rect l="l" t="t" r="r" b="b"/>
              <a:pathLst>
                <a:path w="3788" h="3125" extrusionOk="0">
                  <a:moveTo>
                    <a:pt x="3688" y="1"/>
                  </a:moveTo>
                  <a:cubicBezTo>
                    <a:pt x="2120" y="234"/>
                    <a:pt x="752" y="1602"/>
                    <a:pt x="52" y="2969"/>
                  </a:cubicBezTo>
                  <a:cubicBezTo>
                    <a:pt x="0" y="3047"/>
                    <a:pt x="69" y="3124"/>
                    <a:pt x="133" y="3124"/>
                  </a:cubicBezTo>
                  <a:cubicBezTo>
                    <a:pt x="152" y="3124"/>
                    <a:pt x="170" y="3118"/>
                    <a:pt x="185" y="3103"/>
                  </a:cubicBezTo>
                  <a:cubicBezTo>
                    <a:pt x="1253" y="1969"/>
                    <a:pt x="2454" y="968"/>
                    <a:pt x="3721" y="101"/>
                  </a:cubicBezTo>
                  <a:cubicBezTo>
                    <a:pt x="3788" y="67"/>
                    <a:pt x="3755" y="1"/>
                    <a:pt x="3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8505213" y="3663911"/>
              <a:ext cx="85130" cy="70101"/>
            </a:xfrm>
            <a:custGeom>
              <a:avLst/>
              <a:gdLst/>
              <a:ahLst/>
              <a:cxnLst/>
              <a:rect l="l" t="t" r="r" b="b"/>
              <a:pathLst>
                <a:path w="3761" h="3097" extrusionOk="0">
                  <a:moveTo>
                    <a:pt x="3693" y="1"/>
                  </a:moveTo>
                  <a:cubicBezTo>
                    <a:pt x="2092" y="234"/>
                    <a:pt x="758" y="1568"/>
                    <a:pt x="24" y="2969"/>
                  </a:cubicBezTo>
                  <a:cubicBezTo>
                    <a:pt x="0" y="3041"/>
                    <a:pt x="45" y="3096"/>
                    <a:pt x="110" y="3096"/>
                  </a:cubicBezTo>
                  <a:cubicBezTo>
                    <a:pt x="135" y="3096"/>
                    <a:pt x="163" y="3088"/>
                    <a:pt x="191" y="3069"/>
                  </a:cubicBezTo>
                  <a:cubicBezTo>
                    <a:pt x="1258" y="1969"/>
                    <a:pt x="2426" y="968"/>
                    <a:pt x="3727" y="101"/>
                  </a:cubicBezTo>
                  <a:cubicBezTo>
                    <a:pt x="3760" y="67"/>
                    <a:pt x="3727" y="1"/>
                    <a:pt x="3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8500912" y="3692613"/>
              <a:ext cx="85651" cy="71164"/>
            </a:xfrm>
            <a:custGeom>
              <a:avLst/>
              <a:gdLst/>
              <a:ahLst/>
              <a:cxnLst/>
              <a:rect l="l" t="t" r="r" b="b"/>
              <a:pathLst>
                <a:path w="3784" h="3144" extrusionOk="0">
                  <a:moveTo>
                    <a:pt x="3717" y="0"/>
                  </a:moveTo>
                  <a:cubicBezTo>
                    <a:pt x="2149" y="267"/>
                    <a:pt x="781" y="1601"/>
                    <a:pt x="47" y="3002"/>
                  </a:cubicBezTo>
                  <a:cubicBezTo>
                    <a:pt x="0" y="3073"/>
                    <a:pt x="53" y="3144"/>
                    <a:pt x="123" y="3144"/>
                  </a:cubicBezTo>
                  <a:cubicBezTo>
                    <a:pt x="153" y="3144"/>
                    <a:pt x="185" y="3132"/>
                    <a:pt x="214" y="3102"/>
                  </a:cubicBezTo>
                  <a:cubicBezTo>
                    <a:pt x="1282" y="1968"/>
                    <a:pt x="2449" y="967"/>
                    <a:pt x="3750" y="100"/>
                  </a:cubicBezTo>
                  <a:cubicBezTo>
                    <a:pt x="3783" y="67"/>
                    <a:pt x="3783" y="0"/>
                    <a:pt x="3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8497607" y="3722061"/>
              <a:ext cx="85176" cy="70712"/>
            </a:xfrm>
            <a:custGeom>
              <a:avLst/>
              <a:gdLst/>
              <a:ahLst/>
              <a:cxnLst/>
              <a:rect l="l" t="t" r="r" b="b"/>
              <a:pathLst>
                <a:path w="3763" h="3124" extrusionOk="0">
                  <a:moveTo>
                    <a:pt x="3696" y="0"/>
                  </a:moveTo>
                  <a:cubicBezTo>
                    <a:pt x="2128" y="234"/>
                    <a:pt x="760" y="1601"/>
                    <a:pt x="27" y="2969"/>
                  </a:cubicBezTo>
                  <a:cubicBezTo>
                    <a:pt x="1" y="3046"/>
                    <a:pt x="55" y="3124"/>
                    <a:pt x="127" y="3124"/>
                  </a:cubicBezTo>
                  <a:cubicBezTo>
                    <a:pt x="148" y="3124"/>
                    <a:pt x="171" y="3117"/>
                    <a:pt x="193" y="3102"/>
                  </a:cubicBezTo>
                  <a:cubicBezTo>
                    <a:pt x="1261" y="1968"/>
                    <a:pt x="2428" y="967"/>
                    <a:pt x="3729" y="100"/>
                  </a:cubicBezTo>
                  <a:cubicBezTo>
                    <a:pt x="3763" y="67"/>
                    <a:pt x="3763" y="0"/>
                    <a:pt x="3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8393237" y="3658343"/>
              <a:ext cx="146516" cy="65347"/>
            </a:xfrm>
            <a:custGeom>
              <a:avLst/>
              <a:gdLst/>
              <a:ahLst/>
              <a:cxnLst/>
              <a:rect l="l" t="t" r="r" b="b"/>
              <a:pathLst>
                <a:path w="6473" h="2887" extrusionOk="0">
                  <a:moveTo>
                    <a:pt x="3637" y="413"/>
                  </a:moveTo>
                  <a:cubicBezTo>
                    <a:pt x="4437" y="413"/>
                    <a:pt x="5271" y="447"/>
                    <a:pt x="6105" y="547"/>
                  </a:cubicBezTo>
                  <a:cubicBezTo>
                    <a:pt x="5505" y="847"/>
                    <a:pt x="4971" y="1214"/>
                    <a:pt x="4371" y="1547"/>
                  </a:cubicBezTo>
                  <a:cubicBezTo>
                    <a:pt x="3843" y="1864"/>
                    <a:pt x="2876" y="2453"/>
                    <a:pt x="2082" y="2453"/>
                  </a:cubicBezTo>
                  <a:cubicBezTo>
                    <a:pt x="1873" y="2453"/>
                    <a:pt x="1676" y="2412"/>
                    <a:pt x="1502" y="2315"/>
                  </a:cubicBezTo>
                  <a:cubicBezTo>
                    <a:pt x="1" y="1481"/>
                    <a:pt x="1802" y="613"/>
                    <a:pt x="2436" y="513"/>
                  </a:cubicBezTo>
                  <a:cubicBezTo>
                    <a:pt x="2836" y="447"/>
                    <a:pt x="3237" y="413"/>
                    <a:pt x="3637" y="413"/>
                  </a:cubicBezTo>
                  <a:close/>
                  <a:moveTo>
                    <a:pt x="3649" y="1"/>
                  </a:moveTo>
                  <a:cubicBezTo>
                    <a:pt x="3130" y="1"/>
                    <a:pt x="2612" y="49"/>
                    <a:pt x="2102" y="146"/>
                  </a:cubicBezTo>
                  <a:cubicBezTo>
                    <a:pt x="1268" y="313"/>
                    <a:pt x="268" y="980"/>
                    <a:pt x="568" y="1981"/>
                  </a:cubicBezTo>
                  <a:cubicBezTo>
                    <a:pt x="752" y="2673"/>
                    <a:pt x="1335" y="2886"/>
                    <a:pt x="1930" y="2886"/>
                  </a:cubicBezTo>
                  <a:cubicBezTo>
                    <a:pt x="2197" y="2886"/>
                    <a:pt x="2466" y="2844"/>
                    <a:pt x="2703" y="2782"/>
                  </a:cubicBezTo>
                  <a:cubicBezTo>
                    <a:pt x="4070" y="2448"/>
                    <a:pt x="5205" y="1514"/>
                    <a:pt x="6372" y="814"/>
                  </a:cubicBezTo>
                  <a:cubicBezTo>
                    <a:pt x="6472" y="747"/>
                    <a:pt x="6472" y="580"/>
                    <a:pt x="6372" y="513"/>
                  </a:cubicBezTo>
                  <a:cubicBezTo>
                    <a:pt x="6372" y="480"/>
                    <a:pt x="6372" y="447"/>
                    <a:pt x="6339" y="447"/>
                  </a:cubicBezTo>
                  <a:cubicBezTo>
                    <a:pt x="5468" y="150"/>
                    <a:pt x="4558" y="1"/>
                    <a:pt x="3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8517820" y="3542633"/>
              <a:ext cx="71006" cy="133569"/>
            </a:xfrm>
            <a:custGeom>
              <a:avLst/>
              <a:gdLst/>
              <a:ahLst/>
              <a:cxnLst/>
              <a:rect l="l" t="t" r="r" b="b"/>
              <a:pathLst>
                <a:path w="3137" h="5901" extrusionOk="0">
                  <a:moveTo>
                    <a:pt x="1803" y="406"/>
                  </a:moveTo>
                  <a:cubicBezTo>
                    <a:pt x="2028" y="406"/>
                    <a:pt x="2268" y="567"/>
                    <a:pt x="2503" y="989"/>
                  </a:cubicBezTo>
                  <a:cubicBezTo>
                    <a:pt x="2936" y="1823"/>
                    <a:pt x="2069" y="3190"/>
                    <a:pt x="1669" y="3891"/>
                  </a:cubicBezTo>
                  <a:cubicBezTo>
                    <a:pt x="1335" y="4458"/>
                    <a:pt x="968" y="4992"/>
                    <a:pt x="635" y="5592"/>
                  </a:cubicBezTo>
                  <a:cubicBezTo>
                    <a:pt x="568" y="4758"/>
                    <a:pt x="535" y="3924"/>
                    <a:pt x="535" y="3090"/>
                  </a:cubicBezTo>
                  <a:cubicBezTo>
                    <a:pt x="568" y="2690"/>
                    <a:pt x="601" y="2290"/>
                    <a:pt x="668" y="1889"/>
                  </a:cubicBezTo>
                  <a:cubicBezTo>
                    <a:pt x="740" y="1458"/>
                    <a:pt x="1226" y="406"/>
                    <a:pt x="1803" y="406"/>
                  </a:cubicBezTo>
                  <a:close/>
                  <a:moveTo>
                    <a:pt x="1788" y="0"/>
                  </a:moveTo>
                  <a:cubicBezTo>
                    <a:pt x="1002" y="0"/>
                    <a:pt x="447" y="855"/>
                    <a:pt x="301" y="1556"/>
                  </a:cubicBezTo>
                  <a:cubicBezTo>
                    <a:pt x="1" y="2990"/>
                    <a:pt x="101" y="4458"/>
                    <a:pt x="535" y="5826"/>
                  </a:cubicBezTo>
                  <a:cubicBezTo>
                    <a:pt x="535" y="5842"/>
                    <a:pt x="543" y="5851"/>
                    <a:pt x="555" y="5851"/>
                  </a:cubicBezTo>
                  <a:cubicBezTo>
                    <a:pt x="568" y="5851"/>
                    <a:pt x="585" y="5842"/>
                    <a:pt x="601" y="5826"/>
                  </a:cubicBezTo>
                  <a:cubicBezTo>
                    <a:pt x="635" y="5876"/>
                    <a:pt x="693" y="5901"/>
                    <a:pt x="756" y="5901"/>
                  </a:cubicBezTo>
                  <a:cubicBezTo>
                    <a:pt x="818" y="5901"/>
                    <a:pt x="885" y="5876"/>
                    <a:pt x="935" y="5826"/>
                  </a:cubicBezTo>
                  <a:cubicBezTo>
                    <a:pt x="1635" y="4691"/>
                    <a:pt x="2603" y="3557"/>
                    <a:pt x="2936" y="2223"/>
                  </a:cubicBezTo>
                  <a:cubicBezTo>
                    <a:pt x="3136" y="1456"/>
                    <a:pt x="3070" y="355"/>
                    <a:pt x="2136" y="55"/>
                  </a:cubicBezTo>
                  <a:cubicBezTo>
                    <a:pt x="2015" y="17"/>
                    <a:pt x="1899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7491731" y="2290487"/>
              <a:ext cx="1127291" cy="1303980"/>
            </a:xfrm>
            <a:custGeom>
              <a:avLst/>
              <a:gdLst/>
              <a:ahLst/>
              <a:cxnLst/>
              <a:rect l="l" t="t" r="r" b="b"/>
              <a:pathLst>
                <a:path w="49803" h="57609" extrusionOk="0">
                  <a:moveTo>
                    <a:pt x="20682" y="1"/>
                  </a:moveTo>
                  <a:lnTo>
                    <a:pt x="0" y="968"/>
                  </a:lnTo>
                  <a:cubicBezTo>
                    <a:pt x="0" y="968"/>
                    <a:pt x="1301" y="7039"/>
                    <a:pt x="5371" y="10008"/>
                  </a:cubicBezTo>
                  <a:cubicBezTo>
                    <a:pt x="5371" y="10008"/>
                    <a:pt x="15878" y="37528"/>
                    <a:pt x="18080" y="40430"/>
                  </a:cubicBezTo>
                  <a:cubicBezTo>
                    <a:pt x="21716" y="45233"/>
                    <a:pt x="39395" y="57609"/>
                    <a:pt x="39395" y="57609"/>
                  </a:cubicBezTo>
                  <a:lnTo>
                    <a:pt x="49803" y="44299"/>
                  </a:lnTo>
                  <a:cubicBezTo>
                    <a:pt x="49803" y="44299"/>
                    <a:pt x="32724" y="33325"/>
                    <a:pt x="31356" y="31590"/>
                  </a:cubicBezTo>
                  <a:cubicBezTo>
                    <a:pt x="30422" y="30423"/>
                    <a:pt x="23150" y="12743"/>
                    <a:pt x="23250" y="12109"/>
                  </a:cubicBezTo>
                  <a:cubicBezTo>
                    <a:pt x="24251" y="4637"/>
                    <a:pt x="20682" y="1"/>
                    <a:pt x="20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7930623" y="2316608"/>
              <a:ext cx="611032" cy="977696"/>
            </a:xfrm>
            <a:custGeom>
              <a:avLst/>
              <a:gdLst/>
              <a:ahLst/>
              <a:cxnLst/>
              <a:rect l="l" t="t" r="r" b="b"/>
              <a:pathLst>
                <a:path w="26995" h="43194" extrusionOk="0">
                  <a:moveTo>
                    <a:pt x="45" y="0"/>
                  </a:moveTo>
                  <a:cubicBezTo>
                    <a:pt x="27" y="0"/>
                    <a:pt x="1" y="24"/>
                    <a:pt x="24" y="48"/>
                  </a:cubicBezTo>
                  <a:cubicBezTo>
                    <a:pt x="224" y="448"/>
                    <a:pt x="425" y="815"/>
                    <a:pt x="625" y="1248"/>
                  </a:cubicBezTo>
                  <a:cubicBezTo>
                    <a:pt x="1292" y="2816"/>
                    <a:pt x="1726" y="4484"/>
                    <a:pt x="1859" y="6219"/>
                  </a:cubicBezTo>
                  <a:cubicBezTo>
                    <a:pt x="2026" y="7987"/>
                    <a:pt x="1726" y="9788"/>
                    <a:pt x="2059" y="11523"/>
                  </a:cubicBezTo>
                  <a:cubicBezTo>
                    <a:pt x="2259" y="12356"/>
                    <a:pt x="2526" y="13224"/>
                    <a:pt x="2826" y="14024"/>
                  </a:cubicBezTo>
                  <a:cubicBezTo>
                    <a:pt x="3127" y="14892"/>
                    <a:pt x="3427" y="15759"/>
                    <a:pt x="3727" y="16593"/>
                  </a:cubicBezTo>
                  <a:cubicBezTo>
                    <a:pt x="4361" y="18294"/>
                    <a:pt x="5028" y="19995"/>
                    <a:pt x="5695" y="21663"/>
                  </a:cubicBezTo>
                  <a:cubicBezTo>
                    <a:pt x="6362" y="23331"/>
                    <a:pt x="7063" y="24965"/>
                    <a:pt x="7830" y="26533"/>
                  </a:cubicBezTo>
                  <a:cubicBezTo>
                    <a:pt x="8197" y="27367"/>
                    <a:pt x="8564" y="28201"/>
                    <a:pt x="8964" y="29035"/>
                  </a:cubicBezTo>
                  <a:cubicBezTo>
                    <a:pt x="9298" y="29802"/>
                    <a:pt x="9665" y="30536"/>
                    <a:pt x="10098" y="31237"/>
                  </a:cubicBezTo>
                  <a:cubicBezTo>
                    <a:pt x="10532" y="31904"/>
                    <a:pt x="11066" y="32471"/>
                    <a:pt x="11733" y="32904"/>
                  </a:cubicBezTo>
                  <a:cubicBezTo>
                    <a:pt x="12433" y="33438"/>
                    <a:pt x="13200" y="33939"/>
                    <a:pt x="13934" y="34439"/>
                  </a:cubicBezTo>
                  <a:lnTo>
                    <a:pt x="18638" y="37608"/>
                  </a:lnTo>
                  <a:cubicBezTo>
                    <a:pt x="21740" y="39743"/>
                    <a:pt x="23708" y="41077"/>
                    <a:pt x="26810" y="43179"/>
                  </a:cubicBezTo>
                  <a:cubicBezTo>
                    <a:pt x="26826" y="43189"/>
                    <a:pt x="26842" y="43194"/>
                    <a:pt x="26858" y="43194"/>
                  </a:cubicBezTo>
                  <a:cubicBezTo>
                    <a:pt x="26937" y="43194"/>
                    <a:pt x="26994" y="43068"/>
                    <a:pt x="26910" y="43012"/>
                  </a:cubicBezTo>
                  <a:lnTo>
                    <a:pt x="26910" y="42978"/>
                  </a:lnTo>
                  <a:lnTo>
                    <a:pt x="17637" y="36674"/>
                  </a:lnTo>
                  <a:cubicBezTo>
                    <a:pt x="16102" y="35640"/>
                    <a:pt x="14568" y="34606"/>
                    <a:pt x="13034" y="33538"/>
                  </a:cubicBezTo>
                  <a:cubicBezTo>
                    <a:pt x="12266" y="33105"/>
                    <a:pt x="11599" y="32571"/>
                    <a:pt x="10932" y="32004"/>
                  </a:cubicBezTo>
                  <a:cubicBezTo>
                    <a:pt x="10398" y="31370"/>
                    <a:pt x="9931" y="30670"/>
                    <a:pt x="9631" y="29902"/>
                  </a:cubicBezTo>
                  <a:cubicBezTo>
                    <a:pt x="8063" y="26633"/>
                    <a:pt x="6629" y="23364"/>
                    <a:pt x="5295" y="20029"/>
                  </a:cubicBezTo>
                  <a:cubicBezTo>
                    <a:pt x="4628" y="18327"/>
                    <a:pt x="3994" y="16626"/>
                    <a:pt x="3393" y="14925"/>
                  </a:cubicBezTo>
                  <a:cubicBezTo>
                    <a:pt x="3127" y="14091"/>
                    <a:pt x="2826" y="13257"/>
                    <a:pt x="2559" y="12423"/>
                  </a:cubicBezTo>
                  <a:cubicBezTo>
                    <a:pt x="2293" y="11556"/>
                    <a:pt x="2159" y="10655"/>
                    <a:pt x="2159" y="9755"/>
                  </a:cubicBezTo>
                  <a:cubicBezTo>
                    <a:pt x="2159" y="8854"/>
                    <a:pt x="2193" y="7953"/>
                    <a:pt x="2159" y="7086"/>
                  </a:cubicBezTo>
                  <a:cubicBezTo>
                    <a:pt x="2092" y="6252"/>
                    <a:pt x="1992" y="5418"/>
                    <a:pt x="1826" y="4584"/>
                  </a:cubicBezTo>
                  <a:cubicBezTo>
                    <a:pt x="1459" y="2983"/>
                    <a:pt x="858" y="1449"/>
                    <a:pt x="58" y="14"/>
                  </a:cubicBezTo>
                  <a:cubicBezTo>
                    <a:pt x="58" y="5"/>
                    <a:pt x="5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7799023" y="2326613"/>
              <a:ext cx="138956" cy="103578"/>
            </a:xfrm>
            <a:custGeom>
              <a:avLst/>
              <a:gdLst/>
              <a:ahLst/>
              <a:cxnLst/>
              <a:rect l="l" t="t" r="r" b="b"/>
              <a:pathLst>
                <a:path w="6139" h="4576" extrusionOk="0">
                  <a:moveTo>
                    <a:pt x="69" y="1"/>
                  </a:moveTo>
                  <a:cubicBezTo>
                    <a:pt x="34" y="1"/>
                    <a:pt x="1" y="20"/>
                    <a:pt x="1" y="39"/>
                  </a:cubicBezTo>
                  <a:cubicBezTo>
                    <a:pt x="401" y="2875"/>
                    <a:pt x="3170" y="4576"/>
                    <a:pt x="5872" y="4576"/>
                  </a:cubicBezTo>
                  <a:cubicBezTo>
                    <a:pt x="6139" y="4576"/>
                    <a:pt x="6105" y="4242"/>
                    <a:pt x="5872" y="4242"/>
                  </a:cubicBezTo>
                  <a:cubicBezTo>
                    <a:pt x="4537" y="4176"/>
                    <a:pt x="3270" y="3742"/>
                    <a:pt x="2169" y="2975"/>
                  </a:cubicBezTo>
                  <a:cubicBezTo>
                    <a:pt x="1202" y="2241"/>
                    <a:pt x="468" y="1207"/>
                    <a:pt x="134" y="39"/>
                  </a:cubicBezTo>
                  <a:cubicBezTo>
                    <a:pt x="120" y="11"/>
                    <a:pt x="94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7552890" y="2474714"/>
              <a:ext cx="126733" cy="78000"/>
            </a:xfrm>
            <a:custGeom>
              <a:avLst/>
              <a:gdLst/>
              <a:ahLst/>
              <a:cxnLst/>
              <a:rect l="l" t="t" r="r" b="b"/>
              <a:pathLst>
                <a:path w="5599" h="3446" extrusionOk="0">
                  <a:moveTo>
                    <a:pt x="67" y="1"/>
                  </a:moveTo>
                  <a:cubicBezTo>
                    <a:pt x="34" y="1"/>
                    <a:pt x="0" y="68"/>
                    <a:pt x="34" y="68"/>
                  </a:cubicBezTo>
                  <a:cubicBezTo>
                    <a:pt x="868" y="735"/>
                    <a:pt x="1735" y="1335"/>
                    <a:pt x="2669" y="1869"/>
                  </a:cubicBezTo>
                  <a:cubicBezTo>
                    <a:pt x="3603" y="2436"/>
                    <a:pt x="4604" y="2903"/>
                    <a:pt x="5538" y="3437"/>
                  </a:cubicBezTo>
                  <a:cubicBezTo>
                    <a:pt x="5544" y="3443"/>
                    <a:pt x="5550" y="3446"/>
                    <a:pt x="5556" y="3446"/>
                  </a:cubicBezTo>
                  <a:cubicBezTo>
                    <a:pt x="5581" y="3446"/>
                    <a:pt x="5598" y="3397"/>
                    <a:pt x="5571" y="3370"/>
                  </a:cubicBezTo>
                  <a:cubicBezTo>
                    <a:pt x="4670" y="2736"/>
                    <a:pt x="3803" y="2069"/>
                    <a:pt x="2869" y="1502"/>
                  </a:cubicBezTo>
                  <a:cubicBezTo>
                    <a:pt x="2002" y="902"/>
                    <a:pt x="1068" y="40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7543836" y="2346056"/>
              <a:ext cx="82323" cy="172298"/>
            </a:xfrm>
            <a:custGeom>
              <a:avLst/>
              <a:gdLst/>
              <a:ahLst/>
              <a:cxnLst/>
              <a:rect l="l" t="t" r="r" b="b"/>
              <a:pathLst>
                <a:path w="3637" h="7612" extrusionOk="0">
                  <a:moveTo>
                    <a:pt x="53" y="0"/>
                  </a:moveTo>
                  <a:cubicBezTo>
                    <a:pt x="33" y="0"/>
                    <a:pt x="0" y="24"/>
                    <a:pt x="0" y="48"/>
                  </a:cubicBezTo>
                  <a:cubicBezTo>
                    <a:pt x="134" y="748"/>
                    <a:pt x="234" y="1449"/>
                    <a:pt x="334" y="2149"/>
                  </a:cubicBezTo>
                  <a:cubicBezTo>
                    <a:pt x="400" y="2783"/>
                    <a:pt x="534" y="3350"/>
                    <a:pt x="734" y="3950"/>
                  </a:cubicBezTo>
                  <a:cubicBezTo>
                    <a:pt x="901" y="4484"/>
                    <a:pt x="1234" y="4951"/>
                    <a:pt x="1668" y="5318"/>
                  </a:cubicBezTo>
                  <a:cubicBezTo>
                    <a:pt x="1935" y="5485"/>
                    <a:pt x="2202" y="5652"/>
                    <a:pt x="2435" y="5818"/>
                  </a:cubicBezTo>
                  <a:cubicBezTo>
                    <a:pt x="2669" y="5985"/>
                    <a:pt x="2902" y="6185"/>
                    <a:pt x="3169" y="6319"/>
                  </a:cubicBezTo>
                  <a:lnTo>
                    <a:pt x="3202" y="6519"/>
                  </a:lnTo>
                  <a:cubicBezTo>
                    <a:pt x="3236" y="6686"/>
                    <a:pt x="3302" y="6852"/>
                    <a:pt x="3336" y="7053"/>
                  </a:cubicBezTo>
                  <a:cubicBezTo>
                    <a:pt x="3403" y="7219"/>
                    <a:pt x="3436" y="7420"/>
                    <a:pt x="3536" y="7586"/>
                  </a:cubicBezTo>
                  <a:cubicBezTo>
                    <a:pt x="3536" y="7603"/>
                    <a:pt x="3553" y="7611"/>
                    <a:pt x="3569" y="7611"/>
                  </a:cubicBezTo>
                  <a:cubicBezTo>
                    <a:pt x="3586" y="7611"/>
                    <a:pt x="3603" y="7603"/>
                    <a:pt x="3603" y="7586"/>
                  </a:cubicBezTo>
                  <a:cubicBezTo>
                    <a:pt x="3636" y="7386"/>
                    <a:pt x="3636" y="7186"/>
                    <a:pt x="3603" y="7019"/>
                  </a:cubicBezTo>
                  <a:cubicBezTo>
                    <a:pt x="3569" y="6819"/>
                    <a:pt x="3569" y="6652"/>
                    <a:pt x="3536" y="6452"/>
                  </a:cubicBezTo>
                  <a:cubicBezTo>
                    <a:pt x="3503" y="6285"/>
                    <a:pt x="3002" y="3817"/>
                    <a:pt x="2869" y="3317"/>
                  </a:cubicBezTo>
                  <a:cubicBezTo>
                    <a:pt x="2569" y="2282"/>
                    <a:pt x="2235" y="1282"/>
                    <a:pt x="1935" y="281"/>
                  </a:cubicBezTo>
                  <a:cubicBezTo>
                    <a:pt x="1952" y="264"/>
                    <a:pt x="1935" y="256"/>
                    <a:pt x="1914" y="256"/>
                  </a:cubicBezTo>
                  <a:cubicBezTo>
                    <a:pt x="1893" y="256"/>
                    <a:pt x="1868" y="264"/>
                    <a:pt x="1868" y="281"/>
                  </a:cubicBezTo>
                  <a:cubicBezTo>
                    <a:pt x="2135" y="1315"/>
                    <a:pt x="2335" y="2349"/>
                    <a:pt x="2535" y="3383"/>
                  </a:cubicBezTo>
                  <a:cubicBezTo>
                    <a:pt x="2669" y="3917"/>
                    <a:pt x="2769" y="4451"/>
                    <a:pt x="2869" y="4951"/>
                  </a:cubicBezTo>
                  <a:cubicBezTo>
                    <a:pt x="2936" y="5218"/>
                    <a:pt x="2969" y="5451"/>
                    <a:pt x="3036" y="5685"/>
                  </a:cubicBezTo>
                  <a:cubicBezTo>
                    <a:pt x="3036" y="5752"/>
                    <a:pt x="3069" y="5852"/>
                    <a:pt x="3102" y="5918"/>
                  </a:cubicBezTo>
                  <a:lnTo>
                    <a:pt x="2669" y="5618"/>
                  </a:lnTo>
                  <a:cubicBezTo>
                    <a:pt x="2402" y="5451"/>
                    <a:pt x="2168" y="5285"/>
                    <a:pt x="1901" y="5051"/>
                  </a:cubicBezTo>
                  <a:cubicBezTo>
                    <a:pt x="1501" y="4684"/>
                    <a:pt x="1168" y="4184"/>
                    <a:pt x="1034" y="3617"/>
                  </a:cubicBezTo>
                  <a:cubicBezTo>
                    <a:pt x="834" y="3050"/>
                    <a:pt x="734" y="2483"/>
                    <a:pt x="567" y="1882"/>
                  </a:cubicBezTo>
                  <a:cubicBezTo>
                    <a:pt x="400" y="1282"/>
                    <a:pt x="234" y="648"/>
                    <a:pt x="67" y="14"/>
                  </a:cubicBezTo>
                  <a:cubicBezTo>
                    <a:pt x="67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8345138" y="3274748"/>
              <a:ext cx="211750" cy="266437"/>
            </a:xfrm>
            <a:custGeom>
              <a:avLst/>
              <a:gdLst/>
              <a:ahLst/>
              <a:cxnLst/>
              <a:rect l="l" t="t" r="r" b="b"/>
              <a:pathLst>
                <a:path w="9355" h="11771" extrusionOk="0">
                  <a:moveTo>
                    <a:pt x="9311" y="1"/>
                  </a:moveTo>
                  <a:cubicBezTo>
                    <a:pt x="9303" y="1"/>
                    <a:pt x="9298" y="5"/>
                    <a:pt x="9298" y="15"/>
                  </a:cubicBezTo>
                  <a:cubicBezTo>
                    <a:pt x="8931" y="482"/>
                    <a:pt x="8530" y="882"/>
                    <a:pt x="8164" y="1316"/>
                  </a:cubicBezTo>
                  <a:lnTo>
                    <a:pt x="7129" y="2516"/>
                  </a:lnTo>
                  <a:cubicBezTo>
                    <a:pt x="5862" y="4017"/>
                    <a:pt x="4661" y="5552"/>
                    <a:pt x="3460" y="7086"/>
                  </a:cubicBezTo>
                  <a:cubicBezTo>
                    <a:pt x="2860" y="7854"/>
                    <a:pt x="2293" y="8621"/>
                    <a:pt x="1726" y="9421"/>
                  </a:cubicBezTo>
                  <a:cubicBezTo>
                    <a:pt x="1425" y="9822"/>
                    <a:pt x="1092" y="10255"/>
                    <a:pt x="825" y="10622"/>
                  </a:cubicBezTo>
                  <a:cubicBezTo>
                    <a:pt x="558" y="10956"/>
                    <a:pt x="258" y="11323"/>
                    <a:pt x="24" y="11723"/>
                  </a:cubicBezTo>
                  <a:cubicBezTo>
                    <a:pt x="1" y="11747"/>
                    <a:pt x="11" y="11770"/>
                    <a:pt x="30" y="11770"/>
                  </a:cubicBezTo>
                  <a:cubicBezTo>
                    <a:pt x="38" y="11770"/>
                    <a:pt x="48" y="11766"/>
                    <a:pt x="58" y="11756"/>
                  </a:cubicBezTo>
                  <a:cubicBezTo>
                    <a:pt x="258" y="11590"/>
                    <a:pt x="391" y="11423"/>
                    <a:pt x="558" y="11189"/>
                  </a:cubicBezTo>
                  <a:cubicBezTo>
                    <a:pt x="758" y="10956"/>
                    <a:pt x="958" y="10756"/>
                    <a:pt x="1125" y="10555"/>
                  </a:cubicBezTo>
                  <a:cubicBezTo>
                    <a:pt x="1459" y="10122"/>
                    <a:pt x="1826" y="9722"/>
                    <a:pt x="2159" y="9288"/>
                  </a:cubicBezTo>
                  <a:cubicBezTo>
                    <a:pt x="3427" y="7820"/>
                    <a:pt x="4661" y="6286"/>
                    <a:pt x="5829" y="4751"/>
                  </a:cubicBezTo>
                  <a:cubicBezTo>
                    <a:pt x="6429" y="3984"/>
                    <a:pt x="6996" y="3217"/>
                    <a:pt x="7596" y="2416"/>
                  </a:cubicBezTo>
                  <a:cubicBezTo>
                    <a:pt x="8164" y="1616"/>
                    <a:pt x="8697" y="782"/>
                    <a:pt x="9331" y="48"/>
                  </a:cubicBezTo>
                  <a:cubicBezTo>
                    <a:pt x="9355" y="24"/>
                    <a:pt x="9328" y="1"/>
                    <a:pt x="9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7279573" y="1376282"/>
              <a:ext cx="474928" cy="492922"/>
            </a:xfrm>
            <a:custGeom>
              <a:avLst/>
              <a:gdLst/>
              <a:ahLst/>
              <a:cxnLst/>
              <a:rect l="l" t="t" r="r" b="b"/>
              <a:pathLst>
                <a:path w="20982" h="21777" extrusionOk="0">
                  <a:moveTo>
                    <a:pt x="8137" y="1"/>
                  </a:moveTo>
                  <a:cubicBezTo>
                    <a:pt x="5869" y="1"/>
                    <a:pt x="4197" y="1598"/>
                    <a:pt x="3703" y="3597"/>
                  </a:cubicBezTo>
                  <a:cubicBezTo>
                    <a:pt x="3603" y="3897"/>
                    <a:pt x="3536" y="4231"/>
                    <a:pt x="3503" y="4631"/>
                  </a:cubicBezTo>
                  <a:cubicBezTo>
                    <a:pt x="3269" y="5998"/>
                    <a:pt x="3136" y="7766"/>
                    <a:pt x="2969" y="9134"/>
                  </a:cubicBezTo>
                  <a:cubicBezTo>
                    <a:pt x="2902" y="9668"/>
                    <a:pt x="2835" y="10201"/>
                    <a:pt x="2702" y="10735"/>
                  </a:cubicBezTo>
                  <a:cubicBezTo>
                    <a:pt x="2035" y="13270"/>
                    <a:pt x="0" y="14938"/>
                    <a:pt x="400" y="21576"/>
                  </a:cubicBezTo>
                  <a:cubicBezTo>
                    <a:pt x="400" y="21676"/>
                    <a:pt x="467" y="21743"/>
                    <a:pt x="567" y="21776"/>
                  </a:cubicBezTo>
                  <a:lnTo>
                    <a:pt x="1334" y="21710"/>
                  </a:lnTo>
                  <a:cubicBezTo>
                    <a:pt x="1734" y="19998"/>
                    <a:pt x="2182" y="18580"/>
                    <a:pt x="2241" y="18580"/>
                  </a:cubicBezTo>
                  <a:cubicBezTo>
                    <a:pt x="2251" y="18580"/>
                    <a:pt x="2250" y="18621"/>
                    <a:pt x="2235" y="18708"/>
                  </a:cubicBezTo>
                  <a:cubicBezTo>
                    <a:pt x="2035" y="19675"/>
                    <a:pt x="2002" y="20676"/>
                    <a:pt x="2102" y="21643"/>
                  </a:cubicBezTo>
                  <a:lnTo>
                    <a:pt x="3603" y="21510"/>
                  </a:lnTo>
                  <a:cubicBezTo>
                    <a:pt x="3779" y="18487"/>
                    <a:pt x="4135" y="16136"/>
                    <a:pt x="4264" y="16136"/>
                  </a:cubicBezTo>
                  <a:cubicBezTo>
                    <a:pt x="4282" y="16136"/>
                    <a:pt x="4295" y="16180"/>
                    <a:pt x="4303" y="16273"/>
                  </a:cubicBezTo>
                  <a:cubicBezTo>
                    <a:pt x="4470" y="19375"/>
                    <a:pt x="4770" y="20342"/>
                    <a:pt x="5104" y="21376"/>
                  </a:cubicBezTo>
                  <a:cubicBezTo>
                    <a:pt x="8773" y="21076"/>
                    <a:pt x="13543" y="20542"/>
                    <a:pt x="16979" y="20142"/>
                  </a:cubicBezTo>
                  <a:cubicBezTo>
                    <a:pt x="17141" y="18299"/>
                    <a:pt x="17240" y="16300"/>
                    <a:pt x="17337" y="16300"/>
                  </a:cubicBezTo>
                  <a:cubicBezTo>
                    <a:pt x="17340" y="16300"/>
                    <a:pt x="17343" y="16302"/>
                    <a:pt x="17346" y="16306"/>
                  </a:cubicBezTo>
                  <a:cubicBezTo>
                    <a:pt x="17946" y="17273"/>
                    <a:pt x="18246" y="18808"/>
                    <a:pt x="18413" y="19942"/>
                  </a:cubicBezTo>
                  <a:cubicBezTo>
                    <a:pt x="19514" y="19808"/>
                    <a:pt x="20381" y="19675"/>
                    <a:pt x="20915" y="19542"/>
                  </a:cubicBezTo>
                  <a:cubicBezTo>
                    <a:pt x="20915" y="19542"/>
                    <a:pt x="20982" y="17940"/>
                    <a:pt x="20948" y="17440"/>
                  </a:cubicBezTo>
                  <a:cubicBezTo>
                    <a:pt x="20882" y="16106"/>
                    <a:pt x="20581" y="14805"/>
                    <a:pt x="20081" y="13604"/>
                  </a:cubicBezTo>
                  <a:cubicBezTo>
                    <a:pt x="19514" y="12403"/>
                    <a:pt x="18814" y="11236"/>
                    <a:pt x="18013" y="10201"/>
                  </a:cubicBezTo>
                  <a:lnTo>
                    <a:pt x="18013" y="10168"/>
                  </a:lnTo>
                  <a:cubicBezTo>
                    <a:pt x="17546" y="9434"/>
                    <a:pt x="17112" y="8667"/>
                    <a:pt x="16812" y="7866"/>
                  </a:cubicBezTo>
                  <a:cubicBezTo>
                    <a:pt x="16579" y="7299"/>
                    <a:pt x="16412" y="6666"/>
                    <a:pt x="16312" y="6065"/>
                  </a:cubicBezTo>
                  <a:cubicBezTo>
                    <a:pt x="15845" y="3797"/>
                    <a:pt x="14410" y="1962"/>
                    <a:pt x="12342" y="1662"/>
                  </a:cubicBezTo>
                  <a:cubicBezTo>
                    <a:pt x="10824" y="487"/>
                    <a:pt x="9389" y="1"/>
                    <a:pt x="8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7575820" y="1424359"/>
              <a:ext cx="188504" cy="392740"/>
            </a:xfrm>
            <a:custGeom>
              <a:avLst/>
              <a:gdLst/>
              <a:ahLst/>
              <a:cxnLst/>
              <a:rect l="l" t="t" r="r" b="b"/>
              <a:pathLst>
                <a:path w="8328" h="17351" extrusionOk="0">
                  <a:moveTo>
                    <a:pt x="162" y="1"/>
                  </a:moveTo>
                  <a:cubicBezTo>
                    <a:pt x="72" y="1"/>
                    <a:pt x="0" y="144"/>
                    <a:pt x="122" y="205"/>
                  </a:cubicBezTo>
                  <a:cubicBezTo>
                    <a:pt x="989" y="572"/>
                    <a:pt x="1723" y="1206"/>
                    <a:pt x="2223" y="2006"/>
                  </a:cubicBezTo>
                  <a:cubicBezTo>
                    <a:pt x="2623" y="2740"/>
                    <a:pt x="2723" y="3574"/>
                    <a:pt x="2924" y="4408"/>
                  </a:cubicBezTo>
                  <a:cubicBezTo>
                    <a:pt x="3224" y="5709"/>
                    <a:pt x="3891" y="6910"/>
                    <a:pt x="4792" y="7911"/>
                  </a:cubicBezTo>
                  <a:cubicBezTo>
                    <a:pt x="5959" y="9145"/>
                    <a:pt x="7060" y="10146"/>
                    <a:pt x="7560" y="11914"/>
                  </a:cubicBezTo>
                  <a:cubicBezTo>
                    <a:pt x="8061" y="13682"/>
                    <a:pt x="8227" y="15516"/>
                    <a:pt x="8061" y="17351"/>
                  </a:cubicBezTo>
                  <a:cubicBezTo>
                    <a:pt x="8327" y="15616"/>
                    <a:pt x="8261" y="13815"/>
                    <a:pt x="7860" y="12114"/>
                  </a:cubicBezTo>
                  <a:cubicBezTo>
                    <a:pt x="7527" y="10613"/>
                    <a:pt x="6760" y="9278"/>
                    <a:pt x="5625" y="8244"/>
                  </a:cubicBezTo>
                  <a:cubicBezTo>
                    <a:pt x="4925" y="7577"/>
                    <a:pt x="4291" y="6777"/>
                    <a:pt x="3824" y="5943"/>
                  </a:cubicBezTo>
                  <a:cubicBezTo>
                    <a:pt x="3424" y="5075"/>
                    <a:pt x="3124" y="4141"/>
                    <a:pt x="2924" y="3174"/>
                  </a:cubicBezTo>
                  <a:cubicBezTo>
                    <a:pt x="2623" y="1706"/>
                    <a:pt x="1589" y="505"/>
                    <a:pt x="188" y="5"/>
                  </a:cubicBezTo>
                  <a:cubicBezTo>
                    <a:pt x="179" y="2"/>
                    <a:pt x="170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7261442" y="1479770"/>
              <a:ext cx="97421" cy="378480"/>
            </a:xfrm>
            <a:custGeom>
              <a:avLst/>
              <a:gdLst/>
              <a:ahLst/>
              <a:cxnLst/>
              <a:rect l="l" t="t" r="r" b="b"/>
              <a:pathLst>
                <a:path w="4304" h="16721" extrusionOk="0">
                  <a:moveTo>
                    <a:pt x="4287" y="0"/>
                  </a:moveTo>
                  <a:cubicBezTo>
                    <a:pt x="4279" y="0"/>
                    <a:pt x="4270" y="9"/>
                    <a:pt x="4270" y="25"/>
                  </a:cubicBezTo>
                  <a:cubicBezTo>
                    <a:pt x="3970" y="1560"/>
                    <a:pt x="3870" y="3161"/>
                    <a:pt x="3536" y="4695"/>
                  </a:cubicBezTo>
                  <a:cubicBezTo>
                    <a:pt x="3203" y="6363"/>
                    <a:pt x="2369" y="7631"/>
                    <a:pt x="1602" y="9065"/>
                  </a:cubicBezTo>
                  <a:cubicBezTo>
                    <a:pt x="367" y="11400"/>
                    <a:pt x="1" y="14069"/>
                    <a:pt x="534" y="16671"/>
                  </a:cubicBezTo>
                  <a:cubicBezTo>
                    <a:pt x="534" y="16704"/>
                    <a:pt x="551" y="16721"/>
                    <a:pt x="568" y="16721"/>
                  </a:cubicBezTo>
                  <a:cubicBezTo>
                    <a:pt x="584" y="16721"/>
                    <a:pt x="601" y="16704"/>
                    <a:pt x="601" y="16671"/>
                  </a:cubicBezTo>
                  <a:cubicBezTo>
                    <a:pt x="434" y="15036"/>
                    <a:pt x="534" y="13402"/>
                    <a:pt x="901" y="11834"/>
                  </a:cubicBezTo>
                  <a:cubicBezTo>
                    <a:pt x="1301" y="10333"/>
                    <a:pt x="2002" y="9099"/>
                    <a:pt x="2736" y="7798"/>
                  </a:cubicBezTo>
                  <a:cubicBezTo>
                    <a:pt x="4037" y="5396"/>
                    <a:pt x="3837" y="2727"/>
                    <a:pt x="4304" y="25"/>
                  </a:cubicBezTo>
                  <a:cubicBezTo>
                    <a:pt x="4304" y="9"/>
                    <a:pt x="4295" y="0"/>
                    <a:pt x="4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6861685" y="1260731"/>
              <a:ext cx="735773" cy="596047"/>
            </a:xfrm>
            <a:custGeom>
              <a:avLst/>
              <a:gdLst/>
              <a:ahLst/>
              <a:cxnLst/>
              <a:rect l="l" t="t" r="r" b="b"/>
              <a:pathLst>
                <a:path w="32506" h="26333" extrusionOk="0">
                  <a:moveTo>
                    <a:pt x="8398" y="1"/>
                  </a:moveTo>
                  <a:cubicBezTo>
                    <a:pt x="6277" y="1"/>
                    <a:pt x="0" y="3046"/>
                    <a:pt x="316" y="4165"/>
                  </a:cubicBezTo>
                  <a:cubicBezTo>
                    <a:pt x="1183" y="7134"/>
                    <a:pt x="4252" y="15006"/>
                    <a:pt x="8288" y="19443"/>
                  </a:cubicBezTo>
                  <a:cubicBezTo>
                    <a:pt x="10818" y="22189"/>
                    <a:pt x="23392" y="26333"/>
                    <a:pt x="28671" y="26333"/>
                  </a:cubicBezTo>
                  <a:cubicBezTo>
                    <a:pt x="29100" y="26333"/>
                    <a:pt x="29480" y="26305"/>
                    <a:pt x="29804" y="26248"/>
                  </a:cubicBezTo>
                  <a:cubicBezTo>
                    <a:pt x="31972" y="25881"/>
                    <a:pt x="32505" y="23579"/>
                    <a:pt x="26901" y="20610"/>
                  </a:cubicBezTo>
                  <a:cubicBezTo>
                    <a:pt x="22732" y="18409"/>
                    <a:pt x="15527" y="13405"/>
                    <a:pt x="14793" y="12571"/>
                  </a:cubicBezTo>
                  <a:cubicBezTo>
                    <a:pt x="14059" y="11771"/>
                    <a:pt x="10356" y="3064"/>
                    <a:pt x="9055" y="262"/>
                  </a:cubicBezTo>
                  <a:cubicBezTo>
                    <a:pt x="8976" y="81"/>
                    <a:pt x="8742" y="1"/>
                    <a:pt x="8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6783504" y="990967"/>
              <a:ext cx="303558" cy="427485"/>
            </a:xfrm>
            <a:custGeom>
              <a:avLst/>
              <a:gdLst/>
              <a:ahLst/>
              <a:cxnLst/>
              <a:rect l="l" t="t" r="r" b="b"/>
              <a:pathLst>
                <a:path w="13411" h="18886" extrusionOk="0">
                  <a:moveTo>
                    <a:pt x="1171" y="0"/>
                  </a:moveTo>
                  <a:cubicBezTo>
                    <a:pt x="1058" y="0"/>
                    <a:pt x="967" y="23"/>
                    <a:pt x="901" y="72"/>
                  </a:cubicBezTo>
                  <a:cubicBezTo>
                    <a:pt x="0" y="772"/>
                    <a:pt x="534" y="1940"/>
                    <a:pt x="3069" y="3874"/>
                  </a:cubicBezTo>
                  <a:cubicBezTo>
                    <a:pt x="5604" y="5809"/>
                    <a:pt x="5271" y="7711"/>
                    <a:pt x="4937" y="9011"/>
                  </a:cubicBezTo>
                  <a:cubicBezTo>
                    <a:pt x="4103" y="12247"/>
                    <a:pt x="4070" y="15650"/>
                    <a:pt x="4871" y="18885"/>
                  </a:cubicBezTo>
                  <a:cubicBezTo>
                    <a:pt x="4871" y="18885"/>
                    <a:pt x="13410" y="16483"/>
                    <a:pt x="13143" y="13982"/>
                  </a:cubicBezTo>
                  <a:cubicBezTo>
                    <a:pt x="13076" y="13348"/>
                    <a:pt x="11108" y="8544"/>
                    <a:pt x="10008" y="7010"/>
                  </a:cubicBezTo>
                  <a:cubicBezTo>
                    <a:pt x="8873" y="5342"/>
                    <a:pt x="7472" y="3874"/>
                    <a:pt x="5871" y="2674"/>
                  </a:cubicBezTo>
                  <a:cubicBezTo>
                    <a:pt x="3670" y="1022"/>
                    <a:pt x="1921" y="0"/>
                    <a:pt x="1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6783504" y="1088569"/>
              <a:ext cx="143234" cy="313789"/>
            </a:xfrm>
            <a:custGeom>
              <a:avLst/>
              <a:gdLst/>
              <a:ahLst/>
              <a:cxnLst/>
              <a:rect l="l" t="t" r="r" b="b"/>
              <a:pathLst>
                <a:path w="6328" h="13863" extrusionOk="0">
                  <a:moveTo>
                    <a:pt x="1091" y="0"/>
                  </a:moveTo>
                  <a:cubicBezTo>
                    <a:pt x="1" y="0"/>
                    <a:pt x="164" y="1412"/>
                    <a:pt x="701" y="2665"/>
                  </a:cubicBezTo>
                  <a:cubicBezTo>
                    <a:pt x="2736" y="7535"/>
                    <a:pt x="1835" y="10637"/>
                    <a:pt x="4237" y="13439"/>
                  </a:cubicBezTo>
                  <a:cubicBezTo>
                    <a:pt x="4488" y="13732"/>
                    <a:pt x="4695" y="13863"/>
                    <a:pt x="4866" y="13863"/>
                  </a:cubicBezTo>
                  <a:cubicBezTo>
                    <a:pt x="6328" y="13863"/>
                    <a:pt x="5071" y="4233"/>
                    <a:pt x="5071" y="4232"/>
                  </a:cubicBezTo>
                  <a:lnTo>
                    <a:pt x="5071" y="4232"/>
                  </a:lnTo>
                  <a:cubicBezTo>
                    <a:pt x="5035" y="4393"/>
                    <a:pt x="4981" y="4465"/>
                    <a:pt x="4909" y="4465"/>
                  </a:cubicBezTo>
                  <a:cubicBezTo>
                    <a:pt x="4373" y="4465"/>
                    <a:pt x="2889" y="445"/>
                    <a:pt x="1535" y="63"/>
                  </a:cubicBezTo>
                  <a:cubicBezTo>
                    <a:pt x="1368" y="20"/>
                    <a:pt x="1221" y="0"/>
                    <a:pt x="1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6883166" y="1308943"/>
              <a:ext cx="724433" cy="554648"/>
            </a:xfrm>
            <a:custGeom>
              <a:avLst/>
              <a:gdLst/>
              <a:ahLst/>
              <a:cxnLst/>
              <a:rect l="l" t="t" r="r" b="b"/>
              <a:pathLst>
                <a:path w="32005" h="24504" extrusionOk="0">
                  <a:moveTo>
                    <a:pt x="9741" y="0"/>
                  </a:moveTo>
                  <a:cubicBezTo>
                    <a:pt x="9741" y="0"/>
                    <a:pt x="201" y="5538"/>
                    <a:pt x="1" y="5671"/>
                  </a:cubicBezTo>
                  <a:cubicBezTo>
                    <a:pt x="1" y="5671"/>
                    <a:pt x="5071" y="15845"/>
                    <a:pt x="7573" y="18013"/>
                  </a:cubicBezTo>
                  <a:cubicBezTo>
                    <a:pt x="10141" y="20248"/>
                    <a:pt x="17880" y="22850"/>
                    <a:pt x="24685" y="24184"/>
                  </a:cubicBezTo>
                  <a:cubicBezTo>
                    <a:pt x="25783" y="24405"/>
                    <a:pt x="26733" y="24503"/>
                    <a:pt x="27539" y="24503"/>
                  </a:cubicBezTo>
                  <a:cubicBezTo>
                    <a:pt x="31726" y="24503"/>
                    <a:pt x="32005" y="21850"/>
                    <a:pt x="28788" y="19948"/>
                  </a:cubicBezTo>
                  <a:cubicBezTo>
                    <a:pt x="25152" y="17847"/>
                    <a:pt x="14744" y="11208"/>
                    <a:pt x="14011" y="10108"/>
                  </a:cubicBezTo>
                  <a:cubicBezTo>
                    <a:pt x="13277" y="9040"/>
                    <a:pt x="9741" y="0"/>
                    <a:pt x="9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6914266" y="1352742"/>
              <a:ext cx="193937" cy="108942"/>
            </a:xfrm>
            <a:custGeom>
              <a:avLst/>
              <a:gdLst/>
              <a:ahLst/>
              <a:cxnLst/>
              <a:rect l="l" t="t" r="r" b="b"/>
              <a:pathLst>
                <a:path w="8568" h="4813" extrusionOk="0">
                  <a:moveTo>
                    <a:pt x="8500" y="0"/>
                  </a:moveTo>
                  <a:cubicBezTo>
                    <a:pt x="7833" y="434"/>
                    <a:pt x="3130" y="2835"/>
                    <a:pt x="28" y="4770"/>
                  </a:cubicBezTo>
                  <a:cubicBezTo>
                    <a:pt x="1" y="4770"/>
                    <a:pt x="17" y="4813"/>
                    <a:pt x="41" y="4813"/>
                  </a:cubicBezTo>
                  <a:cubicBezTo>
                    <a:pt x="48" y="4813"/>
                    <a:pt x="54" y="4810"/>
                    <a:pt x="61" y="4804"/>
                  </a:cubicBezTo>
                  <a:cubicBezTo>
                    <a:pt x="3997" y="2969"/>
                    <a:pt x="7833" y="434"/>
                    <a:pt x="8534" y="67"/>
                  </a:cubicBezTo>
                  <a:cubicBezTo>
                    <a:pt x="8567" y="33"/>
                    <a:pt x="8534" y="0"/>
                    <a:pt x="8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7388289" y="1709741"/>
              <a:ext cx="591973" cy="704605"/>
            </a:xfrm>
            <a:custGeom>
              <a:avLst/>
              <a:gdLst/>
              <a:ahLst/>
              <a:cxnLst/>
              <a:rect l="l" t="t" r="r" b="b"/>
              <a:pathLst>
                <a:path w="26153" h="31129" extrusionOk="0">
                  <a:moveTo>
                    <a:pt x="8302" y="0"/>
                  </a:moveTo>
                  <a:cubicBezTo>
                    <a:pt x="6704" y="0"/>
                    <a:pt x="5341" y="829"/>
                    <a:pt x="4470" y="2174"/>
                  </a:cubicBezTo>
                  <a:cubicBezTo>
                    <a:pt x="4103" y="2775"/>
                    <a:pt x="1" y="11348"/>
                    <a:pt x="1" y="14316"/>
                  </a:cubicBezTo>
                  <a:cubicBezTo>
                    <a:pt x="1" y="16918"/>
                    <a:pt x="2202" y="19353"/>
                    <a:pt x="2202" y="19353"/>
                  </a:cubicBezTo>
                  <a:lnTo>
                    <a:pt x="2903" y="31128"/>
                  </a:lnTo>
                  <a:cubicBezTo>
                    <a:pt x="2903" y="31128"/>
                    <a:pt x="21583" y="27526"/>
                    <a:pt x="26153" y="26258"/>
                  </a:cubicBezTo>
                  <a:cubicBezTo>
                    <a:pt x="26153" y="26258"/>
                    <a:pt x="17947" y="5643"/>
                    <a:pt x="11842" y="1274"/>
                  </a:cubicBezTo>
                  <a:cubicBezTo>
                    <a:pt x="10607" y="391"/>
                    <a:pt x="9399" y="0"/>
                    <a:pt x="8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7476633" y="1598875"/>
              <a:ext cx="110255" cy="205458"/>
            </a:xfrm>
            <a:custGeom>
              <a:avLst/>
              <a:gdLst/>
              <a:ahLst/>
              <a:cxnLst/>
              <a:rect l="l" t="t" r="r" b="b"/>
              <a:pathLst>
                <a:path w="4871" h="9077" extrusionOk="0">
                  <a:moveTo>
                    <a:pt x="4270" y="1"/>
                  </a:moveTo>
                  <a:lnTo>
                    <a:pt x="3736" y="301"/>
                  </a:lnTo>
                  <a:lnTo>
                    <a:pt x="0" y="2602"/>
                  </a:lnTo>
                  <a:lnTo>
                    <a:pt x="667" y="5771"/>
                  </a:lnTo>
                  <a:lnTo>
                    <a:pt x="701" y="6005"/>
                  </a:lnTo>
                  <a:cubicBezTo>
                    <a:pt x="701" y="6005"/>
                    <a:pt x="667" y="9040"/>
                    <a:pt x="1235" y="9074"/>
                  </a:cubicBezTo>
                  <a:cubicBezTo>
                    <a:pt x="1269" y="9076"/>
                    <a:pt x="1304" y="9077"/>
                    <a:pt x="1339" y="9077"/>
                  </a:cubicBezTo>
                  <a:cubicBezTo>
                    <a:pt x="3008" y="9077"/>
                    <a:pt x="4739" y="6765"/>
                    <a:pt x="4837" y="6405"/>
                  </a:cubicBezTo>
                  <a:cubicBezTo>
                    <a:pt x="4870" y="5471"/>
                    <a:pt x="4837" y="4504"/>
                    <a:pt x="4737" y="3570"/>
                  </a:cubicBezTo>
                  <a:cubicBezTo>
                    <a:pt x="4737" y="3436"/>
                    <a:pt x="4704" y="3303"/>
                    <a:pt x="4704" y="3170"/>
                  </a:cubicBezTo>
                  <a:cubicBezTo>
                    <a:pt x="4704" y="3036"/>
                    <a:pt x="4670" y="2969"/>
                    <a:pt x="4670" y="2803"/>
                  </a:cubicBezTo>
                  <a:cubicBezTo>
                    <a:pt x="4637" y="2636"/>
                    <a:pt x="4604" y="2469"/>
                    <a:pt x="4604" y="2302"/>
                  </a:cubicBezTo>
                  <a:lnTo>
                    <a:pt x="4570" y="2135"/>
                  </a:lnTo>
                  <a:cubicBezTo>
                    <a:pt x="4537" y="2069"/>
                    <a:pt x="4537" y="2035"/>
                    <a:pt x="4537" y="1969"/>
                  </a:cubicBezTo>
                  <a:cubicBezTo>
                    <a:pt x="4403" y="868"/>
                    <a:pt x="4270" y="1"/>
                    <a:pt x="4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7476633" y="1598875"/>
              <a:ext cx="102695" cy="130649"/>
            </a:xfrm>
            <a:custGeom>
              <a:avLst/>
              <a:gdLst/>
              <a:ahLst/>
              <a:cxnLst/>
              <a:rect l="l" t="t" r="r" b="b"/>
              <a:pathLst>
                <a:path w="4537" h="5772" extrusionOk="0">
                  <a:moveTo>
                    <a:pt x="4270" y="1"/>
                  </a:moveTo>
                  <a:lnTo>
                    <a:pt x="3736" y="301"/>
                  </a:lnTo>
                  <a:lnTo>
                    <a:pt x="0" y="2602"/>
                  </a:lnTo>
                  <a:lnTo>
                    <a:pt x="667" y="5771"/>
                  </a:lnTo>
                  <a:cubicBezTo>
                    <a:pt x="2469" y="5138"/>
                    <a:pt x="3870" y="3737"/>
                    <a:pt x="4537" y="1935"/>
                  </a:cubicBezTo>
                  <a:cubicBezTo>
                    <a:pt x="4403" y="868"/>
                    <a:pt x="4270" y="1"/>
                    <a:pt x="4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7367940" y="1398782"/>
              <a:ext cx="241606" cy="302155"/>
            </a:xfrm>
            <a:custGeom>
              <a:avLst/>
              <a:gdLst/>
              <a:ahLst/>
              <a:cxnLst/>
              <a:rect l="l" t="t" r="r" b="b"/>
              <a:pathLst>
                <a:path w="10674" h="13349" extrusionOk="0">
                  <a:moveTo>
                    <a:pt x="5358" y="0"/>
                  </a:moveTo>
                  <a:cubicBezTo>
                    <a:pt x="2810" y="0"/>
                    <a:pt x="1" y="1626"/>
                    <a:pt x="199" y="7239"/>
                  </a:cubicBezTo>
                  <a:cubicBezTo>
                    <a:pt x="390" y="12611"/>
                    <a:pt x="3488" y="13349"/>
                    <a:pt x="4847" y="13349"/>
                  </a:cubicBezTo>
                  <a:cubicBezTo>
                    <a:pt x="4914" y="13349"/>
                    <a:pt x="4978" y="13347"/>
                    <a:pt x="5036" y="13344"/>
                  </a:cubicBezTo>
                  <a:cubicBezTo>
                    <a:pt x="6137" y="13310"/>
                    <a:pt x="9906" y="13044"/>
                    <a:pt x="10273" y="7373"/>
                  </a:cubicBezTo>
                  <a:cubicBezTo>
                    <a:pt x="10673" y="1702"/>
                    <a:pt x="7971" y="34"/>
                    <a:pt x="5436" y="1"/>
                  </a:cubicBezTo>
                  <a:cubicBezTo>
                    <a:pt x="5410" y="1"/>
                    <a:pt x="5384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7383015" y="1512047"/>
              <a:ext cx="24921" cy="14373"/>
            </a:xfrm>
            <a:custGeom>
              <a:avLst/>
              <a:gdLst/>
              <a:ahLst/>
              <a:cxnLst/>
              <a:rect l="l" t="t" r="r" b="b"/>
              <a:pathLst>
                <a:path w="1101" h="635" extrusionOk="0">
                  <a:moveTo>
                    <a:pt x="734" y="0"/>
                  </a:moveTo>
                  <a:cubicBezTo>
                    <a:pt x="678" y="0"/>
                    <a:pt x="623" y="12"/>
                    <a:pt x="567" y="34"/>
                  </a:cubicBezTo>
                  <a:cubicBezTo>
                    <a:pt x="367" y="67"/>
                    <a:pt x="200" y="134"/>
                    <a:pt x="100" y="301"/>
                  </a:cubicBezTo>
                  <a:cubicBezTo>
                    <a:pt x="0" y="434"/>
                    <a:pt x="133" y="634"/>
                    <a:pt x="300" y="634"/>
                  </a:cubicBezTo>
                  <a:cubicBezTo>
                    <a:pt x="434" y="601"/>
                    <a:pt x="567" y="568"/>
                    <a:pt x="701" y="534"/>
                  </a:cubicBezTo>
                  <a:cubicBezTo>
                    <a:pt x="834" y="534"/>
                    <a:pt x="934" y="467"/>
                    <a:pt x="1067" y="367"/>
                  </a:cubicBezTo>
                  <a:cubicBezTo>
                    <a:pt x="1101" y="301"/>
                    <a:pt x="1101" y="201"/>
                    <a:pt x="1067" y="134"/>
                  </a:cubicBezTo>
                  <a:cubicBezTo>
                    <a:pt x="956" y="45"/>
                    <a:pt x="845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7455492" y="1509512"/>
              <a:ext cx="25487" cy="13966"/>
            </a:xfrm>
            <a:custGeom>
              <a:avLst/>
              <a:gdLst/>
              <a:ahLst/>
              <a:cxnLst/>
              <a:rect l="l" t="t" r="r" b="b"/>
              <a:pathLst>
                <a:path w="1126" h="617" extrusionOk="0">
                  <a:moveTo>
                    <a:pt x="412" y="0"/>
                  </a:moveTo>
                  <a:cubicBezTo>
                    <a:pt x="278" y="0"/>
                    <a:pt x="144" y="44"/>
                    <a:pt x="67" y="146"/>
                  </a:cubicBezTo>
                  <a:cubicBezTo>
                    <a:pt x="0" y="246"/>
                    <a:pt x="0" y="346"/>
                    <a:pt x="67" y="413"/>
                  </a:cubicBezTo>
                  <a:cubicBezTo>
                    <a:pt x="167" y="479"/>
                    <a:pt x="301" y="546"/>
                    <a:pt x="434" y="546"/>
                  </a:cubicBezTo>
                  <a:cubicBezTo>
                    <a:pt x="567" y="579"/>
                    <a:pt x="701" y="613"/>
                    <a:pt x="834" y="613"/>
                  </a:cubicBezTo>
                  <a:cubicBezTo>
                    <a:pt x="845" y="615"/>
                    <a:pt x="856" y="616"/>
                    <a:pt x="867" y="616"/>
                  </a:cubicBezTo>
                  <a:cubicBezTo>
                    <a:pt x="1017" y="616"/>
                    <a:pt x="1126" y="404"/>
                    <a:pt x="1001" y="279"/>
                  </a:cubicBezTo>
                  <a:cubicBezTo>
                    <a:pt x="901" y="112"/>
                    <a:pt x="734" y="46"/>
                    <a:pt x="534" y="12"/>
                  </a:cubicBezTo>
                  <a:cubicBezTo>
                    <a:pt x="495" y="5"/>
                    <a:pt x="453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7457008" y="1556593"/>
              <a:ext cx="11340" cy="2268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367"/>
                    <a:pt x="67" y="968"/>
                    <a:pt x="500" y="1001"/>
                  </a:cubicBezTo>
                  <a:cubicBezTo>
                    <a:pt x="133" y="868"/>
                    <a:pt x="100" y="434"/>
                    <a:pt x="100" y="34"/>
                  </a:cubicBezTo>
                  <a:cubicBezTo>
                    <a:pt x="100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7454292" y="1547471"/>
              <a:ext cx="26551" cy="28090"/>
            </a:xfrm>
            <a:custGeom>
              <a:avLst/>
              <a:gdLst/>
              <a:ahLst/>
              <a:cxnLst/>
              <a:rect l="l" t="t" r="r" b="b"/>
              <a:pathLst>
                <a:path w="1173" h="1241" extrusionOk="0">
                  <a:moveTo>
                    <a:pt x="565" y="1"/>
                  </a:moveTo>
                  <a:cubicBezTo>
                    <a:pt x="551" y="1"/>
                    <a:pt x="536" y="2"/>
                    <a:pt x="520" y="3"/>
                  </a:cubicBezTo>
                  <a:cubicBezTo>
                    <a:pt x="0" y="36"/>
                    <a:pt x="50" y="1240"/>
                    <a:pt x="578" y="1240"/>
                  </a:cubicBezTo>
                  <a:cubicBezTo>
                    <a:pt x="592" y="1240"/>
                    <a:pt x="606" y="1239"/>
                    <a:pt x="620" y="1237"/>
                  </a:cubicBezTo>
                  <a:cubicBezTo>
                    <a:pt x="1173" y="1205"/>
                    <a:pt x="1124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7469842" y="1546769"/>
              <a:ext cx="18131" cy="12404"/>
            </a:xfrm>
            <a:custGeom>
              <a:avLst/>
              <a:gdLst/>
              <a:ahLst/>
              <a:cxnLst/>
              <a:rect l="l" t="t" r="r" b="b"/>
              <a:pathLst>
                <a:path w="801" h="548" extrusionOk="0">
                  <a:moveTo>
                    <a:pt x="767" y="1"/>
                  </a:moveTo>
                  <a:cubicBezTo>
                    <a:pt x="701" y="134"/>
                    <a:pt x="567" y="268"/>
                    <a:pt x="434" y="268"/>
                  </a:cubicBezTo>
                  <a:cubicBezTo>
                    <a:pt x="300" y="268"/>
                    <a:pt x="167" y="134"/>
                    <a:pt x="67" y="68"/>
                  </a:cubicBezTo>
                  <a:cubicBezTo>
                    <a:pt x="33" y="68"/>
                    <a:pt x="0" y="134"/>
                    <a:pt x="0" y="168"/>
                  </a:cubicBezTo>
                  <a:cubicBezTo>
                    <a:pt x="58" y="370"/>
                    <a:pt x="191" y="548"/>
                    <a:pt x="400" y="548"/>
                  </a:cubicBezTo>
                  <a:cubicBezTo>
                    <a:pt x="431" y="548"/>
                    <a:pt x="465" y="543"/>
                    <a:pt x="500" y="535"/>
                  </a:cubicBezTo>
                  <a:cubicBezTo>
                    <a:pt x="734" y="501"/>
                    <a:pt x="801" y="234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7399606" y="1557340"/>
              <a:ext cx="10593" cy="23427"/>
            </a:xfrm>
            <a:custGeom>
              <a:avLst/>
              <a:gdLst/>
              <a:ahLst/>
              <a:cxnLst/>
              <a:rect l="l" t="t" r="r" b="b"/>
              <a:pathLst>
                <a:path w="468" h="1035" extrusionOk="0">
                  <a:moveTo>
                    <a:pt x="368" y="1"/>
                  </a:moveTo>
                  <a:cubicBezTo>
                    <a:pt x="368" y="1"/>
                    <a:pt x="334" y="1"/>
                    <a:pt x="334" y="34"/>
                  </a:cubicBezTo>
                  <a:cubicBezTo>
                    <a:pt x="368" y="435"/>
                    <a:pt x="334" y="868"/>
                    <a:pt x="1" y="1035"/>
                  </a:cubicBezTo>
                  <a:cubicBezTo>
                    <a:pt x="435" y="968"/>
                    <a:pt x="468" y="368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7385278" y="1549033"/>
              <a:ext cx="27185" cy="27977"/>
            </a:xfrm>
            <a:custGeom>
              <a:avLst/>
              <a:gdLst/>
              <a:ahLst/>
              <a:cxnLst/>
              <a:rect l="l" t="t" r="r" b="b"/>
              <a:pathLst>
                <a:path w="1201" h="1236" extrusionOk="0">
                  <a:moveTo>
                    <a:pt x="634" y="1"/>
                  </a:moveTo>
                  <a:cubicBezTo>
                    <a:pt x="0" y="1"/>
                    <a:pt x="33" y="1235"/>
                    <a:pt x="601" y="1235"/>
                  </a:cubicBezTo>
                  <a:cubicBezTo>
                    <a:pt x="1201" y="1235"/>
                    <a:pt x="1168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7379235" y="1549802"/>
              <a:ext cx="16637" cy="12178"/>
            </a:xfrm>
            <a:custGeom>
              <a:avLst/>
              <a:gdLst/>
              <a:ahLst/>
              <a:cxnLst/>
              <a:rect l="l" t="t" r="r" b="b"/>
              <a:pathLst>
                <a:path w="735" h="538" extrusionOk="0">
                  <a:moveTo>
                    <a:pt x="0" y="0"/>
                  </a:moveTo>
                  <a:cubicBezTo>
                    <a:pt x="0" y="234"/>
                    <a:pt x="100" y="467"/>
                    <a:pt x="334" y="534"/>
                  </a:cubicBezTo>
                  <a:cubicBezTo>
                    <a:pt x="351" y="537"/>
                    <a:pt x="367" y="538"/>
                    <a:pt x="383" y="538"/>
                  </a:cubicBezTo>
                  <a:cubicBezTo>
                    <a:pt x="582" y="538"/>
                    <a:pt x="672" y="348"/>
                    <a:pt x="734" y="100"/>
                  </a:cubicBezTo>
                  <a:cubicBezTo>
                    <a:pt x="734" y="100"/>
                    <a:pt x="701" y="34"/>
                    <a:pt x="667" y="34"/>
                  </a:cubicBezTo>
                  <a:cubicBezTo>
                    <a:pt x="567" y="100"/>
                    <a:pt x="467" y="234"/>
                    <a:pt x="334" y="234"/>
                  </a:cubicBezTo>
                  <a:cubicBezTo>
                    <a:pt x="323" y="237"/>
                    <a:pt x="312" y="239"/>
                    <a:pt x="301" y="239"/>
                  </a:cubicBezTo>
                  <a:cubicBezTo>
                    <a:pt x="206" y="239"/>
                    <a:pt x="90" y="12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7446438" y="1626060"/>
              <a:ext cx="17384" cy="8511"/>
            </a:xfrm>
            <a:custGeom>
              <a:avLst/>
              <a:gdLst/>
              <a:ahLst/>
              <a:cxnLst/>
              <a:rect l="l" t="t" r="r" b="b"/>
              <a:pathLst>
                <a:path w="768" h="376" extrusionOk="0">
                  <a:moveTo>
                    <a:pt x="701" y="0"/>
                  </a:moveTo>
                  <a:cubicBezTo>
                    <a:pt x="634" y="100"/>
                    <a:pt x="567" y="234"/>
                    <a:pt x="400" y="267"/>
                  </a:cubicBezTo>
                  <a:cubicBezTo>
                    <a:pt x="267" y="267"/>
                    <a:pt x="133" y="234"/>
                    <a:pt x="0" y="201"/>
                  </a:cubicBezTo>
                  <a:lnTo>
                    <a:pt x="0" y="201"/>
                  </a:lnTo>
                  <a:cubicBezTo>
                    <a:pt x="111" y="311"/>
                    <a:pt x="267" y="376"/>
                    <a:pt x="412" y="376"/>
                  </a:cubicBezTo>
                  <a:cubicBezTo>
                    <a:pt x="442" y="376"/>
                    <a:pt x="472" y="373"/>
                    <a:pt x="500" y="367"/>
                  </a:cubicBezTo>
                  <a:cubicBezTo>
                    <a:pt x="667" y="301"/>
                    <a:pt x="767" y="167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7410177" y="1510734"/>
              <a:ext cx="46085" cy="105072"/>
            </a:xfrm>
            <a:custGeom>
              <a:avLst/>
              <a:gdLst/>
              <a:ahLst/>
              <a:cxnLst/>
              <a:rect l="l" t="t" r="r" b="b"/>
              <a:pathLst>
                <a:path w="2036" h="4642" extrusionOk="0">
                  <a:moveTo>
                    <a:pt x="668" y="0"/>
                  </a:moveTo>
                  <a:cubicBezTo>
                    <a:pt x="651" y="0"/>
                    <a:pt x="635" y="8"/>
                    <a:pt x="635" y="25"/>
                  </a:cubicBezTo>
                  <a:cubicBezTo>
                    <a:pt x="301" y="1293"/>
                    <a:pt x="68" y="2594"/>
                    <a:pt x="1" y="3895"/>
                  </a:cubicBezTo>
                  <a:cubicBezTo>
                    <a:pt x="1" y="3927"/>
                    <a:pt x="32" y="3939"/>
                    <a:pt x="80" y="3939"/>
                  </a:cubicBezTo>
                  <a:cubicBezTo>
                    <a:pt x="233" y="3939"/>
                    <a:pt x="559" y="3812"/>
                    <a:pt x="635" y="3761"/>
                  </a:cubicBezTo>
                  <a:lnTo>
                    <a:pt x="635" y="3761"/>
                  </a:lnTo>
                  <a:cubicBezTo>
                    <a:pt x="635" y="4028"/>
                    <a:pt x="601" y="4328"/>
                    <a:pt x="601" y="4595"/>
                  </a:cubicBezTo>
                  <a:cubicBezTo>
                    <a:pt x="601" y="4628"/>
                    <a:pt x="668" y="4628"/>
                    <a:pt x="768" y="4628"/>
                  </a:cubicBezTo>
                  <a:cubicBezTo>
                    <a:pt x="827" y="4637"/>
                    <a:pt x="887" y="4641"/>
                    <a:pt x="947" y="4641"/>
                  </a:cubicBezTo>
                  <a:cubicBezTo>
                    <a:pt x="1358" y="4641"/>
                    <a:pt x="1769" y="4444"/>
                    <a:pt x="2002" y="4095"/>
                  </a:cubicBezTo>
                  <a:cubicBezTo>
                    <a:pt x="2036" y="4061"/>
                    <a:pt x="2002" y="4061"/>
                    <a:pt x="1969" y="4061"/>
                  </a:cubicBezTo>
                  <a:cubicBezTo>
                    <a:pt x="1635" y="4328"/>
                    <a:pt x="1235" y="4462"/>
                    <a:pt x="801" y="4462"/>
                  </a:cubicBezTo>
                  <a:cubicBezTo>
                    <a:pt x="768" y="4395"/>
                    <a:pt x="935" y="3461"/>
                    <a:pt x="902" y="3461"/>
                  </a:cubicBezTo>
                  <a:lnTo>
                    <a:pt x="902" y="3461"/>
                  </a:lnTo>
                  <a:cubicBezTo>
                    <a:pt x="668" y="3494"/>
                    <a:pt x="468" y="3561"/>
                    <a:pt x="268" y="3628"/>
                  </a:cubicBezTo>
                  <a:cubicBezTo>
                    <a:pt x="368" y="2427"/>
                    <a:pt x="635" y="1226"/>
                    <a:pt x="701" y="25"/>
                  </a:cubicBezTo>
                  <a:cubicBezTo>
                    <a:pt x="701" y="8"/>
                    <a:pt x="685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7427560" y="1603402"/>
              <a:ext cx="30218" cy="21933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1201" y="1"/>
                  </a:moveTo>
                  <a:cubicBezTo>
                    <a:pt x="834" y="234"/>
                    <a:pt x="434" y="368"/>
                    <a:pt x="0" y="368"/>
                  </a:cubicBezTo>
                  <a:cubicBezTo>
                    <a:pt x="134" y="601"/>
                    <a:pt x="334" y="768"/>
                    <a:pt x="601" y="901"/>
                  </a:cubicBezTo>
                  <a:cubicBezTo>
                    <a:pt x="734" y="968"/>
                    <a:pt x="867" y="968"/>
                    <a:pt x="1001" y="968"/>
                  </a:cubicBezTo>
                  <a:cubicBezTo>
                    <a:pt x="1334" y="901"/>
                    <a:pt x="1334" y="601"/>
                    <a:pt x="1301" y="368"/>
                  </a:cubicBezTo>
                  <a:cubicBezTo>
                    <a:pt x="1301" y="234"/>
                    <a:pt x="1234" y="10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7441141" y="1611709"/>
              <a:ext cx="17384" cy="13626"/>
            </a:xfrm>
            <a:custGeom>
              <a:avLst/>
              <a:gdLst/>
              <a:ahLst/>
              <a:cxnLst/>
              <a:rect l="l" t="t" r="r" b="b"/>
              <a:pathLst>
                <a:path w="768" h="602" extrusionOk="0">
                  <a:moveTo>
                    <a:pt x="734" y="1"/>
                  </a:moveTo>
                  <a:cubicBezTo>
                    <a:pt x="401" y="1"/>
                    <a:pt x="101" y="201"/>
                    <a:pt x="1" y="534"/>
                  </a:cubicBezTo>
                  <a:cubicBezTo>
                    <a:pt x="134" y="601"/>
                    <a:pt x="267" y="601"/>
                    <a:pt x="434" y="601"/>
                  </a:cubicBezTo>
                  <a:cubicBezTo>
                    <a:pt x="734" y="534"/>
                    <a:pt x="768" y="234"/>
                    <a:pt x="734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7361874" y="1371076"/>
              <a:ext cx="273340" cy="190858"/>
            </a:xfrm>
            <a:custGeom>
              <a:avLst/>
              <a:gdLst/>
              <a:ahLst/>
              <a:cxnLst/>
              <a:rect l="l" t="t" r="r" b="b"/>
              <a:pathLst>
                <a:path w="12076" h="8432" extrusionOk="0">
                  <a:moveTo>
                    <a:pt x="5181" y="1"/>
                  </a:moveTo>
                  <a:cubicBezTo>
                    <a:pt x="4346" y="1"/>
                    <a:pt x="3483" y="189"/>
                    <a:pt x="2635" y="624"/>
                  </a:cubicBezTo>
                  <a:cubicBezTo>
                    <a:pt x="67" y="1959"/>
                    <a:pt x="0" y="5795"/>
                    <a:pt x="234" y="5828"/>
                  </a:cubicBezTo>
                  <a:cubicBezTo>
                    <a:pt x="640" y="5885"/>
                    <a:pt x="1022" y="5909"/>
                    <a:pt x="1380" y="5909"/>
                  </a:cubicBezTo>
                  <a:cubicBezTo>
                    <a:pt x="3496" y="5909"/>
                    <a:pt x="4761" y="5044"/>
                    <a:pt x="5163" y="4717"/>
                  </a:cubicBezTo>
                  <a:lnTo>
                    <a:pt x="5163" y="4717"/>
                  </a:lnTo>
                  <a:cubicBezTo>
                    <a:pt x="4830" y="5012"/>
                    <a:pt x="4037" y="5734"/>
                    <a:pt x="4261" y="5734"/>
                  </a:cubicBezTo>
                  <a:cubicBezTo>
                    <a:pt x="4272" y="5734"/>
                    <a:pt x="4286" y="5732"/>
                    <a:pt x="4303" y="5728"/>
                  </a:cubicBezTo>
                  <a:cubicBezTo>
                    <a:pt x="5471" y="5528"/>
                    <a:pt x="6505" y="4827"/>
                    <a:pt x="7072" y="3760"/>
                  </a:cubicBezTo>
                  <a:cubicBezTo>
                    <a:pt x="7305" y="6262"/>
                    <a:pt x="8873" y="6329"/>
                    <a:pt x="8873" y="6329"/>
                  </a:cubicBezTo>
                  <a:cubicBezTo>
                    <a:pt x="8873" y="6329"/>
                    <a:pt x="8970" y="8432"/>
                    <a:pt x="10279" y="8432"/>
                  </a:cubicBezTo>
                  <a:cubicBezTo>
                    <a:pt x="10300" y="8432"/>
                    <a:pt x="10320" y="8431"/>
                    <a:pt x="10341" y="8430"/>
                  </a:cubicBezTo>
                  <a:cubicBezTo>
                    <a:pt x="10874" y="8397"/>
                    <a:pt x="12075" y="6162"/>
                    <a:pt x="11775" y="4360"/>
                  </a:cubicBezTo>
                  <a:cubicBezTo>
                    <a:pt x="11475" y="2593"/>
                    <a:pt x="9507" y="1792"/>
                    <a:pt x="9507" y="1792"/>
                  </a:cubicBezTo>
                  <a:cubicBezTo>
                    <a:pt x="8397" y="749"/>
                    <a:pt x="6843" y="1"/>
                    <a:pt x="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7577811" y="1539843"/>
              <a:ext cx="64193" cy="82482"/>
            </a:xfrm>
            <a:custGeom>
              <a:avLst/>
              <a:gdLst/>
              <a:ahLst/>
              <a:cxnLst/>
              <a:rect l="l" t="t" r="r" b="b"/>
              <a:pathLst>
                <a:path w="2836" h="3644" extrusionOk="0">
                  <a:moveTo>
                    <a:pt x="1790" y="1"/>
                  </a:moveTo>
                  <a:cubicBezTo>
                    <a:pt x="979" y="1"/>
                    <a:pt x="134" y="1608"/>
                    <a:pt x="134" y="1608"/>
                  </a:cubicBezTo>
                  <a:lnTo>
                    <a:pt x="0" y="3142"/>
                  </a:lnTo>
                  <a:cubicBezTo>
                    <a:pt x="177" y="3473"/>
                    <a:pt x="500" y="3644"/>
                    <a:pt x="833" y="3644"/>
                  </a:cubicBezTo>
                  <a:cubicBezTo>
                    <a:pt x="1003" y="3644"/>
                    <a:pt x="1177" y="3599"/>
                    <a:pt x="1334" y="3509"/>
                  </a:cubicBezTo>
                  <a:cubicBezTo>
                    <a:pt x="2235" y="3042"/>
                    <a:pt x="2836" y="374"/>
                    <a:pt x="2002" y="40"/>
                  </a:cubicBezTo>
                  <a:cubicBezTo>
                    <a:pt x="1932" y="13"/>
                    <a:pt x="1861" y="1"/>
                    <a:pt x="1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7561940" y="1564434"/>
              <a:ext cx="32481" cy="53690"/>
            </a:xfrm>
            <a:custGeom>
              <a:avLst/>
              <a:gdLst/>
              <a:ahLst/>
              <a:cxnLst/>
              <a:rect l="l" t="t" r="r" b="b"/>
              <a:pathLst>
                <a:path w="1435" h="2372" extrusionOk="0">
                  <a:moveTo>
                    <a:pt x="1401" y="0"/>
                  </a:moveTo>
                  <a:cubicBezTo>
                    <a:pt x="501" y="200"/>
                    <a:pt x="0" y="1435"/>
                    <a:pt x="134" y="2302"/>
                  </a:cubicBezTo>
                  <a:cubicBezTo>
                    <a:pt x="134" y="2343"/>
                    <a:pt x="172" y="2372"/>
                    <a:pt x="209" y="2372"/>
                  </a:cubicBezTo>
                  <a:cubicBezTo>
                    <a:pt x="232" y="2372"/>
                    <a:pt x="255" y="2361"/>
                    <a:pt x="267" y="2335"/>
                  </a:cubicBezTo>
                  <a:cubicBezTo>
                    <a:pt x="301" y="2135"/>
                    <a:pt x="401" y="1935"/>
                    <a:pt x="501" y="1768"/>
                  </a:cubicBezTo>
                  <a:cubicBezTo>
                    <a:pt x="618" y="1564"/>
                    <a:pt x="811" y="1462"/>
                    <a:pt x="1014" y="1462"/>
                  </a:cubicBezTo>
                  <a:cubicBezTo>
                    <a:pt x="1043" y="1462"/>
                    <a:pt x="1072" y="1464"/>
                    <a:pt x="1101" y="1468"/>
                  </a:cubicBezTo>
                  <a:lnTo>
                    <a:pt x="1101" y="1435"/>
                  </a:lnTo>
                  <a:cubicBezTo>
                    <a:pt x="1022" y="1385"/>
                    <a:pt x="934" y="1362"/>
                    <a:pt x="845" y="1362"/>
                  </a:cubicBezTo>
                  <a:cubicBezTo>
                    <a:pt x="637" y="1362"/>
                    <a:pt x="428" y="1491"/>
                    <a:pt x="334" y="1701"/>
                  </a:cubicBezTo>
                  <a:cubicBezTo>
                    <a:pt x="434" y="1001"/>
                    <a:pt x="834" y="401"/>
                    <a:pt x="1401" y="34"/>
                  </a:cubicBezTo>
                  <a:cubicBezTo>
                    <a:pt x="1435" y="0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7489897" y="1727940"/>
              <a:ext cx="497155" cy="635795"/>
            </a:xfrm>
            <a:custGeom>
              <a:avLst/>
              <a:gdLst/>
              <a:ahLst/>
              <a:cxnLst/>
              <a:rect l="l" t="t" r="r" b="b"/>
              <a:pathLst>
                <a:path w="21964" h="28089" extrusionOk="0">
                  <a:moveTo>
                    <a:pt x="5149" y="0"/>
                  </a:moveTo>
                  <a:cubicBezTo>
                    <a:pt x="4384" y="0"/>
                    <a:pt x="4138" y="995"/>
                    <a:pt x="4918" y="3672"/>
                  </a:cubicBezTo>
                  <a:cubicBezTo>
                    <a:pt x="6119" y="7675"/>
                    <a:pt x="9788" y="18182"/>
                    <a:pt x="9455" y="18182"/>
                  </a:cubicBezTo>
                  <a:cubicBezTo>
                    <a:pt x="9450" y="18183"/>
                    <a:pt x="9443" y="18184"/>
                    <a:pt x="9433" y="18184"/>
                  </a:cubicBezTo>
                  <a:cubicBezTo>
                    <a:pt x="9075" y="18184"/>
                    <a:pt x="5243" y="17605"/>
                    <a:pt x="3717" y="17248"/>
                  </a:cubicBezTo>
                  <a:cubicBezTo>
                    <a:pt x="3697" y="17244"/>
                    <a:pt x="3677" y="17241"/>
                    <a:pt x="3657" y="17241"/>
                  </a:cubicBezTo>
                  <a:cubicBezTo>
                    <a:pt x="2373" y="17241"/>
                    <a:pt x="0" y="26326"/>
                    <a:pt x="1182" y="26622"/>
                  </a:cubicBezTo>
                  <a:cubicBezTo>
                    <a:pt x="4017" y="27285"/>
                    <a:pt x="9610" y="28089"/>
                    <a:pt x="13869" y="28089"/>
                  </a:cubicBezTo>
                  <a:cubicBezTo>
                    <a:pt x="15824" y="28089"/>
                    <a:pt x="17498" y="27919"/>
                    <a:pt x="18495" y="27489"/>
                  </a:cubicBezTo>
                  <a:cubicBezTo>
                    <a:pt x="21964" y="26021"/>
                    <a:pt x="16060" y="10277"/>
                    <a:pt x="8854" y="2671"/>
                  </a:cubicBezTo>
                  <a:cubicBezTo>
                    <a:pt x="7443" y="1190"/>
                    <a:pt x="5986" y="0"/>
                    <a:pt x="5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7262959" y="2043675"/>
              <a:ext cx="320149" cy="293055"/>
            </a:xfrm>
            <a:custGeom>
              <a:avLst/>
              <a:gdLst/>
              <a:ahLst/>
              <a:cxnLst/>
              <a:rect l="l" t="t" r="r" b="b"/>
              <a:pathLst>
                <a:path w="14144" h="12947" extrusionOk="0">
                  <a:moveTo>
                    <a:pt x="5601" y="0"/>
                  </a:moveTo>
                  <a:cubicBezTo>
                    <a:pt x="4043" y="0"/>
                    <a:pt x="1808" y="340"/>
                    <a:pt x="1268" y="1164"/>
                  </a:cubicBezTo>
                  <a:cubicBezTo>
                    <a:pt x="968" y="1698"/>
                    <a:pt x="1001" y="2332"/>
                    <a:pt x="1401" y="2832"/>
                  </a:cubicBezTo>
                  <a:cubicBezTo>
                    <a:pt x="934" y="3032"/>
                    <a:pt x="567" y="3433"/>
                    <a:pt x="334" y="3900"/>
                  </a:cubicBezTo>
                  <a:cubicBezTo>
                    <a:pt x="0" y="4734"/>
                    <a:pt x="1168" y="5634"/>
                    <a:pt x="1168" y="5634"/>
                  </a:cubicBezTo>
                  <a:cubicBezTo>
                    <a:pt x="734" y="5968"/>
                    <a:pt x="434" y="6402"/>
                    <a:pt x="234" y="6935"/>
                  </a:cubicBezTo>
                  <a:cubicBezTo>
                    <a:pt x="0" y="7769"/>
                    <a:pt x="1034" y="8837"/>
                    <a:pt x="1034" y="8837"/>
                  </a:cubicBezTo>
                  <a:cubicBezTo>
                    <a:pt x="801" y="9370"/>
                    <a:pt x="767" y="9971"/>
                    <a:pt x="934" y="10504"/>
                  </a:cubicBezTo>
                  <a:cubicBezTo>
                    <a:pt x="1435" y="11939"/>
                    <a:pt x="3736" y="12473"/>
                    <a:pt x="5171" y="12806"/>
                  </a:cubicBezTo>
                  <a:cubicBezTo>
                    <a:pt x="5619" y="12910"/>
                    <a:pt x="6357" y="12946"/>
                    <a:pt x="7187" y="12946"/>
                  </a:cubicBezTo>
                  <a:cubicBezTo>
                    <a:pt x="9012" y="12946"/>
                    <a:pt x="11279" y="12773"/>
                    <a:pt x="11875" y="12773"/>
                  </a:cubicBezTo>
                  <a:lnTo>
                    <a:pt x="14144" y="3566"/>
                  </a:lnTo>
                  <a:cubicBezTo>
                    <a:pt x="14144" y="3566"/>
                    <a:pt x="8106" y="197"/>
                    <a:pt x="6338" y="30"/>
                  </a:cubicBezTo>
                  <a:cubicBezTo>
                    <a:pt x="6121" y="11"/>
                    <a:pt x="5871" y="0"/>
                    <a:pt x="5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7295417" y="2103002"/>
              <a:ext cx="110255" cy="7809"/>
            </a:xfrm>
            <a:custGeom>
              <a:avLst/>
              <a:gdLst/>
              <a:ahLst/>
              <a:cxnLst/>
              <a:rect l="l" t="t" r="r" b="b"/>
              <a:pathLst>
                <a:path w="4871" h="345" extrusionOk="0">
                  <a:moveTo>
                    <a:pt x="1378" y="1"/>
                  </a:moveTo>
                  <a:cubicBezTo>
                    <a:pt x="943" y="1"/>
                    <a:pt x="506" y="23"/>
                    <a:pt x="67" y="78"/>
                  </a:cubicBezTo>
                  <a:cubicBezTo>
                    <a:pt x="1" y="111"/>
                    <a:pt x="34" y="178"/>
                    <a:pt x="67" y="178"/>
                  </a:cubicBezTo>
                  <a:cubicBezTo>
                    <a:pt x="1668" y="278"/>
                    <a:pt x="3270" y="145"/>
                    <a:pt x="4837" y="345"/>
                  </a:cubicBezTo>
                  <a:cubicBezTo>
                    <a:pt x="4871" y="311"/>
                    <a:pt x="4871" y="278"/>
                    <a:pt x="4837" y="278"/>
                  </a:cubicBezTo>
                  <a:cubicBezTo>
                    <a:pt x="3675" y="157"/>
                    <a:pt x="2531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7289374" y="2168643"/>
              <a:ext cx="104981" cy="19194"/>
            </a:xfrm>
            <a:custGeom>
              <a:avLst/>
              <a:gdLst/>
              <a:ahLst/>
              <a:cxnLst/>
              <a:rect l="l" t="t" r="r" b="b"/>
              <a:pathLst>
                <a:path w="4638" h="848" extrusionOk="0">
                  <a:moveTo>
                    <a:pt x="343" y="1"/>
                  </a:moveTo>
                  <a:cubicBezTo>
                    <a:pt x="251" y="1"/>
                    <a:pt x="159" y="5"/>
                    <a:pt x="67" y="13"/>
                  </a:cubicBezTo>
                  <a:cubicBezTo>
                    <a:pt x="1" y="13"/>
                    <a:pt x="1" y="113"/>
                    <a:pt x="34" y="113"/>
                  </a:cubicBezTo>
                  <a:cubicBezTo>
                    <a:pt x="401" y="213"/>
                    <a:pt x="768" y="280"/>
                    <a:pt x="1135" y="313"/>
                  </a:cubicBezTo>
                  <a:lnTo>
                    <a:pt x="2302" y="480"/>
                  </a:lnTo>
                  <a:cubicBezTo>
                    <a:pt x="3070" y="580"/>
                    <a:pt x="3837" y="714"/>
                    <a:pt x="4604" y="847"/>
                  </a:cubicBezTo>
                  <a:cubicBezTo>
                    <a:pt x="4637" y="847"/>
                    <a:pt x="4637" y="814"/>
                    <a:pt x="4604" y="814"/>
                  </a:cubicBezTo>
                  <a:cubicBezTo>
                    <a:pt x="3870" y="614"/>
                    <a:pt x="3103" y="447"/>
                    <a:pt x="2302" y="313"/>
                  </a:cubicBezTo>
                  <a:cubicBezTo>
                    <a:pt x="1935" y="247"/>
                    <a:pt x="1535" y="180"/>
                    <a:pt x="1168" y="113"/>
                  </a:cubicBezTo>
                  <a:cubicBezTo>
                    <a:pt x="893" y="38"/>
                    <a:pt x="618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7287110" y="2244425"/>
              <a:ext cx="94411" cy="18153"/>
            </a:xfrm>
            <a:custGeom>
              <a:avLst/>
              <a:gdLst/>
              <a:ahLst/>
              <a:cxnLst/>
              <a:rect l="l" t="t" r="r" b="b"/>
              <a:pathLst>
                <a:path w="4171" h="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301" y="168"/>
                    <a:pt x="601" y="268"/>
                    <a:pt x="935" y="268"/>
                  </a:cubicBezTo>
                  <a:lnTo>
                    <a:pt x="2002" y="468"/>
                  </a:lnTo>
                  <a:cubicBezTo>
                    <a:pt x="2703" y="568"/>
                    <a:pt x="3436" y="668"/>
                    <a:pt x="4137" y="802"/>
                  </a:cubicBezTo>
                  <a:cubicBezTo>
                    <a:pt x="4170" y="802"/>
                    <a:pt x="4170" y="735"/>
                    <a:pt x="4137" y="735"/>
                  </a:cubicBezTo>
                  <a:cubicBezTo>
                    <a:pt x="3436" y="635"/>
                    <a:pt x="2736" y="501"/>
                    <a:pt x="2035" y="335"/>
                  </a:cubicBezTo>
                  <a:lnTo>
                    <a:pt x="1001" y="134"/>
                  </a:lnTo>
                  <a:cubicBezTo>
                    <a:pt x="668" y="34"/>
                    <a:pt x="334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7559681" y="1722191"/>
              <a:ext cx="395049" cy="648447"/>
            </a:xfrm>
            <a:custGeom>
              <a:avLst/>
              <a:gdLst/>
              <a:ahLst/>
              <a:cxnLst/>
              <a:rect l="l" t="t" r="r" b="b"/>
              <a:pathLst>
                <a:path w="17453" h="28648" extrusionOk="0">
                  <a:moveTo>
                    <a:pt x="2049" y="1"/>
                  </a:moveTo>
                  <a:cubicBezTo>
                    <a:pt x="1205" y="1"/>
                    <a:pt x="923" y="1056"/>
                    <a:pt x="1468" y="3359"/>
                  </a:cubicBezTo>
                  <a:cubicBezTo>
                    <a:pt x="2569" y="7862"/>
                    <a:pt x="6472" y="17736"/>
                    <a:pt x="5972" y="18136"/>
                  </a:cubicBezTo>
                  <a:cubicBezTo>
                    <a:pt x="5960" y="18148"/>
                    <a:pt x="5916" y="18153"/>
                    <a:pt x="5845" y="18153"/>
                  </a:cubicBezTo>
                  <a:cubicBezTo>
                    <a:pt x="5100" y="18153"/>
                    <a:pt x="1402" y="17569"/>
                    <a:pt x="1402" y="17569"/>
                  </a:cubicBezTo>
                  <a:lnTo>
                    <a:pt x="1" y="27676"/>
                  </a:lnTo>
                  <a:cubicBezTo>
                    <a:pt x="3670" y="28277"/>
                    <a:pt x="7373" y="28610"/>
                    <a:pt x="11075" y="28644"/>
                  </a:cubicBezTo>
                  <a:cubicBezTo>
                    <a:pt x="11231" y="28646"/>
                    <a:pt x="11383" y="28647"/>
                    <a:pt x="11531" y="28647"/>
                  </a:cubicBezTo>
                  <a:cubicBezTo>
                    <a:pt x="17452" y="28647"/>
                    <a:pt x="16903" y="26709"/>
                    <a:pt x="16512" y="24040"/>
                  </a:cubicBezTo>
                  <a:cubicBezTo>
                    <a:pt x="15178" y="15201"/>
                    <a:pt x="9307" y="6628"/>
                    <a:pt x="5771" y="2725"/>
                  </a:cubicBezTo>
                  <a:cubicBezTo>
                    <a:pt x="4174" y="965"/>
                    <a:pt x="2855" y="1"/>
                    <a:pt x="204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7609523" y="2141187"/>
              <a:ext cx="27954" cy="206454"/>
            </a:xfrm>
            <a:custGeom>
              <a:avLst/>
              <a:gdLst/>
              <a:ahLst/>
              <a:cxnLst/>
              <a:rect l="l" t="t" r="r" b="b"/>
              <a:pathLst>
                <a:path w="1235" h="9121" extrusionOk="0">
                  <a:moveTo>
                    <a:pt x="1201" y="0"/>
                  </a:moveTo>
                  <a:cubicBezTo>
                    <a:pt x="1184" y="0"/>
                    <a:pt x="1168" y="9"/>
                    <a:pt x="1168" y="25"/>
                  </a:cubicBezTo>
                  <a:cubicBezTo>
                    <a:pt x="1134" y="759"/>
                    <a:pt x="300" y="5663"/>
                    <a:pt x="0" y="9065"/>
                  </a:cubicBezTo>
                  <a:cubicBezTo>
                    <a:pt x="0" y="9104"/>
                    <a:pt x="23" y="9120"/>
                    <a:pt x="42" y="9120"/>
                  </a:cubicBezTo>
                  <a:cubicBezTo>
                    <a:pt x="55" y="9120"/>
                    <a:pt x="67" y="9112"/>
                    <a:pt x="67" y="9099"/>
                  </a:cubicBezTo>
                  <a:cubicBezTo>
                    <a:pt x="901" y="5096"/>
                    <a:pt x="1134" y="759"/>
                    <a:pt x="1234" y="25"/>
                  </a:cubicBezTo>
                  <a:cubicBezTo>
                    <a:pt x="1234" y="9"/>
                    <a:pt x="1218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7590645" y="1917191"/>
              <a:ext cx="214444" cy="235155"/>
            </a:xfrm>
            <a:custGeom>
              <a:avLst/>
              <a:gdLst/>
              <a:ahLst/>
              <a:cxnLst/>
              <a:rect l="l" t="t" r="r" b="b"/>
              <a:pathLst>
                <a:path w="9474" h="10389" extrusionOk="0">
                  <a:moveTo>
                    <a:pt x="1754" y="0"/>
                  </a:moveTo>
                  <a:cubicBezTo>
                    <a:pt x="1735" y="0"/>
                    <a:pt x="1701" y="24"/>
                    <a:pt x="1701" y="48"/>
                  </a:cubicBezTo>
                  <a:cubicBezTo>
                    <a:pt x="1835" y="615"/>
                    <a:pt x="2602" y="2816"/>
                    <a:pt x="2702" y="3183"/>
                  </a:cubicBezTo>
                  <a:cubicBezTo>
                    <a:pt x="2769" y="3450"/>
                    <a:pt x="2869" y="3717"/>
                    <a:pt x="2936" y="3950"/>
                  </a:cubicBezTo>
                  <a:lnTo>
                    <a:pt x="2902" y="3917"/>
                  </a:lnTo>
                  <a:lnTo>
                    <a:pt x="2469" y="3350"/>
                  </a:lnTo>
                  <a:cubicBezTo>
                    <a:pt x="2202" y="2950"/>
                    <a:pt x="1902" y="2549"/>
                    <a:pt x="1635" y="2116"/>
                  </a:cubicBezTo>
                  <a:cubicBezTo>
                    <a:pt x="1635" y="2106"/>
                    <a:pt x="1629" y="2102"/>
                    <a:pt x="1622" y="2102"/>
                  </a:cubicBezTo>
                  <a:cubicBezTo>
                    <a:pt x="1604" y="2102"/>
                    <a:pt x="1578" y="2126"/>
                    <a:pt x="1601" y="2149"/>
                  </a:cubicBezTo>
                  <a:cubicBezTo>
                    <a:pt x="1835" y="2583"/>
                    <a:pt x="2068" y="3050"/>
                    <a:pt x="2302" y="3483"/>
                  </a:cubicBezTo>
                  <a:cubicBezTo>
                    <a:pt x="2435" y="3684"/>
                    <a:pt x="2569" y="3884"/>
                    <a:pt x="2736" y="4117"/>
                  </a:cubicBezTo>
                  <a:cubicBezTo>
                    <a:pt x="2869" y="4317"/>
                    <a:pt x="3002" y="4518"/>
                    <a:pt x="3169" y="4684"/>
                  </a:cubicBezTo>
                  <a:cubicBezTo>
                    <a:pt x="3236" y="4918"/>
                    <a:pt x="3303" y="5118"/>
                    <a:pt x="3369" y="5318"/>
                  </a:cubicBezTo>
                  <a:cubicBezTo>
                    <a:pt x="3603" y="6052"/>
                    <a:pt x="3836" y="6752"/>
                    <a:pt x="4070" y="7486"/>
                  </a:cubicBezTo>
                  <a:cubicBezTo>
                    <a:pt x="4270" y="8187"/>
                    <a:pt x="4437" y="8821"/>
                    <a:pt x="4670" y="9454"/>
                  </a:cubicBezTo>
                  <a:cubicBezTo>
                    <a:pt x="3936" y="9354"/>
                    <a:pt x="3203" y="9288"/>
                    <a:pt x="2435" y="9188"/>
                  </a:cubicBezTo>
                  <a:lnTo>
                    <a:pt x="1301" y="9054"/>
                  </a:lnTo>
                  <a:cubicBezTo>
                    <a:pt x="868" y="9021"/>
                    <a:pt x="467" y="9021"/>
                    <a:pt x="34" y="8921"/>
                  </a:cubicBezTo>
                  <a:cubicBezTo>
                    <a:pt x="0" y="8921"/>
                    <a:pt x="0" y="8987"/>
                    <a:pt x="34" y="8987"/>
                  </a:cubicBezTo>
                  <a:cubicBezTo>
                    <a:pt x="467" y="9021"/>
                    <a:pt x="868" y="9154"/>
                    <a:pt x="1268" y="9221"/>
                  </a:cubicBezTo>
                  <a:lnTo>
                    <a:pt x="2369" y="9421"/>
                  </a:lnTo>
                  <a:cubicBezTo>
                    <a:pt x="3169" y="9554"/>
                    <a:pt x="3970" y="9688"/>
                    <a:pt x="4770" y="9855"/>
                  </a:cubicBezTo>
                  <a:cubicBezTo>
                    <a:pt x="5571" y="9988"/>
                    <a:pt x="6338" y="10055"/>
                    <a:pt x="7139" y="10155"/>
                  </a:cubicBezTo>
                  <a:lnTo>
                    <a:pt x="8306" y="10288"/>
                  </a:lnTo>
                  <a:cubicBezTo>
                    <a:pt x="8706" y="10322"/>
                    <a:pt x="9107" y="10355"/>
                    <a:pt x="9474" y="10388"/>
                  </a:cubicBezTo>
                  <a:lnTo>
                    <a:pt x="9474" y="10322"/>
                  </a:lnTo>
                  <a:cubicBezTo>
                    <a:pt x="9073" y="10222"/>
                    <a:pt x="8673" y="10122"/>
                    <a:pt x="8273" y="10088"/>
                  </a:cubicBezTo>
                  <a:lnTo>
                    <a:pt x="7139" y="9855"/>
                  </a:lnTo>
                  <a:lnTo>
                    <a:pt x="6672" y="9788"/>
                  </a:lnTo>
                  <a:lnTo>
                    <a:pt x="6705" y="9788"/>
                  </a:lnTo>
                  <a:lnTo>
                    <a:pt x="7339" y="9688"/>
                  </a:lnTo>
                  <a:cubicBezTo>
                    <a:pt x="7572" y="9655"/>
                    <a:pt x="7772" y="9621"/>
                    <a:pt x="8006" y="9588"/>
                  </a:cubicBezTo>
                  <a:cubicBezTo>
                    <a:pt x="8039" y="9588"/>
                    <a:pt x="8039" y="9521"/>
                    <a:pt x="8006" y="9521"/>
                  </a:cubicBezTo>
                  <a:cubicBezTo>
                    <a:pt x="7806" y="9554"/>
                    <a:pt x="7606" y="9554"/>
                    <a:pt x="7372" y="9588"/>
                  </a:cubicBezTo>
                  <a:lnTo>
                    <a:pt x="6672" y="9621"/>
                  </a:lnTo>
                  <a:lnTo>
                    <a:pt x="6071" y="9688"/>
                  </a:lnTo>
                  <a:cubicBezTo>
                    <a:pt x="5738" y="9621"/>
                    <a:pt x="5371" y="9554"/>
                    <a:pt x="5004" y="9521"/>
                  </a:cubicBezTo>
                  <a:cubicBezTo>
                    <a:pt x="4837" y="8787"/>
                    <a:pt x="4570" y="8087"/>
                    <a:pt x="4370" y="7386"/>
                  </a:cubicBezTo>
                  <a:cubicBezTo>
                    <a:pt x="4170" y="6686"/>
                    <a:pt x="3903" y="5919"/>
                    <a:pt x="3636" y="5218"/>
                  </a:cubicBezTo>
                  <a:cubicBezTo>
                    <a:pt x="3403" y="4484"/>
                    <a:pt x="3136" y="3784"/>
                    <a:pt x="2869" y="3083"/>
                  </a:cubicBezTo>
                  <a:cubicBezTo>
                    <a:pt x="2736" y="2750"/>
                    <a:pt x="2002" y="581"/>
                    <a:pt x="1768" y="14"/>
                  </a:cubicBezTo>
                  <a:cubicBezTo>
                    <a:pt x="1768" y="5"/>
                    <a:pt x="1762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7561220" y="2348478"/>
              <a:ext cx="285405" cy="26302"/>
            </a:xfrm>
            <a:custGeom>
              <a:avLst/>
              <a:gdLst/>
              <a:ahLst/>
              <a:cxnLst/>
              <a:rect l="l" t="t" r="r" b="b"/>
              <a:pathLst>
                <a:path w="12609" h="1162" extrusionOk="0">
                  <a:moveTo>
                    <a:pt x="20" y="0"/>
                  </a:moveTo>
                  <a:cubicBezTo>
                    <a:pt x="0" y="0"/>
                    <a:pt x="4" y="74"/>
                    <a:pt x="33" y="74"/>
                  </a:cubicBezTo>
                  <a:cubicBezTo>
                    <a:pt x="3404" y="787"/>
                    <a:pt x="6843" y="1161"/>
                    <a:pt x="10293" y="1161"/>
                  </a:cubicBezTo>
                  <a:cubicBezTo>
                    <a:pt x="11042" y="1161"/>
                    <a:pt x="11792" y="1144"/>
                    <a:pt x="12542" y="1108"/>
                  </a:cubicBezTo>
                  <a:cubicBezTo>
                    <a:pt x="12608" y="1108"/>
                    <a:pt x="12608" y="975"/>
                    <a:pt x="12542" y="975"/>
                  </a:cubicBezTo>
                  <a:cubicBezTo>
                    <a:pt x="9106" y="875"/>
                    <a:pt x="2901" y="374"/>
                    <a:pt x="33" y="7"/>
                  </a:cubicBezTo>
                  <a:cubicBezTo>
                    <a:pt x="28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7871297" y="2063707"/>
              <a:ext cx="78000" cy="253806"/>
            </a:xfrm>
            <a:custGeom>
              <a:avLst/>
              <a:gdLst/>
              <a:ahLst/>
              <a:cxnLst/>
              <a:rect l="l" t="t" r="r" b="b"/>
              <a:pathLst>
                <a:path w="3446" h="11213" extrusionOk="0">
                  <a:moveTo>
                    <a:pt x="23" y="1"/>
                  </a:moveTo>
                  <a:cubicBezTo>
                    <a:pt x="1" y="1"/>
                    <a:pt x="49" y="153"/>
                    <a:pt x="177" y="446"/>
                  </a:cubicBezTo>
                  <a:cubicBezTo>
                    <a:pt x="377" y="980"/>
                    <a:pt x="544" y="1447"/>
                    <a:pt x="744" y="1947"/>
                  </a:cubicBezTo>
                  <a:cubicBezTo>
                    <a:pt x="1111" y="2948"/>
                    <a:pt x="3112" y="9052"/>
                    <a:pt x="2879" y="11187"/>
                  </a:cubicBezTo>
                  <a:cubicBezTo>
                    <a:pt x="2879" y="11204"/>
                    <a:pt x="2896" y="11212"/>
                    <a:pt x="2912" y="11212"/>
                  </a:cubicBezTo>
                  <a:cubicBezTo>
                    <a:pt x="2929" y="11212"/>
                    <a:pt x="2946" y="11204"/>
                    <a:pt x="2946" y="11187"/>
                  </a:cubicBezTo>
                  <a:cubicBezTo>
                    <a:pt x="3446" y="8319"/>
                    <a:pt x="1478" y="3148"/>
                    <a:pt x="777" y="1580"/>
                  </a:cubicBezTo>
                  <a:cubicBezTo>
                    <a:pt x="611" y="1147"/>
                    <a:pt x="410" y="746"/>
                    <a:pt x="210" y="313"/>
                  </a:cubicBezTo>
                  <a:cubicBezTo>
                    <a:pt x="105" y="103"/>
                    <a:pt x="41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5370061" y="1445908"/>
              <a:ext cx="733170" cy="721559"/>
            </a:xfrm>
            <a:custGeom>
              <a:avLst/>
              <a:gdLst/>
              <a:ahLst/>
              <a:cxnLst/>
              <a:rect l="l" t="t" r="r" b="b"/>
              <a:pathLst>
                <a:path w="32391" h="31878" extrusionOk="0">
                  <a:moveTo>
                    <a:pt x="23589" y="1"/>
                  </a:moveTo>
                  <a:cubicBezTo>
                    <a:pt x="21772" y="1"/>
                    <a:pt x="19933" y="1048"/>
                    <a:pt x="18814" y="2622"/>
                  </a:cubicBezTo>
                  <a:cubicBezTo>
                    <a:pt x="17213" y="4891"/>
                    <a:pt x="16813" y="7993"/>
                    <a:pt x="15645" y="9460"/>
                  </a:cubicBezTo>
                  <a:cubicBezTo>
                    <a:pt x="13277" y="12563"/>
                    <a:pt x="8540" y="11629"/>
                    <a:pt x="4604" y="15098"/>
                  </a:cubicBezTo>
                  <a:cubicBezTo>
                    <a:pt x="768" y="18434"/>
                    <a:pt x="1" y="25339"/>
                    <a:pt x="5238" y="29608"/>
                  </a:cubicBezTo>
                  <a:cubicBezTo>
                    <a:pt x="7099" y="31118"/>
                    <a:pt x="9886" y="31878"/>
                    <a:pt x="12899" y="31878"/>
                  </a:cubicBezTo>
                  <a:cubicBezTo>
                    <a:pt x="17878" y="31878"/>
                    <a:pt x="23478" y="29803"/>
                    <a:pt x="26553" y="25605"/>
                  </a:cubicBezTo>
                  <a:cubicBezTo>
                    <a:pt x="32391" y="17666"/>
                    <a:pt x="31423" y="5858"/>
                    <a:pt x="26720" y="1288"/>
                  </a:cubicBezTo>
                  <a:cubicBezTo>
                    <a:pt x="25797" y="391"/>
                    <a:pt x="24697" y="1"/>
                    <a:pt x="23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5762688" y="1340904"/>
              <a:ext cx="136693" cy="116797"/>
            </a:xfrm>
            <a:custGeom>
              <a:avLst/>
              <a:gdLst/>
              <a:ahLst/>
              <a:cxnLst/>
              <a:rect l="l" t="t" r="r" b="b"/>
              <a:pathLst>
                <a:path w="6039" h="5160" extrusionOk="0">
                  <a:moveTo>
                    <a:pt x="2590" y="0"/>
                  </a:moveTo>
                  <a:cubicBezTo>
                    <a:pt x="1163" y="0"/>
                    <a:pt x="0" y="1342"/>
                    <a:pt x="768" y="3125"/>
                  </a:cubicBezTo>
                  <a:cubicBezTo>
                    <a:pt x="1295" y="4373"/>
                    <a:pt x="3112" y="5160"/>
                    <a:pt x="4343" y="5160"/>
                  </a:cubicBezTo>
                  <a:cubicBezTo>
                    <a:pt x="4593" y="5160"/>
                    <a:pt x="4818" y="5127"/>
                    <a:pt x="5004" y="5060"/>
                  </a:cubicBezTo>
                  <a:cubicBezTo>
                    <a:pt x="5538" y="4860"/>
                    <a:pt x="6038" y="1924"/>
                    <a:pt x="4104" y="523"/>
                  </a:cubicBezTo>
                  <a:cubicBezTo>
                    <a:pt x="3614" y="162"/>
                    <a:pt x="3086" y="0"/>
                    <a:pt x="2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5400279" y="1552813"/>
              <a:ext cx="370739" cy="413790"/>
            </a:xfrm>
            <a:custGeom>
              <a:avLst/>
              <a:gdLst/>
              <a:ahLst/>
              <a:cxnLst/>
              <a:rect l="l" t="t" r="r" b="b"/>
              <a:pathLst>
                <a:path w="16379" h="18281" extrusionOk="0">
                  <a:moveTo>
                    <a:pt x="16379" y="1"/>
                  </a:moveTo>
                  <a:lnTo>
                    <a:pt x="16379" y="1"/>
                  </a:lnTo>
                  <a:cubicBezTo>
                    <a:pt x="15945" y="1035"/>
                    <a:pt x="15445" y="2036"/>
                    <a:pt x="14877" y="3003"/>
                  </a:cubicBezTo>
                  <a:cubicBezTo>
                    <a:pt x="14344" y="3970"/>
                    <a:pt x="13610" y="4804"/>
                    <a:pt x="12743" y="5471"/>
                  </a:cubicBezTo>
                  <a:cubicBezTo>
                    <a:pt x="12276" y="5738"/>
                    <a:pt x="11775" y="5972"/>
                    <a:pt x="11242" y="6105"/>
                  </a:cubicBezTo>
                  <a:cubicBezTo>
                    <a:pt x="10708" y="6272"/>
                    <a:pt x="10174" y="6439"/>
                    <a:pt x="9640" y="6572"/>
                  </a:cubicBezTo>
                  <a:cubicBezTo>
                    <a:pt x="8540" y="6839"/>
                    <a:pt x="7472" y="7173"/>
                    <a:pt x="6405" y="7540"/>
                  </a:cubicBezTo>
                  <a:cubicBezTo>
                    <a:pt x="5337" y="7973"/>
                    <a:pt x="4337" y="8507"/>
                    <a:pt x="3403" y="9174"/>
                  </a:cubicBezTo>
                  <a:cubicBezTo>
                    <a:pt x="2469" y="9841"/>
                    <a:pt x="1701" y="10675"/>
                    <a:pt x="1134" y="11676"/>
                  </a:cubicBezTo>
                  <a:cubicBezTo>
                    <a:pt x="567" y="12677"/>
                    <a:pt x="234" y="13777"/>
                    <a:pt x="100" y="14911"/>
                  </a:cubicBezTo>
                  <a:cubicBezTo>
                    <a:pt x="0" y="16046"/>
                    <a:pt x="34" y="17180"/>
                    <a:pt x="200" y="18281"/>
                  </a:cubicBezTo>
                  <a:cubicBezTo>
                    <a:pt x="100" y="17180"/>
                    <a:pt x="134" y="16046"/>
                    <a:pt x="300" y="14945"/>
                  </a:cubicBezTo>
                  <a:cubicBezTo>
                    <a:pt x="601" y="12743"/>
                    <a:pt x="1801" y="10742"/>
                    <a:pt x="3636" y="9474"/>
                  </a:cubicBezTo>
                  <a:cubicBezTo>
                    <a:pt x="4537" y="8840"/>
                    <a:pt x="5537" y="8340"/>
                    <a:pt x="6538" y="7940"/>
                  </a:cubicBezTo>
                  <a:cubicBezTo>
                    <a:pt x="7606" y="7540"/>
                    <a:pt x="8673" y="7206"/>
                    <a:pt x="9740" y="6939"/>
                  </a:cubicBezTo>
                  <a:cubicBezTo>
                    <a:pt x="10274" y="6772"/>
                    <a:pt x="10808" y="6639"/>
                    <a:pt x="11342" y="6472"/>
                  </a:cubicBezTo>
                  <a:cubicBezTo>
                    <a:pt x="11909" y="6305"/>
                    <a:pt x="12442" y="6072"/>
                    <a:pt x="12909" y="5738"/>
                  </a:cubicBezTo>
                  <a:cubicBezTo>
                    <a:pt x="13810" y="5004"/>
                    <a:pt x="14544" y="4137"/>
                    <a:pt x="15078" y="3103"/>
                  </a:cubicBezTo>
                  <a:cubicBezTo>
                    <a:pt x="15578" y="2102"/>
                    <a:pt x="16012" y="1068"/>
                    <a:pt x="16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5919730" y="1497697"/>
              <a:ext cx="169151" cy="582172"/>
            </a:xfrm>
            <a:custGeom>
              <a:avLst/>
              <a:gdLst/>
              <a:ahLst/>
              <a:cxnLst/>
              <a:rect l="l" t="t" r="r" b="b"/>
              <a:pathLst>
                <a:path w="7473" h="25720" extrusionOk="0">
                  <a:moveTo>
                    <a:pt x="3337" y="1"/>
                  </a:moveTo>
                  <a:lnTo>
                    <a:pt x="3337" y="1"/>
                  </a:lnTo>
                  <a:cubicBezTo>
                    <a:pt x="3937" y="1035"/>
                    <a:pt x="4504" y="2102"/>
                    <a:pt x="4971" y="3203"/>
                  </a:cubicBezTo>
                  <a:cubicBezTo>
                    <a:pt x="5438" y="4304"/>
                    <a:pt x="5838" y="5438"/>
                    <a:pt x="6172" y="6572"/>
                  </a:cubicBezTo>
                  <a:cubicBezTo>
                    <a:pt x="6839" y="8874"/>
                    <a:pt x="7073" y="11275"/>
                    <a:pt x="6906" y="13644"/>
                  </a:cubicBezTo>
                  <a:cubicBezTo>
                    <a:pt x="6706" y="16012"/>
                    <a:pt x="5972" y="18347"/>
                    <a:pt x="4704" y="20382"/>
                  </a:cubicBezTo>
                  <a:cubicBezTo>
                    <a:pt x="4104" y="21416"/>
                    <a:pt x="3403" y="22350"/>
                    <a:pt x="2603" y="23251"/>
                  </a:cubicBezTo>
                  <a:cubicBezTo>
                    <a:pt x="2202" y="23684"/>
                    <a:pt x="1769" y="24118"/>
                    <a:pt x="1335" y="24518"/>
                  </a:cubicBezTo>
                  <a:cubicBezTo>
                    <a:pt x="902" y="24952"/>
                    <a:pt x="435" y="25285"/>
                    <a:pt x="1" y="25719"/>
                  </a:cubicBezTo>
                  <a:cubicBezTo>
                    <a:pt x="1969" y="24318"/>
                    <a:pt x="3670" y="22584"/>
                    <a:pt x="5004" y="20549"/>
                  </a:cubicBezTo>
                  <a:lnTo>
                    <a:pt x="5471" y="19782"/>
                  </a:lnTo>
                  <a:cubicBezTo>
                    <a:pt x="5605" y="19481"/>
                    <a:pt x="5738" y="19214"/>
                    <a:pt x="5872" y="18948"/>
                  </a:cubicBezTo>
                  <a:cubicBezTo>
                    <a:pt x="6039" y="18681"/>
                    <a:pt x="6139" y="18381"/>
                    <a:pt x="6239" y="18114"/>
                  </a:cubicBezTo>
                  <a:cubicBezTo>
                    <a:pt x="6372" y="17813"/>
                    <a:pt x="6472" y="17547"/>
                    <a:pt x="6572" y="17246"/>
                  </a:cubicBezTo>
                  <a:cubicBezTo>
                    <a:pt x="6939" y="16079"/>
                    <a:pt x="7206" y="14911"/>
                    <a:pt x="7306" y="13677"/>
                  </a:cubicBezTo>
                  <a:cubicBezTo>
                    <a:pt x="7473" y="11242"/>
                    <a:pt x="7206" y="8807"/>
                    <a:pt x="6472" y="6505"/>
                  </a:cubicBezTo>
                  <a:cubicBezTo>
                    <a:pt x="5772" y="4204"/>
                    <a:pt x="4704" y="2002"/>
                    <a:pt x="3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5756645" y="1348962"/>
              <a:ext cx="119332" cy="114397"/>
            </a:xfrm>
            <a:custGeom>
              <a:avLst/>
              <a:gdLst/>
              <a:ahLst/>
              <a:cxnLst/>
              <a:rect l="l" t="t" r="r" b="b"/>
              <a:pathLst>
                <a:path w="5272" h="5054" extrusionOk="0">
                  <a:moveTo>
                    <a:pt x="1702" y="0"/>
                  </a:moveTo>
                  <a:cubicBezTo>
                    <a:pt x="1001" y="367"/>
                    <a:pt x="468" y="1034"/>
                    <a:pt x="268" y="1802"/>
                  </a:cubicBezTo>
                  <a:cubicBezTo>
                    <a:pt x="1" y="2602"/>
                    <a:pt x="268" y="3503"/>
                    <a:pt x="868" y="4070"/>
                  </a:cubicBezTo>
                  <a:cubicBezTo>
                    <a:pt x="1468" y="4604"/>
                    <a:pt x="2236" y="4937"/>
                    <a:pt x="3036" y="5004"/>
                  </a:cubicBezTo>
                  <a:cubicBezTo>
                    <a:pt x="3220" y="5037"/>
                    <a:pt x="3412" y="5054"/>
                    <a:pt x="3603" y="5054"/>
                  </a:cubicBezTo>
                  <a:cubicBezTo>
                    <a:pt x="3795" y="5054"/>
                    <a:pt x="3987" y="5037"/>
                    <a:pt x="4170" y="5004"/>
                  </a:cubicBezTo>
                  <a:cubicBezTo>
                    <a:pt x="4571" y="4971"/>
                    <a:pt x="4938" y="4870"/>
                    <a:pt x="5271" y="4704"/>
                  </a:cubicBezTo>
                  <a:lnTo>
                    <a:pt x="5271" y="4704"/>
                  </a:lnTo>
                  <a:cubicBezTo>
                    <a:pt x="5021" y="4779"/>
                    <a:pt x="4733" y="4816"/>
                    <a:pt x="4450" y="4816"/>
                  </a:cubicBezTo>
                  <a:cubicBezTo>
                    <a:pt x="4356" y="4816"/>
                    <a:pt x="4262" y="4812"/>
                    <a:pt x="4170" y="4804"/>
                  </a:cubicBezTo>
                  <a:cubicBezTo>
                    <a:pt x="3803" y="4804"/>
                    <a:pt x="3437" y="4737"/>
                    <a:pt x="3070" y="4670"/>
                  </a:cubicBezTo>
                  <a:cubicBezTo>
                    <a:pt x="2369" y="4537"/>
                    <a:pt x="1702" y="4203"/>
                    <a:pt x="1168" y="3736"/>
                  </a:cubicBezTo>
                  <a:cubicBezTo>
                    <a:pt x="635" y="3269"/>
                    <a:pt x="434" y="2535"/>
                    <a:pt x="568" y="1868"/>
                  </a:cubicBezTo>
                  <a:cubicBezTo>
                    <a:pt x="735" y="1134"/>
                    <a:pt x="1135" y="467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5373728" y="1784573"/>
              <a:ext cx="485362" cy="754289"/>
            </a:xfrm>
            <a:custGeom>
              <a:avLst/>
              <a:gdLst/>
              <a:ahLst/>
              <a:cxnLst/>
              <a:rect l="l" t="t" r="r" b="b"/>
              <a:pathLst>
                <a:path w="21443" h="33324" extrusionOk="0">
                  <a:moveTo>
                    <a:pt x="20915" y="1"/>
                  </a:moveTo>
                  <a:cubicBezTo>
                    <a:pt x="20060" y="1"/>
                    <a:pt x="18147" y="1586"/>
                    <a:pt x="16284" y="4039"/>
                  </a:cubicBezTo>
                  <a:cubicBezTo>
                    <a:pt x="11547" y="10343"/>
                    <a:pt x="1640" y="27756"/>
                    <a:pt x="673" y="29123"/>
                  </a:cubicBezTo>
                  <a:cubicBezTo>
                    <a:pt x="1" y="30048"/>
                    <a:pt x="6407" y="33324"/>
                    <a:pt x="8992" y="33324"/>
                  </a:cubicBezTo>
                  <a:cubicBezTo>
                    <a:pt x="9486" y="33324"/>
                    <a:pt x="9840" y="33204"/>
                    <a:pt x="9979" y="32926"/>
                  </a:cubicBezTo>
                  <a:cubicBezTo>
                    <a:pt x="11280" y="30391"/>
                    <a:pt x="19853" y="10577"/>
                    <a:pt x="21354" y="870"/>
                  </a:cubicBezTo>
                  <a:cubicBezTo>
                    <a:pt x="21442" y="273"/>
                    <a:pt x="21269" y="1"/>
                    <a:pt x="209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5294574" y="2437728"/>
              <a:ext cx="282394" cy="325899"/>
            </a:xfrm>
            <a:custGeom>
              <a:avLst/>
              <a:gdLst/>
              <a:ahLst/>
              <a:cxnLst/>
              <a:rect l="l" t="t" r="r" b="b"/>
              <a:pathLst>
                <a:path w="12476" h="14398" extrusionOk="0">
                  <a:moveTo>
                    <a:pt x="4370" y="0"/>
                  </a:moveTo>
                  <a:cubicBezTo>
                    <a:pt x="3269" y="1435"/>
                    <a:pt x="1601" y="5471"/>
                    <a:pt x="1201" y="6805"/>
                  </a:cubicBezTo>
                  <a:cubicBezTo>
                    <a:pt x="834" y="8173"/>
                    <a:pt x="0" y="12142"/>
                    <a:pt x="1034" y="12576"/>
                  </a:cubicBezTo>
                  <a:cubicBezTo>
                    <a:pt x="1181" y="12635"/>
                    <a:pt x="1313" y="12660"/>
                    <a:pt x="1432" y="12660"/>
                  </a:cubicBezTo>
                  <a:cubicBezTo>
                    <a:pt x="2125" y="12660"/>
                    <a:pt x="2368" y="11809"/>
                    <a:pt x="2369" y="11809"/>
                  </a:cubicBezTo>
                  <a:lnTo>
                    <a:pt x="2369" y="11809"/>
                  </a:lnTo>
                  <a:cubicBezTo>
                    <a:pt x="2369" y="11809"/>
                    <a:pt x="2269" y="13543"/>
                    <a:pt x="3336" y="13877"/>
                  </a:cubicBezTo>
                  <a:cubicBezTo>
                    <a:pt x="3415" y="13900"/>
                    <a:pt x="3492" y="13911"/>
                    <a:pt x="3564" y="13911"/>
                  </a:cubicBezTo>
                  <a:cubicBezTo>
                    <a:pt x="4439" y="13911"/>
                    <a:pt x="4837" y="12376"/>
                    <a:pt x="4837" y="12376"/>
                  </a:cubicBezTo>
                  <a:cubicBezTo>
                    <a:pt x="4837" y="12376"/>
                    <a:pt x="4870" y="14144"/>
                    <a:pt x="5938" y="14377"/>
                  </a:cubicBezTo>
                  <a:cubicBezTo>
                    <a:pt x="5999" y="14391"/>
                    <a:pt x="6058" y="14397"/>
                    <a:pt x="6114" y="14397"/>
                  </a:cubicBezTo>
                  <a:cubicBezTo>
                    <a:pt x="7027" y="14397"/>
                    <a:pt x="7205" y="12710"/>
                    <a:pt x="7205" y="12710"/>
                  </a:cubicBezTo>
                  <a:lnTo>
                    <a:pt x="7205" y="12710"/>
                  </a:lnTo>
                  <a:cubicBezTo>
                    <a:pt x="7205" y="12710"/>
                    <a:pt x="7146" y="14194"/>
                    <a:pt x="7951" y="14194"/>
                  </a:cubicBezTo>
                  <a:cubicBezTo>
                    <a:pt x="8000" y="14194"/>
                    <a:pt x="8051" y="14189"/>
                    <a:pt x="8106" y="14177"/>
                  </a:cubicBezTo>
                  <a:cubicBezTo>
                    <a:pt x="9273" y="13977"/>
                    <a:pt x="9007" y="10942"/>
                    <a:pt x="9540" y="9507"/>
                  </a:cubicBezTo>
                  <a:cubicBezTo>
                    <a:pt x="9674" y="9174"/>
                    <a:pt x="12476" y="2936"/>
                    <a:pt x="12476" y="2936"/>
                  </a:cubicBezTo>
                  <a:lnTo>
                    <a:pt x="4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5437265" y="2608803"/>
              <a:ext cx="40041" cy="120260"/>
            </a:xfrm>
            <a:custGeom>
              <a:avLst/>
              <a:gdLst/>
              <a:ahLst/>
              <a:cxnLst/>
              <a:rect l="l" t="t" r="r" b="b"/>
              <a:pathLst>
                <a:path w="1769" h="5313" extrusionOk="0">
                  <a:moveTo>
                    <a:pt x="1730" y="1"/>
                  </a:moveTo>
                  <a:cubicBezTo>
                    <a:pt x="1721" y="1"/>
                    <a:pt x="1712" y="5"/>
                    <a:pt x="1702" y="15"/>
                  </a:cubicBezTo>
                  <a:cubicBezTo>
                    <a:pt x="568" y="1816"/>
                    <a:pt x="1" y="3050"/>
                    <a:pt x="568" y="5252"/>
                  </a:cubicBezTo>
                  <a:cubicBezTo>
                    <a:pt x="568" y="5294"/>
                    <a:pt x="585" y="5312"/>
                    <a:pt x="606" y="5312"/>
                  </a:cubicBezTo>
                  <a:cubicBezTo>
                    <a:pt x="634" y="5312"/>
                    <a:pt x="668" y="5276"/>
                    <a:pt x="668" y="5218"/>
                  </a:cubicBezTo>
                  <a:cubicBezTo>
                    <a:pt x="468" y="3017"/>
                    <a:pt x="768" y="1983"/>
                    <a:pt x="1769" y="48"/>
                  </a:cubicBezTo>
                  <a:cubicBezTo>
                    <a:pt x="1769" y="24"/>
                    <a:pt x="1752" y="1"/>
                    <a:pt x="1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5390456" y="2592936"/>
              <a:ext cx="37031" cy="127820"/>
            </a:xfrm>
            <a:custGeom>
              <a:avLst/>
              <a:gdLst/>
              <a:ahLst/>
              <a:cxnLst/>
              <a:rect l="l" t="t" r="r" b="b"/>
              <a:pathLst>
                <a:path w="1636" h="5647" extrusionOk="0">
                  <a:moveTo>
                    <a:pt x="1610" y="0"/>
                  </a:moveTo>
                  <a:cubicBezTo>
                    <a:pt x="1605" y="0"/>
                    <a:pt x="1602" y="4"/>
                    <a:pt x="1602" y="15"/>
                  </a:cubicBezTo>
                  <a:cubicBezTo>
                    <a:pt x="534" y="2016"/>
                    <a:pt x="1" y="3217"/>
                    <a:pt x="301" y="5552"/>
                  </a:cubicBezTo>
                  <a:cubicBezTo>
                    <a:pt x="320" y="5610"/>
                    <a:pt x="362" y="5646"/>
                    <a:pt x="394" y="5646"/>
                  </a:cubicBezTo>
                  <a:cubicBezTo>
                    <a:pt x="417" y="5646"/>
                    <a:pt x="434" y="5628"/>
                    <a:pt x="434" y="5586"/>
                  </a:cubicBezTo>
                  <a:cubicBezTo>
                    <a:pt x="434" y="3251"/>
                    <a:pt x="734" y="2150"/>
                    <a:pt x="1635" y="15"/>
                  </a:cubicBezTo>
                  <a:cubicBezTo>
                    <a:pt x="1635" y="15"/>
                    <a:pt x="1620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5338350" y="2575892"/>
              <a:ext cx="43074" cy="126688"/>
            </a:xfrm>
            <a:custGeom>
              <a:avLst/>
              <a:gdLst/>
              <a:ahLst/>
              <a:cxnLst/>
              <a:rect l="l" t="t" r="r" b="b"/>
              <a:pathLst>
                <a:path w="1903" h="5597" extrusionOk="0">
                  <a:moveTo>
                    <a:pt x="1802" y="1"/>
                  </a:moveTo>
                  <a:cubicBezTo>
                    <a:pt x="568" y="1535"/>
                    <a:pt x="1" y="3503"/>
                    <a:pt x="201" y="5471"/>
                  </a:cubicBezTo>
                  <a:cubicBezTo>
                    <a:pt x="218" y="5555"/>
                    <a:pt x="234" y="5596"/>
                    <a:pt x="247" y="5596"/>
                  </a:cubicBezTo>
                  <a:cubicBezTo>
                    <a:pt x="259" y="5596"/>
                    <a:pt x="268" y="5555"/>
                    <a:pt x="268" y="5471"/>
                  </a:cubicBezTo>
                  <a:cubicBezTo>
                    <a:pt x="435" y="3236"/>
                    <a:pt x="735" y="2002"/>
                    <a:pt x="1869" y="68"/>
                  </a:cubicBezTo>
                  <a:cubicBezTo>
                    <a:pt x="1902" y="34"/>
                    <a:pt x="1836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5465196" y="2469689"/>
              <a:ext cx="148010" cy="216187"/>
            </a:xfrm>
            <a:custGeom>
              <a:avLst/>
              <a:gdLst/>
              <a:ahLst/>
              <a:cxnLst/>
              <a:rect l="l" t="t" r="r" b="b"/>
              <a:pathLst>
                <a:path w="6539" h="9551" extrusionOk="0">
                  <a:moveTo>
                    <a:pt x="2484" y="0"/>
                  </a:moveTo>
                  <a:cubicBezTo>
                    <a:pt x="1471" y="0"/>
                    <a:pt x="626" y="247"/>
                    <a:pt x="468" y="1024"/>
                  </a:cubicBezTo>
                  <a:cubicBezTo>
                    <a:pt x="1" y="3125"/>
                    <a:pt x="2736" y="4826"/>
                    <a:pt x="2736" y="4826"/>
                  </a:cubicBezTo>
                  <a:cubicBezTo>
                    <a:pt x="1969" y="6060"/>
                    <a:pt x="801" y="8762"/>
                    <a:pt x="1969" y="9496"/>
                  </a:cubicBezTo>
                  <a:cubicBezTo>
                    <a:pt x="2027" y="9533"/>
                    <a:pt x="2093" y="9550"/>
                    <a:pt x="2167" y="9550"/>
                  </a:cubicBezTo>
                  <a:cubicBezTo>
                    <a:pt x="3233" y="9550"/>
                    <a:pt x="5791" y="5914"/>
                    <a:pt x="6072" y="4760"/>
                  </a:cubicBezTo>
                  <a:cubicBezTo>
                    <a:pt x="6405" y="3559"/>
                    <a:pt x="6539" y="757"/>
                    <a:pt x="6539" y="757"/>
                  </a:cubicBezTo>
                  <a:cubicBezTo>
                    <a:pt x="6539" y="757"/>
                    <a:pt x="4256" y="0"/>
                    <a:pt x="2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5466713" y="2493025"/>
              <a:ext cx="64193" cy="184837"/>
            </a:xfrm>
            <a:custGeom>
              <a:avLst/>
              <a:gdLst/>
              <a:ahLst/>
              <a:cxnLst/>
              <a:rect l="l" t="t" r="r" b="b"/>
              <a:pathLst>
                <a:path w="2836" h="8166" extrusionOk="0">
                  <a:moveTo>
                    <a:pt x="267" y="1"/>
                  </a:moveTo>
                  <a:cubicBezTo>
                    <a:pt x="251" y="1"/>
                    <a:pt x="234" y="9"/>
                    <a:pt x="234" y="26"/>
                  </a:cubicBezTo>
                  <a:cubicBezTo>
                    <a:pt x="1" y="1560"/>
                    <a:pt x="1201" y="3061"/>
                    <a:pt x="2469" y="3862"/>
                  </a:cubicBezTo>
                  <a:cubicBezTo>
                    <a:pt x="1769" y="5130"/>
                    <a:pt x="734" y="6764"/>
                    <a:pt x="1635" y="8165"/>
                  </a:cubicBezTo>
                  <a:cubicBezTo>
                    <a:pt x="1635" y="8165"/>
                    <a:pt x="1635" y="8165"/>
                    <a:pt x="1635" y="8132"/>
                  </a:cubicBezTo>
                  <a:cubicBezTo>
                    <a:pt x="1035" y="6697"/>
                    <a:pt x="2135" y="5130"/>
                    <a:pt x="2803" y="3862"/>
                  </a:cubicBezTo>
                  <a:cubicBezTo>
                    <a:pt x="2836" y="3795"/>
                    <a:pt x="2803" y="3695"/>
                    <a:pt x="2703" y="3695"/>
                  </a:cubicBezTo>
                  <a:cubicBezTo>
                    <a:pt x="1602" y="2895"/>
                    <a:pt x="301" y="1460"/>
                    <a:pt x="301" y="26"/>
                  </a:cubicBezTo>
                  <a:cubicBezTo>
                    <a:pt x="301" y="9"/>
                    <a:pt x="28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5602613" y="1776175"/>
              <a:ext cx="263698" cy="370874"/>
            </a:xfrm>
            <a:custGeom>
              <a:avLst/>
              <a:gdLst/>
              <a:ahLst/>
              <a:cxnLst/>
              <a:rect l="l" t="t" r="r" b="b"/>
              <a:pathLst>
                <a:path w="11650" h="16385" extrusionOk="0">
                  <a:moveTo>
                    <a:pt x="10764" y="1"/>
                  </a:moveTo>
                  <a:cubicBezTo>
                    <a:pt x="10276" y="1"/>
                    <a:pt x="9521" y="448"/>
                    <a:pt x="8440" y="1341"/>
                  </a:cubicBezTo>
                  <a:cubicBezTo>
                    <a:pt x="7073" y="2475"/>
                    <a:pt x="5071" y="5043"/>
                    <a:pt x="3337" y="7378"/>
                  </a:cubicBezTo>
                  <a:cubicBezTo>
                    <a:pt x="1502" y="9880"/>
                    <a:pt x="1" y="12115"/>
                    <a:pt x="1" y="12115"/>
                  </a:cubicBezTo>
                  <a:cubicBezTo>
                    <a:pt x="1" y="12115"/>
                    <a:pt x="1402" y="12816"/>
                    <a:pt x="3036" y="13683"/>
                  </a:cubicBezTo>
                  <a:cubicBezTo>
                    <a:pt x="5138" y="14784"/>
                    <a:pt x="7673" y="16151"/>
                    <a:pt x="7940" y="16385"/>
                  </a:cubicBezTo>
                  <a:cubicBezTo>
                    <a:pt x="7940" y="16385"/>
                    <a:pt x="10642" y="7579"/>
                    <a:pt x="11276" y="3676"/>
                  </a:cubicBezTo>
                  <a:cubicBezTo>
                    <a:pt x="11650" y="1223"/>
                    <a:pt x="11571" y="1"/>
                    <a:pt x="107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5602613" y="1776175"/>
              <a:ext cx="263698" cy="370874"/>
            </a:xfrm>
            <a:custGeom>
              <a:avLst/>
              <a:gdLst/>
              <a:ahLst/>
              <a:cxnLst/>
              <a:rect l="l" t="t" r="r" b="b"/>
              <a:pathLst>
                <a:path w="11650" h="16385" extrusionOk="0">
                  <a:moveTo>
                    <a:pt x="10764" y="1"/>
                  </a:moveTo>
                  <a:cubicBezTo>
                    <a:pt x="10276" y="1"/>
                    <a:pt x="9521" y="448"/>
                    <a:pt x="8440" y="1341"/>
                  </a:cubicBezTo>
                  <a:cubicBezTo>
                    <a:pt x="7073" y="2475"/>
                    <a:pt x="5071" y="5043"/>
                    <a:pt x="3337" y="7378"/>
                  </a:cubicBezTo>
                  <a:cubicBezTo>
                    <a:pt x="1502" y="9880"/>
                    <a:pt x="1" y="12115"/>
                    <a:pt x="1" y="12115"/>
                  </a:cubicBezTo>
                  <a:cubicBezTo>
                    <a:pt x="1" y="12115"/>
                    <a:pt x="1402" y="12816"/>
                    <a:pt x="3036" y="13683"/>
                  </a:cubicBezTo>
                  <a:cubicBezTo>
                    <a:pt x="5138" y="14784"/>
                    <a:pt x="7673" y="16151"/>
                    <a:pt x="7940" y="16385"/>
                  </a:cubicBezTo>
                  <a:cubicBezTo>
                    <a:pt x="7940" y="16385"/>
                    <a:pt x="10642" y="7579"/>
                    <a:pt x="11276" y="3676"/>
                  </a:cubicBezTo>
                  <a:cubicBezTo>
                    <a:pt x="11650" y="1223"/>
                    <a:pt x="11571" y="1"/>
                    <a:pt x="107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5602613" y="1776469"/>
              <a:ext cx="263268" cy="370580"/>
            </a:xfrm>
            <a:custGeom>
              <a:avLst/>
              <a:gdLst/>
              <a:ahLst/>
              <a:cxnLst/>
              <a:rect l="l" t="t" r="r" b="b"/>
              <a:pathLst>
                <a:path w="11631" h="16372" extrusionOk="0">
                  <a:moveTo>
                    <a:pt x="10754" y="0"/>
                  </a:moveTo>
                  <a:cubicBezTo>
                    <a:pt x="10315" y="0"/>
                    <a:pt x="9659" y="364"/>
                    <a:pt x="8740" y="1094"/>
                  </a:cubicBezTo>
                  <a:lnTo>
                    <a:pt x="8440" y="1328"/>
                  </a:lnTo>
                  <a:cubicBezTo>
                    <a:pt x="7039" y="2495"/>
                    <a:pt x="5038" y="5030"/>
                    <a:pt x="3337" y="7365"/>
                  </a:cubicBezTo>
                  <a:cubicBezTo>
                    <a:pt x="1502" y="9867"/>
                    <a:pt x="1" y="12102"/>
                    <a:pt x="1" y="12102"/>
                  </a:cubicBezTo>
                  <a:cubicBezTo>
                    <a:pt x="1" y="12102"/>
                    <a:pt x="768" y="12502"/>
                    <a:pt x="1836" y="13070"/>
                  </a:cubicBezTo>
                  <a:lnTo>
                    <a:pt x="3003" y="13670"/>
                  </a:lnTo>
                  <a:cubicBezTo>
                    <a:pt x="5138" y="14804"/>
                    <a:pt x="7673" y="16138"/>
                    <a:pt x="7907" y="16372"/>
                  </a:cubicBezTo>
                  <a:cubicBezTo>
                    <a:pt x="7907" y="16372"/>
                    <a:pt x="10642" y="7599"/>
                    <a:pt x="11242" y="3663"/>
                  </a:cubicBezTo>
                  <a:cubicBezTo>
                    <a:pt x="11631" y="1224"/>
                    <a:pt x="11558" y="0"/>
                    <a:pt x="1075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5602613" y="1776469"/>
              <a:ext cx="263268" cy="370580"/>
            </a:xfrm>
            <a:custGeom>
              <a:avLst/>
              <a:gdLst/>
              <a:ahLst/>
              <a:cxnLst/>
              <a:rect l="l" t="t" r="r" b="b"/>
              <a:pathLst>
                <a:path w="11631" h="16372" extrusionOk="0">
                  <a:moveTo>
                    <a:pt x="10754" y="0"/>
                  </a:moveTo>
                  <a:cubicBezTo>
                    <a:pt x="10315" y="0"/>
                    <a:pt x="9659" y="364"/>
                    <a:pt x="8740" y="1094"/>
                  </a:cubicBezTo>
                  <a:lnTo>
                    <a:pt x="8440" y="1328"/>
                  </a:lnTo>
                  <a:cubicBezTo>
                    <a:pt x="7039" y="2495"/>
                    <a:pt x="5038" y="5030"/>
                    <a:pt x="3337" y="7365"/>
                  </a:cubicBezTo>
                  <a:cubicBezTo>
                    <a:pt x="1502" y="9867"/>
                    <a:pt x="1" y="12102"/>
                    <a:pt x="1" y="12102"/>
                  </a:cubicBezTo>
                  <a:cubicBezTo>
                    <a:pt x="1" y="12102"/>
                    <a:pt x="768" y="12502"/>
                    <a:pt x="1836" y="13070"/>
                  </a:cubicBezTo>
                  <a:lnTo>
                    <a:pt x="3003" y="13670"/>
                  </a:lnTo>
                  <a:cubicBezTo>
                    <a:pt x="5138" y="14804"/>
                    <a:pt x="7673" y="16138"/>
                    <a:pt x="7907" y="16372"/>
                  </a:cubicBezTo>
                  <a:cubicBezTo>
                    <a:pt x="7907" y="16372"/>
                    <a:pt x="10642" y="7599"/>
                    <a:pt x="11242" y="3663"/>
                  </a:cubicBezTo>
                  <a:cubicBezTo>
                    <a:pt x="11631" y="1224"/>
                    <a:pt x="11558" y="0"/>
                    <a:pt x="1075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644149" y="1776469"/>
              <a:ext cx="221732" cy="370580"/>
            </a:xfrm>
            <a:custGeom>
              <a:avLst/>
              <a:gdLst/>
              <a:ahLst/>
              <a:cxnLst/>
              <a:rect l="l" t="t" r="r" b="b"/>
              <a:pathLst>
                <a:path w="9796" h="16372" extrusionOk="0">
                  <a:moveTo>
                    <a:pt x="8919" y="0"/>
                  </a:moveTo>
                  <a:cubicBezTo>
                    <a:pt x="8480" y="0"/>
                    <a:pt x="7824" y="364"/>
                    <a:pt x="6905" y="1094"/>
                  </a:cubicBezTo>
                  <a:cubicBezTo>
                    <a:pt x="4871" y="4630"/>
                    <a:pt x="1702" y="10101"/>
                    <a:pt x="1" y="13070"/>
                  </a:cubicBezTo>
                  <a:lnTo>
                    <a:pt x="1168" y="13670"/>
                  </a:lnTo>
                  <a:cubicBezTo>
                    <a:pt x="3303" y="14804"/>
                    <a:pt x="5838" y="16138"/>
                    <a:pt x="6072" y="16372"/>
                  </a:cubicBezTo>
                  <a:cubicBezTo>
                    <a:pt x="6072" y="16372"/>
                    <a:pt x="8807" y="7599"/>
                    <a:pt x="9407" y="3663"/>
                  </a:cubicBezTo>
                  <a:cubicBezTo>
                    <a:pt x="9796" y="1224"/>
                    <a:pt x="9723" y="0"/>
                    <a:pt x="8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626788" y="2020180"/>
              <a:ext cx="163832" cy="83297"/>
            </a:xfrm>
            <a:custGeom>
              <a:avLst/>
              <a:gdLst/>
              <a:ahLst/>
              <a:cxnLst/>
              <a:rect l="l" t="t" r="r" b="b"/>
              <a:pathLst>
                <a:path w="7238" h="3680" extrusionOk="0">
                  <a:moveTo>
                    <a:pt x="34" y="1"/>
                  </a:moveTo>
                  <a:cubicBezTo>
                    <a:pt x="0" y="1"/>
                    <a:pt x="0" y="34"/>
                    <a:pt x="34" y="34"/>
                  </a:cubicBezTo>
                  <a:cubicBezTo>
                    <a:pt x="634" y="301"/>
                    <a:pt x="4470" y="2436"/>
                    <a:pt x="7205" y="3670"/>
                  </a:cubicBezTo>
                  <a:cubicBezTo>
                    <a:pt x="7212" y="3677"/>
                    <a:pt x="7217" y="3680"/>
                    <a:pt x="7221" y="3680"/>
                  </a:cubicBezTo>
                  <a:cubicBezTo>
                    <a:pt x="7237" y="3680"/>
                    <a:pt x="7232" y="3637"/>
                    <a:pt x="7205" y="3637"/>
                  </a:cubicBezTo>
                  <a:cubicBezTo>
                    <a:pt x="4904" y="2303"/>
                    <a:pt x="2502" y="1068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5862350" y="1615489"/>
              <a:ext cx="114805" cy="209917"/>
            </a:xfrm>
            <a:custGeom>
              <a:avLst/>
              <a:gdLst/>
              <a:ahLst/>
              <a:cxnLst/>
              <a:rect l="l" t="t" r="r" b="b"/>
              <a:pathLst>
                <a:path w="5072" h="9274" extrusionOk="0">
                  <a:moveTo>
                    <a:pt x="1035" y="0"/>
                  </a:moveTo>
                  <a:cubicBezTo>
                    <a:pt x="1035" y="0"/>
                    <a:pt x="868" y="868"/>
                    <a:pt x="635" y="1935"/>
                  </a:cubicBezTo>
                  <a:cubicBezTo>
                    <a:pt x="635" y="2002"/>
                    <a:pt x="601" y="2035"/>
                    <a:pt x="601" y="2102"/>
                  </a:cubicBezTo>
                  <a:cubicBezTo>
                    <a:pt x="601" y="2169"/>
                    <a:pt x="568" y="2202"/>
                    <a:pt x="568" y="2269"/>
                  </a:cubicBezTo>
                  <a:cubicBezTo>
                    <a:pt x="534" y="2436"/>
                    <a:pt x="468" y="2602"/>
                    <a:pt x="434" y="2769"/>
                  </a:cubicBezTo>
                  <a:cubicBezTo>
                    <a:pt x="401" y="2936"/>
                    <a:pt x="401" y="3003"/>
                    <a:pt x="368" y="3136"/>
                  </a:cubicBezTo>
                  <a:cubicBezTo>
                    <a:pt x="368" y="3269"/>
                    <a:pt x="334" y="3403"/>
                    <a:pt x="301" y="3536"/>
                  </a:cubicBezTo>
                  <a:cubicBezTo>
                    <a:pt x="134" y="4470"/>
                    <a:pt x="34" y="5404"/>
                    <a:pt x="1" y="6372"/>
                  </a:cubicBezTo>
                  <a:cubicBezTo>
                    <a:pt x="67" y="6739"/>
                    <a:pt x="1702" y="9240"/>
                    <a:pt x="3403" y="9274"/>
                  </a:cubicBezTo>
                  <a:cubicBezTo>
                    <a:pt x="3970" y="9274"/>
                    <a:pt x="4137" y="6272"/>
                    <a:pt x="4137" y="6272"/>
                  </a:cubicBezTo>
                  <a:lnTo>
                    <a:pt x="4204" y="6038"/>
                  </a:lnTo>
                  <a:lnTo>
                    <a:pt x="5071" y="2936"/>
                  </a:lnTo>
                  <a:lnTo>
                    <a:pt x="1569" y="3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876701" y="1615489"/>
              <a:ext cx="100454" cy="136693"/>
            </a:xfrm>
            <a:custGeom>
              <a:avLst/>
              <a:gdLst/>
              <a:ahLst/>
              <a:cxnLst/>
              <a:rect l="l" t="t" r="r" b="b"/>
              <a:pathLst>
                <a:path w="4438" h="6039" extrusionOk="0">
                  <a:moveTo>
                    <a:pt x="401" y="0"/>
                  </a:moveTo>
                  <a:cubicBezTo>
                    <a:pt x="401" y="0"/>
                    <a:pt x="234" y="868"/>
                    <a:pt x="1" y="1935"/>
                  </a:cubicBezTo>
                  <a:cubicBezTo>
                    <a:pt x="534" y="3770"/>
                    <a:pt x="1835" y="5238"/>
                    <a:pt x="3570" y="6038"/>
                  </a:cubicBezTo>
                  <a:lnTo>
                    <a:pt x="4437" y="2936"/>
                  </a:lnTo>
                  <a:lnTo>
                    <a:pt x="935" y="36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808750" y="1429339"/>
              <a:ext cx="290701" cy="296632"/>
            </a:xfrm>
            <a:custGeom>
              <a:avLst/>
              <a:gdLst/>
              <a:ahLst/>
              <a:cxnLst/>
              <a:rect l="l" t="t" r="r" b="b"/>
              <a:pathLst>
                <a:path w="12843" h="13105" extrusionOk="0">
                  <a:moveTo>
                    <a:pt x="6070" y="1"/>
                  </a:moveTo>
                  <a:cubicBezTo>
                    <a:pt x="5554" y="1"/>
                    <a:pt x="5047" y="81"/>
                    <a:pt x="4570" y="219"/>
                  </a:cubicBezTo>
                  <a:cubicBezTo>
                    <a:pt x="2135" y="953"/>
                    <a:pt x="0" y="3288"/>
                    <a:pt x="1868" y="8625"/>
                  </a:cubicBezTo>
                  <a:cubicBezTo>
                    <a:pt x="3203" y="12414"/>
                    <a:pt x="5475" y="13105"/>
                    <a:pt x="7052" y="13105"/>
                  </a:cubicBezTo>
                  <a:cubicBezTo>
                    <a:pt x="7682" y="13105"/>
                    <a:pt x="8202" y="12994"/>
                    <a:pt x="8506" y="12928"/>
                  </a:cubicBezTo>
                  <a:cubicBezTo>
                    <a:pt x="9741" y="12728"/>
                    <a:pt x="12843" y="11260"/>
                    <a:pt x="11542" y="5789"/>
                  </a:cubicBezTo>
                  <a:cubicBezTo>
                    <a:pt x="10469" y="1364"/>
                    <a:pt x="8188" y="1"/>
                    <a:pt x="6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6037522" y="1522482"/>
              <a:ext cx="24944" cy="12246"/>
            </a:xfrm>
            <a:custGeom>
              <a:avLst/>
              <a:gdLst/>
              <a:ahLst/>
              <a:cxnLst/>
              <a:rect l="l" t="t" r="r" b="b"/>
              <a:pathLst>
                <a:path w="1102" h="541" extrusionOk="0">
                  <a:moveTo>
                    <a:pt x="434" y="0"/>
                  </a:moveTo>
                  <a:cubicBezTo>
                    <a:pt x="283" y="0"/>
                    <a:pt x="121" y="91"/>
                    <a:pt x="34" y="207"/>
                  </a:cubicBezTo>
                  <a:cubicBezTo>
                    <a:pt x="1" y="273"/>
                    <a:pt x="1" y="373"/>
                    <a:pt x="67" y="440"/>
                  </a:cubicBezTo>
                  <a:cubicBezTo>
                    <a:pt x="201" y="507"/>
                    <a:pt x="334" y="540"/>
                    <a:pt x="468" y="540"/>
                  </a:cubicBezTo>
                  <a:lnTo>
                    <a:pt x="868" y="540"/>
                  </a:lnTo>
                  <a:cubicBezTo>
                    <a:pt x="1035" y="507"/>
                    <a:pt x="1101" y="307"/>
                    <a:pt x="1001" y="173"/>
                  </a:cubicBezTo>
                  <a:cubicBezTo>
                    <a:pt x="868" y="73"/>
                    <a:pt x="701" y="6"/>
                    <a:pt x="501" y="6"/>
                  </a:cubicBezTo>
                  <a:cubicBezTo>
                    <a:pt x="479" y="2"/>
                    <a:pt x="45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5969006" y="1537104"/>
              <a:ext cx="23993" cy="15844"/>
            </a:xfrm>
            <a:custGeom>
              <a:avLst/>
              <a:gdLst/>
              <a:ahLst/>
              <a:cxnLst/>
              <a:rect l="l" t="t" r="r" b="b"/>
              <a:pathLst>
                <a:path w="1060" h="700" extrusionOk="0">
                  <a:moveTo>
                    <a:pt x="712" y="1"/>
                  </a:moveTo>
                  <a:cubicBezTo>
                    <a:pt x="638" y="1"/>
                    <a:pt x="562" y="19"/>
                    <a:pt x="492" y="61"/>
                  </a:cubicBezTo>
                  <a:cubicBezTo>
                    <a:pt x="326" y="94"/>
                    <a:pt x="159" y="228"/>
                    <a:pt x="92" y="361"/>
                  </a:cubicBezTo>
                  <a:cubicBezTo>
                    <a:pt x="1" y="544"/>
                    <a:pt x="132" y="699"/>
                    <a:pt x="283" y="699"/>
                  </a:cubicBezTo>
                  <a:cubicBezTo>
                    <a:pt x="297" y="699"/>
                    <a:pt x="311" y="698"/>
                    <a:pt x="326" y="695"/>
                  </a:cubicBezTo>
                  <a:cubicBezTo>
                    <a:pt x="459" y="628"/>
                    <a:pt x="559" y="595"/>
                    <a:pt x="693" y="528"/>
                  </a:cubicBezTo>
                  <a:cubicBezTo>
                    <a:pt x="826" y="495"/>
                    <a:pt x="959" y="428"/>
                    <a:pt x="1026" y="328"/>
                  </a:cubicBezTo>
                  <a:cubicBezTo>
                    <a:pt x="1060" y="228"/>
                    <a:pt x="1060" y="128"/>
                    <a:pt x="993" y="94"/>
                  </a:cubicBezTo>
                  <a:cubicBezTo>
                    <a:pt x="915" y="36"/>
                    <a:pt x="815" y="1"/>
                    <a:pt x="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5995240" y="1580744"/>
              <a:ext cx="9077" cy="24197"/>
            </a:xfrm>
            <a:custGeom>
              <a:avLst/>
              <a:gdLst/>
              <a:ahLst/>
              <a:cxnLst/>
              <a:rect l="l" t="t" r="r" b="b"/>
              <a:pathLst>
                <a:path w="401" h="1069" extrusionOk="0">
                  <a:moveTo>
                    <a:pt x="234" y="1"/>
                  </a:moveTo>
                  <a:cubicBezTo>
                    <a:pt x="234" y="1"/>
                    <a:pt x="201" y="1"/>
                    <a:pt x="234" y="34"/>
                  </a:cubicBezTo>
                  <a:cubicBezTo>
                    <a:pt x="301" y="401"/>
                    <a:pt x="334" y="868"/>
                    <a:pt x="1" y="1035"/>
                  </a:cubicBezTo>
                  <a:lnTo>
                    <a:pt x="1" y="1068"/>
                  </a:lnTo>
                  <a:cubicBezTo>
                    <a:pt x="401" y="935"/>
                    <a:pt x="368" y="335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5977313" y="1573139"/>
              <a:ext cx="28950" cy="28045"/>
            </a:xfrm>
            <a:custGeom>
              <a:avLst/>
              <a:gdLst/>
              <a:ahLst/>
              <a:cxnLst/>
              <a:rect l="l" t="t" r="r" b="b"/>
              <a:pathLst>
                <a:path w="1279" h="1239" extrusionOk="0">
                  <a:moveTo>
                    <a:pt x="633" y="1"/>
                  </a:moveTo>
                  <a:cubicBezTo>
                    <a:pt x="620" y="1"/>
                    <a:pt x="606" y="2"/>
                    <a:pt x="592" y="3"/>
                  </a:cubicBezTo>
                  <a:cubicBezTo>
                    <a:pt x="0" y="69"/>
                    <a:pt x="187" y="1238"/>
                    <a:pt x="704" y="1238"/>
                  </a:cubicBezTo>
                  <a:cubicBezTo>
                    <a:pt x="711" y="1238"/>
                    <a:pt x="719" y="1238"/>
                    <a:pt x="726" y="1238"/>
                  </a:cubicBezTo>
                  <a:cubicBezTo>
                    <a:pt x="1278" y="1205"/>
                    <a:pt x="1134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5969572" y="1575267"/>
              <a:ext cx="18153" cy="12313"/>
            </a:xfrm>
            <a:custGeom>
              <a:avLst/>
              <a:gdLst/>
              <a:ahLst/>
              <a:cxnLst/>
              <a:rect l="l" t="t" r="r" b="b"/>
              <a:pathLst>
                <a:path w="802" h="544" extrusionOk="0">
                  <a:moveTo>
                    <a:pt x="724" y="0"/>
                  </a:moveTo>
                  <a:cubicBezTo>
                    <a:pt x="716" y="0"/>
                    <a:pt x="708" y="3"/>
                    <a:pt x="701" y="9"/>
                  </a:cubicBezTo>
                  <a:cubicBezTo>
                    <a:pt x="601" y="76"/>
                    <a:pt x="534" y="210"/>
                    <a:pt x="401" y="243"/>
                  </a:cubicBezTo>
                  <a:cubicBezTo>
                    <a:pt x="383" y="247"/>
                    <a:pt x="365" y="250"/>
                    <a:pt x="347" y="250"/>
                  </a:cubicBezTo>
                  <a:cubicBezTo>
                    <a:pt x="232" y="250"/>
                    <a:pt x="116" y="163"/>
                    <a:pt x="0" y="76"/>
                  </a:cubicBezTo>
                  <a:lnTo>
                    <a:pt x="0" y="76"/>
                  </a:lnTo>
                  <a:cubicBezTo>
                    <a:pt x="34" y="310"/>
                    <a:pt x="134" y="543"/>
                    <a:pt x="401" y="543"/>
                  </a:cubicBezTo>
                  <a:cubicBezTo>
                    <a:pt x="668" y="543"/>
                    <a:pt x="768" y="310"/>
                    <a:pt x="801" y="43"/>
                  </a:cubicBezTo>
                  <a:cubicBezTo>
                    <a:pt x="801" y="43"/>
                    <a:pt x="758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6045082" y="1568680"/>
              <a:ext cx="12857" cy="21164"/>
            </a:xfrm>
            <a:custGeom>
              <a:avLst/>
              <a:gdLst/>
              <a:ahLst/>
              <a:cxnLst/>
              <a:rect l="l" t="t" r="r" b="b"/>
              <a:pathLst>
                <a:path w="568" h="935" extrusionOk="0">
                  <a:moveTo>
                    <a:pt x="34" y="0"/>
                  </a:moveTo>
                  <a:cubicBezTo>
                    <a:pt x="0" y="367"/>
                    <a:pt x="134" y="934"/>
                    <a:pt x="567" y="934"/>
                  </a:cubicBezTo>
                  <a:cubicBezTo>
                    <a:pt x="200" y="868"/>
                    <a:pt x="100" y="401"/>
                    <a:pt x="67" y="34"/>
                  </a:cubicBezTo>
                  <a:cubicBezTo>
                    <a:pt x="67" y="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6041121" y="1558630"/>
              <a:ext cx="28973" cy="27660"/>
            </a:xfrm>
            <a:custGeom>
              <a:avLst/>
              <a:gdLst/>
              <a:ahLst/>
              <a:cxnLst/>
              <a:rect l="l" t="t" r="r" b="b"/>
              <a:pathLst>
                <a:path w="1280" h="1222" extrusionOk="0">
                  <a:moveTo>
                    <a:pt x="567" y="0"/>
                  </a:moveTo>
                  <a:cubicBezTo>
                    <a:pt x="537" y="0"/>
                    <a:pt x="507" y="4"/>
                    <a:pt x="475" y="11"/>
                  </a:cubicBezTo>
                  <a:cubicBezTo>
                    <a:pt x="1" y="106"/>
                    <a:pt x="157" y="1222"/>
                    <a:pt x="658" y="1222"/>
                  </a:cubicBezTo>
                  <a:cubicBezTo>
                    <a:pt x="685" y="1222"/>
                    <a:pt x="713" y="1218"/>
                    <a:pt x="742" y="1211"/>
                  </a:cubicBezTo>
                  <a:cubicBezTo>
                    <a:pt x="1280" y="1085"/>
                    <a:pt x="1098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6056513" y="1555076"/>
              <a:ext cx="17271" cy="13966"/>
            </a:xfrm>
            <a:custGeom>
              <a:avLst/>
              <a:gdLst/>
              <a:ahLst/>
              <a:cxnLst/>
              <a:rect l="l" t="t" r="r" b="b"/>
              <a:pathLst>
                <a:path w="763" h="617" extrusionOk="0">
                  <a:moveTo>
                    <a:pt x="696" y="1"/>
                  </a:moveTo>
                  <a:cubicBezTo>
                    <a:pt x="629" y="168"/>
                    <a:pt x="529" y="301"/>
                    <a:pt x="429" y="334"/>
                  </a:cubicBezTo>
                  <a:cubicBezTo>
                    <a:pt x="296" y="334"/>
                    <a:pt x="196" y="234"/>
                    <a:pt x="62" y="201"/>
                  </a:cubicBezTo>
                  <a:cubicBezTo>
                    <a:pt x="57" y="196"/>
                    <a:pt x="53" y="194"/>
                    <a:pt x="48" y="194"/>
                  </a:cubicBezTo>
                  <a:cubicBezTo>
                    <a:pt x="21" y="194"/>
                    <a:pt x="0" y="268"/>
                    <a:pt x="29" y="268"/>
                  </a:cubicBezTo>
                  <a:cubicBezTo>
                    <a:pt x="114" y="466"/>
                    <a:pt x="247" y="616"/>
                    <a:pt x="408" y="616"/>
                  </a:cubicBezTo>
                  <a:cubicBezTo>
                    <a:pt x="436" y="616"/>
                    <a:pt x="466" y="611"/>
                    <a:pt x="496" y="601"/>
                  </a:cubicBezTo>
                  <a:cubicBezTo>
                    <a:pt x="696" y="501"/>
                    <a:pt x="763" y="234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6009591" y="1646861"/>
              <a:ext cx="17384" cy="7153"/>
            </a:xfrm>
            <a:custGeom>
              <a:avLst/>
              <a:gdLst/>
              <a:ahLst/>
              <a:cxnLst/>
              <a:rect l="l" t="t" r="r" b="b"/>
              <a:pathLst>
                <a:path w="768" h="316" extrusionOk="0">
                  <a:moveTo>
                    <a:pt x="10" y="1"/>
                  </a:moveTo>
                  <a:cubicBezTo>
                    <a:pt x="0" y="1"/>
                    <a:pt x="0" y="15"/>
                    <a:pt x="0" y="15"/>
                  </a:cubicBezTo>
                  <a:cubicBezTo>
                    <a:pt x="34" y="149"/>
                    <a:pt x="167" y="282"/>
                    <a:pt x="334" y="316"/>
                  </a:cubicBezTo>
                  <a:cubicBezTo>
                    <a:pt x="501" y="316"/>
                    <a:pt x="701" y="216"/>
                    <a:pt x="768" y="49"/>
                  </a:cubicBezTo>
                  <a:lnTo>
                    <a:pt x="768" y="49"/>
                  </a:lnTo>
                  <a:cubicBezTo>
                    <a:pt x="668" y="115"/>
                    <a:pt x="501" y="182"/>
                    <a:pt x="367" y="182"/>
                  </a:cubicBezTo>
                  <a:cubicBezTo>
                    <a:pt x="234" y="182"/>
                    <a:pt x="134" y="82"/>
                    <a:pt x="34" y="15"/>
                  </a:cubicBezTo>
                  <a:cubicBezTo>
                    <a:pt x="23" y="4"/>
                    <a:pt x="15" y="1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6011854" y="1527416"/>
              <a:ext cx="44093" cy="104845"/>
            </a:xfrm>
            <a:custGeom>
              <a:avLst/>
              <a:gdLst/>
              <a:ahLst/>
              <a:cxnLst/>
              <a:rect l="l" t="t" r="r" b="b"/>
              <a:pathLst>
                <a:path w="1948" h="4632" extrusionOk="0">
                  <a:moveTo>
                    <a:pt x="543" y="0"/>
                  </a:moveTo>
                  <a:cubicBezTo>
                    <a:pt x="524" y="0"/>
                    <a:pt x="501" y="16"/>
                    <a:pt x="501" y="55"/>
                  </a:cubicBezTo>
                  <a:cubicBezTo>
                    <a:pt x="801" y="1189"/>
                    <a:pt x="1301" y="2290"/>
                    <a:pt x="1635" y="3458"/>
                  </a:cubicBezTo>
                  <a:cubicBezTo>
                    <a:pt x="1435" y="3424"/>
                    <a:pt x="1201" y="3424"/>
                    <a:pt x="1001" y="3424"/>
                  </a:cubicBezTo>
                  <a:cubicBezTo>
                    <a:pt x="968" y="3424"/>
                    <a:pt x="1268" y="4292"/>
                    <a:pt x="1268" y="4392"/>
                  </a:cubicBezTo>
                  <a:cubicBezTo>
                    <a:pt x="1147" y="4412"/>
                    <a:pt x="1023" y="4423"/>
                    <a:pt x="898" y="4423"/>
                  </a:cubicBezTo>
                  <a:cubicBezTo>
                    <a:pt x="611" y="4423"/>
                    <a:pt x="323" y="4365"/>
                    <a:pt x="67" y="4225"/>
                  </a:cubicBezTo>
                  <a:cubicBezTo>
                    <a:pt x="34" y="4225"/>
                    <a:pt x="0" y="4258"/>
                    <a:pt x="34" y="4292"/>
                  </a:cubicBezTo>
                  <a:cubicBezTo>
                    <a:pt x="292" y="4503"/>
                    <a:pt x="615" y="4631"/>
                    <a:pt x="935" y="4631"/>
                  </a:cubicBezTo>
                  <a:cubicBezTo>
                    <a:pt x="1071" y="4631"/>
                    <a:pt x="1206" y="4608"/>
                    <a:pt x="1335" y="4559"/>
                  </a:cubicBezTo>
                  <a:cubicBezTo>
                    <a:pt x="1435" y="4525"/>
                    <a:pt x="1502" y="4525"/>
                    <a:pt x="1502" y="4492"/>
                  </a:cubicBezTo>
                  <a:cubicBezTo>
                    <a:pt x="1468" y="4192"/>
                    <a:pt x="1268" y="3658"/>
                    <a:pt x="1268" y="3658"/>
                  </a:cubicBezTo>
                  <a:lnTo>
                    <a:pt x="1268" y="3658"/>
                  </a:lnTo>
                  <a:cubicBezTo>
                    <a:pt x="1351" y="3679"/>
                    <a:pt x="1602" y="3725"/>
                    <a:pt x="1772" y="3725"/>
                  </a:cubicBezTo>
                  <a:cubicBezTo>
                    <a:pt x="1875" y="3725"/>
                    <a:pt x="1948" y="3708"/>
                    <a:pt x="1935" y="3658"/>
                  </a:cubicBezTo>
                  <a:cubicBezTo>
                    <a:pt x="1602" y="2390"/>
                    <a:pt x="1135" y="1189"/>
                    <a:pt x="568" y="22"/>
                  </a:cubicBezTo>
                  <a:cubicBezTo>
                    <a:pt x="568" y="8"/>
                    <a:pt x="556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6011107" y="1622280"/>
              <a:ext cx="30218" cy="21164"/>
            </a:xfrm>
            <a:custGeom>
              <a:avLst/>
              <a:gdLst/>
              <a:ahLst/>
              <a:cxnLst/>
              <a:rect l="l" t="t" r="r" b="b"/>
              <a:pathLst>
                <a:path w="1335" h="935" extrusionOk="0">
                  <a:moveTo>
                    <a:pt x="67" y="1"/>
                  </a:moveTo>
                  <a:cubicBezTo>
                    <a:pt x="33" y="134"/>
                    <a:pt x="0" y="267"/>
                    <a:pt x="33" y="401"/>
                  </a:cubicBezTo>
                  <a:cubicBezTo>
                    <a:pt x="33" y="668"/>
                    <a:pt x="100" y="935"/>
                    <a:pt x="434" y="935"/>
                  </a:cubicBezTo>
                  <a:cubicBezTo>
                    <a:pt x="601" y="935"/>
                    <a:pt x="734" y="868"/>
                    <a:pt x="867" y="801"/>
                  </a:cubicBezTo>
                  <a:cubicBezTo>
                    <a:pt x="1068" y="601"/>
                    <a:pt x="1234" y="401"/>
                    <a:pt x="1334" y="134"/>
                  </a:cubicBezTo>
                  <a:lnTo>
                    <a:pt x="1334" y="134"/>
                  </a:lnTo>
                  <a:cubicBezTo>
                    <a:pt x="1195" y="166"/>
                    <a:pt x="1053" y="181"/>
                    <a:pt x="911" y="181"/>
                  </a:cubicBezTo>
                  <a:cubicBezTo>
                    <a:pt x="612" y="181"/>
                    <a:pt x="316" y="114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6011854" y="1630971"/>
              <a:ext cx="18900" cy="12472"/>
            </a:xfrm>
            <a:custGeom>
              <a:avLst/>
              <a:gdLst/>
              <a:ahLst/>
              <a:cxnLst/>
              <a:rect l="l" t="t" r="r" b="b"/>
              <a:pathLst>
                <a:path w="835" h="551" extrusionOk="0">
                  <a:moveTo>
                    <a:pt x="155" y="0"/>
                  </a:moveTo>
                  <a:cubicBezTo>
                    <a:pt x="102" y="0"/>
                    <a:pt x="50" y="6"/>
                    <a:pt x="0" y="17"/>
                  </a:cubicBezTo>
                  <a:cubicBezTo>
                    <a:pt x="0" y="284"/>
                    <a:pt x="67" y="551"/>
                    <a:pt x="401" y="551"/>
                  </a:cubicBezTo>
                  <a:cubicBezTo>
                    <a:pt x="568" y="551"/>
                    <a:pt x="701" y="484"/>
                    <a:pt x="834" y="417"/>
                  </a:cubicBezTo>
                  <a:cubicBezTo>
                    <a:pt x="695" y="139"/>
                    <a:pt x="417" y="0"/>
                    <a:pt x="155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5795577" y="1412951"/>
              <a:ext cx="266142" cy="207178"/>
            </a:xfrm>
            <a:custGeom>
              <a:avLst/>
              <a:gdLst/>
              <a:ahLst/>
              <a:cxnLst/>
              <a:rect l="l" t="t" r="r" b="b"/>
              <a:pathLst>
                <a:path w="11758" h="9153" extrusionOk="0">
                  <a:moveTo>
                    <a:pt x="7657" y="1"/>
                  </a:moveTo>
                  <a:cubicBezTo>
                    <a:pt x="5633" y="1"/>
                    <a:pt x="3496" y="1413"/>
                    <a:pt x="2884" y="2210"/>
                  </a:cubicBezTo>
                  <a:cubicBezTo>
                    <a:pt x="2884" y="2210"/>
                    <a:pt x="1850" y="2510"/>
                    <a:pt x="916" y="4245"/>
                  </a:cubicBezTo>
                  <a:cubicBezTo>
                    <a:pt x="0" y="5945"/>
                    <a:pt x="1842" y="9152"/>
                    <a:pt x="2512" y="9152"/>
                  </a:cubicBezTo>
                  <a:cubicBezTo>
                    <a:pt x="2525" y="9152"/>
                    <a:pt x="2538" y="9151"/>
                    <a:pt x="2550" y="9149"/>
                  </a:cubicBezTo>
                  <a:cubicBezTo>
                    <a:pt x="3050" y="9038"/>
                    <a:pt x="4081" y="7702"/>
                    <a:pt x="4202" y="5564"/>
                  </a:cubicBezTo>
                  <a:lnTo>
                    <a:pt x="4202" y="5564"/>
                  </a:lnTo>
                  <a:cubicBezTo>
                    <a:pt x="4218" y="6281"/>
                    <a:pt x="4218" y="7047"/>
                    <a:pt x="4152" y="7247"/>
                  </a:cubicBezTo>
                  <a:cubicBezTo>
                    <a:pt x="4132" y="7297"/>
                    <a:pt x="4127" y="7322"/>
                    <a:pt x="4133" y="7322"/>
                  </a:cubicBezTo>
                  <a:cubicBezTo>
                    <a:pt x="4178" y="7322"/>
                    <a:pt x="4858" y="5906"/>
                    <a:pt x="4652" y="3811"/>
                  </a:cubicBezTo>
                  <a:lnTo>
                    <a:pt x="4652" y="3811"/>
                  </a:lnTo>
                  <a:cubicBezTo>
                    <a:pt x="5453" y="4245"/>
                    <a:pt x="6353" y="4545"/>
                    <a:pt x="7254" y="4712"/>
                  </a:cubicBezTo>
                  <a:cubicBezTo>
                    <a:pt x="7706" y="4777"/>
                    <a:pt x="8089" y="4801"/>
                    <a:pt x="8391" y="4801"/>
                  </a:cubicBezTo>
                  <a:cubicBezTo>
                    <a:pt x="8869" y="4801"/>
                    <a:pt x="9148" y="4740"/>
                    <a:pt x="9189" y="4679"/>
                  </a:cubicBezTo>
                  <a:cubicBezTo>
                    <a:pt x="9255" y="4579"/>
                    <a:pt x="7521" y="4312"/>
                    <a:pt x="6987" y="3845"/>
                  </a:cubicBezTo>
                  <a:lnTo>
                    <a:pt x="6987" y="3845"/>
                  </a:lnTo>
                  <a:cubicBezTo>
                    <a:pt x="6987" y="3845"/>
                    <a:pt x="9882" y="4719"/>
                    <a:pt x="11371" y="4719"/>
                  </a:cubicBezTo>
                  <a:cubicBezTo>
                    <a:pt x="11448" y="4719"/>
                    <a:pt x="11521" y="4717"/>
                    <a:pt x="11590" y="4712"/>
                  </a:cubicBezTo>
                  <a:cubicBezTo>
                    <a:pt x="11757" y="4712"/>
                    <a:pt x="11457" y="1410"/>
                    <a:pt x="9155" y="309"/>
                  </a:cubicBezTo>
                  <a:cubicBezTo>
                    <a:pt x="8681" y="92"/>
                    <a:pt x="8173" y="1"/>
                    <a:pt x="7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5808003" y="1600618"/>
              <a:ext cx="78543" cy="74492"/>
            </a:xfrm>
            <a:custGeom>
              <a:avLst/>
              <a:gdLst/>
              <a:ahLst/>
              <a:cxnLst/>
              <a:rect l="l" t="t" r="r" b="b"/>
              <a:pathLst>
                <a:path w="3470" h="3291" extrusionOk="0">
                  <a:moveTo>
                    <a:pt x="1115" y="0"/>
                  </a:moveTo>
                  <a:cubicBezTo>
                    <a:pt x="976" y="0"/>
                    <a:pt x="846" y="37"/>
                    <a:pt x="734" y="124"/>
                  </a:cubicBezTo>
                  <a:cubicBezTo>
                    <a:pt x="0" y="657"/>
                    <a:pt x="1301" y="3026"/>
                    <a:pt x="2268" y="3259"/>
                  </a:cubicBezTo>
                  <a:cubicBezTo>
                    <a:pt x="2354" y="3281"/>
                    <a:pt x="2439" y="3291"/>
                    <a:pt x="2522" y="3291"/>
                  </a:cubicBezTo>
                  <a:cubicBezTo>
                    <a:pt x="2962" y="3291"/>
                    <a:pt x="3357" y="3007"/>
                    <a:pt x="3469" y="2559"/>
                  </a:cubicBezTo>
                  <a:lnTo>
                    <a:pt x="2935" y="1124"/>
                  </a:lnTo>
                  <a:cubicBezTo>
                    <a:pt x="2935" y="1124"/>
                    <a:pt x="1883" y="0"/>
                    <a:pt x="111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5833672" y="1618500"/>
              <a:ext cx="42101" cy="44116"/>
            </a:xfrm>
            <a:custGeom>
              <a:avLst/>
              <a:gdLst/>
              <a:ahLst/>
              <a:cxnLst/>
              <a:rect l="l" t="t" r="r" b="b"/>
              <a:pathLst>
                <a:path w="1860" h="1949" extrusionOk="0">
                  <a:moveTo>
                    <a:pt x="43" y="0"/>
                  </a:moveTo>
                  <a:cubicBezTo>
                    <a:pt x="29" y="0"/>
                    <a:pt x="14" y="0"/>
                    <a:pt x="0" y="1"/>
                  </a:cubicBezTo>
                  <a:lnTo>
                    <a:pt x="0" y="34"/>
                  </a:lnTo>
                  <a:cubicBezTo>
                    <a:pt x="667" y="234"/>
                    <a:pt x="1168" y="701"/>
                    <a:pt x="1468" y="1335"/>
                  </a:cubicBezTo>
                  <a:cubicBezTo>
                    <a:pt x="1364" y="1197"/>
                    <a:pt x="1208" y="1131"/>
                    <a:pt x="1053" y="1131"/>
                  </a:cubicBezTo>
                  <a:cubicBezTo>
                    <a:pt x="908" y="1131"/>
                    <a:pt x="764" y="1189"/>
                    <a:pt x="667" y="1302"/>
                  </a:cubicBezTo>
                  <a:lnTo>
                    <a:pt x="667" y="1335"/>
                  </a:lnTo>
                  <a:cubicBezTo>
                    <a:pt x="755" y="1298"/>
                    <a:pt x="847" y="1279"/>
                    <a:pt x="939" y="1279"/>
                  </a:cubicBezTo>
                  <a:cubicBezTo>
                    <a:pt x="1092" y="1279"/>
                    <a:pt x="1243" y="1331"/>
                    <a:pt x="1368" y="1435"/>
                  </a:cubicBezTo>
                  <a:cubicBezTo>
                    <a:pt x="1501" y="1602"/>
                    <a:pt x="1635" y="1735"/>
                    <a:pt x="1735" y="1936"/>
                  </a:cubicBezTo>
                  <a:cubicBezTo>
                    <a:pt x="1744" y="1945"/>
                    <a:pt x="1757" y="1949"/>
                    <a:pt x="1772" y="1949"/>
                  </a:cubicBezTo>
                  <a:cubicBezTo>
                    <a:pt x="1812" y="1949"/>
                    <a:pt x="1859" y="1918"/>
                    <a:pt x="1835" y="1869"/>
                  </a:cubicBezTo>
                  <a:cubicBezTo>
                    <a:pt x="1736" y="1015"/>
                    <a:pt x="927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4992555" y="2270116"/>
              <a:ext cx="1078965" cy="1466295"/>
            </a:xfrm>
            <a:custGeom>
              <a:avLst/>
              <a:gdLst/>
              <a:ahLst/>
              <a:cxnLst/>
              <a:rect l="l" t="t" r="r" b="b"/>
              <a:pathLst>
                <a:path w="47668" h="64780" extrusionOk="0">
                  <a:moveTo>
                    <a:pt x="29221" y="0"/>
                  </a:moveTo>
                  <a:cubicBezTo>
                    <a:pt x="29221" y="0"/>
                    <a:pt x="24418" y="9240"/>
                    <a:pt x="26886" y="15778"/>
                  </a:cubicBezTo>
                  <a:cubicBezTo>
                    <a:pt x="27120" y="16379"/>
                    <a:pt x="22783" y="36893"/>
                    <a:pt x="20682" y="39328"/>
                  </a:cubicBezTo>
                  <a:cubicBezTo>
                    <a:pt x="18347" y="42030"/>
                    <a:pt x="301" y="51070"/>
                    <a:pt x="0" y="51237"/>
                  </a:cubicBezTo>
                  <a:lnTo>
                    <a:pt x="7339" y="64780"/>
                  </a:lnTo>
                  <a:cubicBezTo>
                    <a:pt x="7506" y="64713"/>
                    <a:pt x="30389" y="53438"/>
                    <a:pt x="34158" y="46333"/>
                  </a:cubicBezTo>
                  <a:cubicBezTo>
                    <a:pt x="40930" y="33658"/>
                    <a:pt x="43265" y="17479"/>
                    <a:pt x="44132" y="13677"/>
                  </a:cubicBezTo>
                  <a:cubicBezTo>
                    <a:pt x="45866" y="9273"/>
                    <a:pt x="47067" y="4670"/>
                    <a:pt x="47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5092579" y="2322652"/>
              <a:ext cx="785435" cy="1254816"/>
            </a:xfrm>
            <a:custGeom>
              <a:avLst/>
              <a:gdLst/>
              <a:ahLst/>
              <a:cxnLst/>
              <a:rect l="l" t="t" r="r" b="b"/>
              <a:pathLst>
                <a:path w="34700" h="55437" extrusionOk="0">
                  <a:moveTo>
                    <a:pt x="34656" y="0"/>
                  </a:moveTo>
                  <a:cubicBezTo>
                    <a:pt x="34648" y="0"/>
                    <a:pt x="34643" y="4"/>
                    <a:pt x="34643" y="14"/>
                  </a:cubicBezTo>
                  <a:cubicBezTo>
                    <a:pt x="33742" y="4684"/>
                    <a:pt x="32708" y="9321"/>
                    <a:pt x="31640" y="13924"/>
                  </a:cubicBezTo>
                  <a:cubicBezTo>
                    <a:pt x="30606" y="18561"/>
                    <a:pt x="29506" y="23097"/>
                    <a:pt x="28371" y="27667"/>
                  </a:cubicBezTo>
                  <a:cubicBezTo>
                    <a:pt x="27771" y="29969"/>
                    <a:pt x="27171" y="32271"/>
                    <a:pt x="26570" y="34539"/>
                  </a:cubicBezTo>
                  <a:cubicBezTo>
                    <a:pt x="26003" y="36640"/>
                    <a:pt x="25436" y="38775"/>
                    <a:pt x="24035" y="40443"/>
                  </a:cubicBezTo>
                  <a:cubicBezTo>
                    <a:pt x="22601" y="42144"/>
                    <a:pt x="20799" y="43278"/>
                    <a:pt x="19065" y="44479"/>
                  </a:cubicBezTo>
                  <a:cubicBezTo>
                    <a:pt x="17230" y="45747"/>
                    <a:pt x="15362" y="46948"/>
                    <a:pt x="13427" y="48082"/>
                  </a:cubicBezTo>
                  <a:cubicBezTo>
                    <a:pt x="9558" y="50384"/>
                    <a:pt x="5555" y="52485"/>
                    <a:pt x="1552" y="54520"/>
                  </a:cubicBezTo>
                  <a:lnTo>
                    <a:pt x="85" y="55287"/>
                  </a:lnTo>
                  <a:cubicBezTo>
                    <a:pt x="1" y="55315"/>
                    <a:pt x="57" y="55436"/>
                    <a:pt x="136" y="55436"/>
                  </a:cubicBezTo>
                  <a:cubicBezTo>
                    <a:pt x="152" y="55436"/>
                    <a:pt x="168" y="55431"/>
                    <a:pt x="185" y="55420"/>
                  </a:cubicBezTo>
                  <a:cubicBezTo>
                    <a:pt x="4254" y="53419"/>
                    <a:pt x="8290" y="51351"/>
                    <a:pt x="12227" y="49083"/>
                  </a:cubicBezTo>
                  <a:cubicBezTo>
                    <a:pt x="14195" y="47948"/>
                    <a:pt x="16129" y="46781"/>
                    <a:pt x="18031" y="45513"/>
                  </a:cubicBezTo>
                  <a:cubicBezTo>
                    <a:pt x="18965" y="44913"/>
                    <a:pt x="19865" y="44279"/>
                    <a:pt x="20766" y="43645"/>
                  </a:cubicBezTo>
                  <a:cubicBezTo>
                    <a:pt x="21633" y="43045"/>
                    <a:pt x="22467" y="42411"/>
                    <a:pt x="23234" y="41711"/>
                  </a:cubicBezTo>
                  <a:cubicBezTo>
                    <a:pt x="24002" y="41044"/>
                    <a:pt x="24669" y="40243"/>
                    <a:pt x="25202" y="39342"/>
                  </a:cubicBezTo>
                  <a:cubicBezTo>
                    <a:pt x="25703" y="38442"/>
                    <a:pt x="26103" y="37474"/>
                    <a:pt x="26370" y="36474"/>
                  </a:cubicBezTo>
                  <a:cubicBezTo>
                    <a:pt x="27070" y="34239"/>
                    <a:pt x="27604" y="32004"/>
                    <a:pt x="28205" y="29735"/>
                  </a:cubicBezTo>
                  <a:cubicBezTo>
                    <a:pt x="29405" y="25132"/>
                    <a:pt x="30506" y="20462"/>
                    <a:pt x="31540" y="15792"/>
                  </a:cubicBezTo>
                  <a:cubicBezTo>
                    <a:pt x="32574" y="11155"/>
                    <a:pt x="33542" y="6452"/>
                    <a:pt x="34376" y="1749"/>
                  </a:cubicBezTo>
                  <a:cubicBezTo>
                    <a:pt x="34476" y="1182"/>
                    <a:pt x="34576" y="615"/>
                    <a:pt x="34676" y="47"/>
                  </a:cubicBezTo>
                  <a:cubicBezTo>
                    <a:pt x="34699" y="24"/>
                    <a:pt x="34673" y="0"/>
                    <a:pt x="34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5688694" y="2270116"/>
              <a:ext cx="382826" cy="876608"/>
            </a:xfrm>
            <a:custGeom>
              <a:avLst/>
              <a:gdLst/>
              <a:ahLst/>
              <a:cxnLst/>
              <a:rect l="l" t="t" r="r" b="b"/>
              <a:pathLst>
                <a:path w="16913" h="38728" extrusionOk="0">
                  <a:moveTo>
                    <a:pt x="1" y="0"/>
                  </a:moveTo>
                  <a:lnTo>
                    <a:pt x="6839" y="38728"/>
                  </a:lnTo>
                  <a:cubicBezTo>
                    <a:pt x="7072" y="38027"/>
                    <a:pt x="7339" y="37360"/>
                    <a:pt x="7573" y="36693"/>
                  </a:cubicBezTo>
                  <a:cubicBezTo>
                    <a:pt x="7706" y="36326"/>
                    <a:pt x="7806" y="35993"/>
                    <a:pt x="7940" y="35659"/>
                  </a:cubicBezTo>
                  <a:cubicBezTo>
                    <a:pt x="8407" y="34291"/>
                    <a:pt x="8840" y="32957"/>
                    <a:pt x="9207" y="31656"/>
                  </a:cubicBezTo>
                  <a:cubicBezTo>
                    <a:pt x="9307" y="31356"/>
                    <a:pt x="9407" y="31056"/>
                    <a:pt x="9474" y="30755"/>
                  </a:cubicBezTo>
                  <a:cubicBezTo>
                    <a:pt x="9874" y="29421"/>
                    <a:pt x="10208" y="28087"/>
                    <a:pt x="10541" y="26853"/>
                  </a:cubicBezTo>
                  <a:cubicBezTo>
                    <a:pt x="10608" y="26586"/>
                    <a:pt x="10675" y="26352"/>
                    <a:pt x="10708" y="26119"/>
                  </a:cubicBezTo>
                  <a:cubicBezTo>
                    <a:pt x="10875" y="25552"/>
                    <a:pt x="11008" y="24985"/>
                    <a:pt x="11142" y="24451"/>
                  </a:cubicBezTo>
                  <a:cubicBezTo>
                    <a:pt x="11275" y="23917"/>
                    <a:pt x="11375" y="23384"/>
                    <a:pt x="11509" y="22850"/>
                  </a:cubicBezTo>
                  <a:cubicBezTo>
                    <a:pt x="11776" y="21649"/>
                    <a:pt x="12009" y="20515"/>
                    <a:pt x="12209" y="19447"/>
                  </a:cubicBezTo>
                  <a:cubicBezTo>
                    <a:pt x="12276" y="19214"/>
                    <a:pt x="12309" y="18947"/>
                    <a:pt x="12376" y="18714"/>
                  </a:cubicBezTo>
                  <a:cubicBezTo>
                    <a:pt x="12409" y="18580"/>
                    <a:pt x="12409" y="18447"/>
                    <a:pt x="12443" y="18313"/>
                  </a:cubicBezTo>
                  <a:cubicBezTo>
                    <a:pt x="12510" y="17980"/>
                    <a:pt x="12576" y="17679"/>
                    <a:pt x="12643" y="17379"/>
                  </a:cubicBezTo>
                  <a:lnTo>
                    <a:pt x="12710" y="16946"/>
                  </a:lnTo>
                  <a:cubicBezTo>
                    <a:pt x="12776" y="16712"/>
                    <a:pt x="12776" y="16545"/>
                    <a:pt x="12843" y="16278"/>
                  </a:cubicBezTo>
                  <a:cubicBezTo>
                    <a:pt x="12876" y="16045"/>
                    <a:pt x="12943" y="15811"/>
                    <a:pt x="12977" y="15645"/>
                  </a:cubicBezTo>
                  <a:cubicBezTo>
                    <a:pt x="13010" y="15478"/>
                    <a:pt x="13043" y="15311"/>
                    <a:pt x="13043" y="15178"/>
                  </a:cubicBezTo>
                  <a:cubicBezTo>
                    <a:pt x="13177" y="14544"/>
                    <a:pt x="13277" y="14044"/>
                    <a:pt x="13377" y="13677"/>
                  </a:cubicBezTo>
                  <a:cubicBezTo>
                    <a:pt x="15111" y="9273"/>
                    <a:pt x="16312" y="4670"/>
                    <a:pt x="16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4643727" y="3374727"/>
              <a:ext cx="615378" cy="760151"/>
            </a:xfrm>
            <a:custGeom>
              <a:avLst/>
              <a:gdLst/>
              <a:ahLst/>
              <a:cxnLst/>
              <a:rect l="l" t="t" r="r" b="b"/>
              <a:pathLst>
                <a:path w="27187" h="33583" extrusionOk="0">
                  <a:moveTo>
                    <a:pt x="20081" y="1"/>
                  </a:moveTo>
                  <a:cubicBezTo>
                    <a:pt x="20081" y="1"/>
                    <a:pt x="14377" y="2869"/>
                    <a:pt x="9073" y="5705"/>
                  </a:cubicBezTo>
                  <a:cubicBezTo>
                    <a:pt x="8240" y="6138"/>
                    <a:pt x="7439" y="6572"/>
                    <a:pt x="6672" y="7006"/>
                  </a:cubicBezTo>
                  <a:lnTo>
                    <a:pt x="5237" y="7773"/>
                  </a:lnTo>
                  <a:cubicBezTo>
                    <a:pt x="2335" y="9407"/>
                    <a:pt x="134" y="10742"/>
                    <a:pt x="100" y="11075"/>
                  </a:cubicBezTo>
                  <a:cubicBezTo>
                    <a:pt x="0" y="12109"/>
                    <a:pt x="10541" y="32824"/>
                    <a:pt x="11142" y="33458"/>
                  </a:cubicBezTo>
                  <a:cubicBezTo>
                    <a:pt x="11232" y="33544"/>
                    <a:pt x="11346" y="33583"/>
                    <a:pt x="11474" y="33583"/>
                  </a:cubicBezTo>
                  <a:cubicBezTo>
                    <a:pt x="12241" y="33583"/>
                    <a:pt x="13543" y="32195"/>
                    <a:pt x="13743" y="31223"/>
                  </a:cubicBezTo>
                  <a:cubicBezTo>
                    <a:pt x="13877" y="30523"/>
                    <a:pt x="13743" y="26653"/>
                    <a:pt x="13643" y="23718"/>
                  </a:cubicBezTo>
                  <a:cubicBezTo>
                    <a:pt x="13577" y="21850"/>
                    <a:pt x="13477" y="20349"/>
                    <a:pt x="13477" y="20349"/>
                  </a:cubicBezTo>
                  <a:lnTo>
                    <a:pt x="15945" y="19181"/>
                  </a:lnTo>
                  <a:lnTo>
                    <a:pt x="27186" y="1384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631640" y="3398901"/>
              <a:ext cx="569316" cy="749422"/>
            </a:xfrm>
            <a:custGeom>
              <a:avLst/>
              <a:gdLst/>
              <a:ahLst/>
              <a:cxnLst/>
              <a:rect l="l" t="t" r="r" b="b"/>
              <a:pathLst>
                <a:path w="25152" h="33109" extrusionOk="0">
                  <a:moveTo>
                    <a:pt x="17413" y="0"/>
                  </a:moveTo>
                  <a:cubicBezTo>
                    <a:pt x="17413" y="0"/>
                    <a:pt x="868" y="8573"/>
                    <a:pt x="434" y="9907"/>
                  </a:cubicBezTo>
                  <a:cubicBezTo>
                    <a:pt x="1" y="11208"/>
                    <a:pt x="11475" y="32857"/>
                    <a:pt x="11976" y="33091"/>
                  </a:cubicBezTo>
                  <a:cubicBezTo>
                    <a:pt x="12004" y="33103"/>
                    <a:pt x="12038" y="33109"/>
                    <a:pt x="12077" y="33109"/>
                  </a:cubicBezTo>
                  <a:cubicBezTo>
                    <a:pt x="12670" y="33109"/>
                    <a:pt x="14379" y="31687"/>
                    <a:pt x="14911" y="29588"/>
                  </a:cubicBezTo>
                  <a:cubicBezTo>
                    <a:pt x="15312" y="27954"/>
                    <a:pt x="14778" y="19914"/>
                    <a:pt x="14778" y="19914"/>
                  </a:cubicBezTo>
                  <a:lnTo>
                    <a:pt x="25152" y="15078"/>
                  </a:lnTo>
                  <a:cubicBezTo>
                    <a:pt x="24852" y="14711"/>
                    <a:pt x="17413" y="0"/>
                    <a:pt x="17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942713" y="3765633"/>
              <a:ext cx="46832" cy="99254"/>
            </a:xfrm>
            <a:custGeom>
              <a:avLst/>
              <a:gdLst/>
              <a:ahLst/>
              <a:cxnLst/>
              <a:rect l="l" t="t" r="r" b="b"/>
              <a:pathLst>
                <a:path w="2069" h="4385" extrusionOk="0">
                  <a:moveTo>
                    <a:pt x="67" y="1"/>
                  </a:moveTo>
                  <a:cubicBezTo>
                    <a:pt x="23" y="1"/>
                    <a:pt x="1" y="55"/>
                    <a:pt x="1" y="110"/>
                  </a:cubicBezTo>
                  <a:cubicBezTo>
                    <a:pt x="768" y="1444"/>
                    <a:pt x="1402" y="2845"/>
                    <a:pt x="1869" y="4313"/>
                  </a:cubicBezTo>
                  <a:cubicBezTo>
                    <a:pt x="1884" y="4359"/>
                    <a:pt x="1928" y="4384"/>
                    <a:pt x="1971" y="4384"/>
                  </a:cubicBezTo>
                  <a:cubicBezTo>
                    <a:pt x="2021" y="4384"/>
                    <a:pt x="2069" y="4351"/>
                    <a:pt x="2069" y="4279"/>
                  </a:cubicBezTo>
                  <a:cubicBezTo>
                    <a:pt x="2002" y="2712"/>
                    <a:pt x="1402" y="944"/>
                    <a:pt x="101" y="10"/>
                  </a:cubicBezTo>
                  <a:cubicBezTo>
                    <a:pt x="89" y="4"/>
                    <a:pt x="7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967770" y="3752799"/>
              <a:ext cx="47466" cy="99005"/>
            </a:xfrm>
            <a:custGeom>
              <a:avLst/>
              <a:gdLst/>
              <a:ahLst/>
              <a:cxnLst/>
              <a:rect l="l" t="t" r="r" b="b"/>
              <a:pathLst>
                <a:path w="2097" h="4374" extrusionOk="0">
                  <a:moveTo>
                    <a:pt x="73" y="1"/>
                  </a:moveTo>
                  <a:cubicBezTo>
                    <a:pt x="39" y="1"/>
                    <a:pt x="1" y="49"/>
                    <a:pt x="28" y="76"/>
                  </a:cubicBezTo>
                  <a:cubicBezTo>
                    <a:pt x="795" y="1411"/>
                    <a:pt x="1429" y="2845"/>
                    <a:pt x="1896" y="4313"/>
                  </a:cubicBezTo>
                  <a:cubicBezTo>
                    <a:pt x="1910" y="4355"/>
                    <a:pt x="1941" y="4373"/>
                    <a:pt x="1976" y="4373"/>
                  </a:cubicBezTo>
                  <a:cubicBezTo>
                    <a:pt x="2023" y="4373"/>
                    <a:pt x="2077" y="4338"/>
                    <a:pt x="2096" y="4279"/>
                  </a:cubicBezTo>
                  <a:cubicBezTo>
                    <a:pt x="2029" y="2712"/>
                    <a:pt x="1429" y="944"/>
                    <a:pt x="95" y="10"/>
                  </a:cubicBezTo>
                  <a:cubicBezTo>
                    <a:pt x="88" y="3"/>
                    <a:pt x="81" y="1"/>
                    <a:pt x="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993460" y="3739965"/>
              <a:ext cx="46673" cy="98485"/>
            </a:xfrm>
            <a:custGeom>
              <a:avLst/>
              <a:gdLst/>
              <a:ahLst/>
              <a:cxnLst/>
              <a:rect l="l" t="t" r="r" b="b"/>
              <a:pathLst>
                <a:path w="2062" h="4351" extrusionOk="0">
                  <a:moveTo>
                    <a:pt x="72" y="1"/>
                  </a:moveTo>
                  <a:cubicBezTo>
                    <a:pt x="39" y="1"/>
                    <a:pt x="0" y="49"/>
                    <a:pt x="27" y="76"/>
                  </a:cubicBezTo>
                  <a:cubicBezTo>
                    <a:pt x="794" y="1411"/>
                    <a:pt x="1428" y="2812"/>
                    <a:pt x="1895" y="4279"/>
                  </a:cubicBezTo>
                  <a:cubicBezTo>
                    <a:pt x="1910" y="4326"/>
                    <a:pt x="1948" y="4351"/>
                    <a:pt x="1983" y="4351"/>
                  </a:cubicBezTo>
                  <a:cubicBezTo>
                    <a:pt x="2023" y="4351"/>
                    <a:pt x="2062" y="4317"/>
                    <a:pt x="2062" y="4246"/>
                  </a:cubicBezTo>
                  <a:cubicBezTo>
                    <a:pt x="2028" y="2712"/>
                    <a:pt x="1428" y="910"/>
                    <a:pt x="94" y="10"/>
                  </a:cubicBezTo>
                  <a:cubicBezTo>
                    <a:pt x="87" y="3"/>
                    <a:pt x="80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5019106" y="3726384"/>
              <a:ext cx="46696" cy="98983"/>
            </a:xfrm>
            <a:custGeom>
              <a:avLst/>
              <a:gdLst/>
              <a:ahLst/>
              <a:cxnLst/>
              <a:rect l="l" t="t" r="r" b="b"/>
              <a:pathLst>
                <a:path w="2063" h="4373" extrusionOk="0">
                  <a:moveTo>
                    <a:pt x="74" y="0"/>
                  </a:moveTo>
                  <a:cubicBezTo>
                    <a:pt x="40" y="0"/>
                    <a:pt x="1" y="55"/>
                    <a:pt x="28" y="109"/>
                  </a:cubicBezTo>
                  <a:cubicBezTo>
                    <a:pt x="795" y="1444"/>
                    <a:pt x="1429" y="2845"/>
                    <a:pt x="1896" y="4312"/>
                  </a:cubicBezTo>
                  <a:cubicBezTo>
                    <a:pt x="1910" y="4354"/>
                    <a:pt x="1942" y="4373"/>
                    <a:pt x="1974" y="4373"/>
                  </a:cubicBezTo>
                  <a:cubicBezTo>
                    <a:pt x="2018" y="4373"/>
                    <a:pt x="2063" y="4337"/>
                    <a:pt x="2063" y="4279"/>
                  </a:cubicBezTo>
                  <a:cubicBezTo>
                    <a:pt x="2030" y="2711"/>
                    <a:pt x="1429" y="943"/>
                    <a:pt x="95" y="9"/>
                  </a:cubicBezTo>
                  <a:cubicBezTo>
                    <a:pt x="89" y="3"/>
                    <a:pt x="82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5044796" y="3713550"/>
              <a:ext cx="46696" cy="98983"/>
            </a:xfrm>
            <a:custGeom>
              <a:avLst/>
              <a:gdLst/>
              <a:ahLst/>
              <a:cxnLst/>
              <a:rect l="l" t="t" r="r" b="b"/>
              <a:pathLst>
                <a:path w="2063" h="4373" extrusionOk="0">
                  <a:moveTo>
                    <a:pt x="72" y="0"/>
                  </a:moveTo>
                  <a:cubicBezTo>
                    <a:pt x="39" y="0"/>
                    <a:pt x="0" y="49"/>
                    <a:pt x="27" y="76"/>
                  </a:cubicBezTo>
                  <a:cubicBezTo>
                    <a:pt x="795" y="1410"/>
                    <a:pt x="1428" y="2844"/>
                    <a:pt x="1862" y="4312"/>
                  </a:cubicBezTo>
                  <a:cubicBezTo>
                    <a:pt x="1890" y="4354"/>
                    <a:pt x="1930" y="4373"/>
                    <a:pt x="1966" y="4373"/>
                  </a:cubicBezTo>
                  <a:cubicBezTo>
                    <a:pt x="2017" y="4373"/>
                    <a:pt x="2062" y="4337"/>
                    <a:pt x="2062" y="4279"/>
                  </a:cubicBezTo>
                  <a:cubicBezTo>
                    <a:pt x="2029" y="2711"/>
                    <a:pt x="1428" y="943"/>
                    <a:pt x="94" y="9"/>
                  </a:cubicBezTo>
                  <a:cubicBezTo>
                    <a:pt x="88" y="3"/>
                    <a:pt x="80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5653972" y="2269346"/>
              <a:ext cx="581403" cy="1750206"/>
            </a:xfrm>
            <a:custGeom>
              <a:avLst/>
              <a:gdLst/>
              <a:ahLst/>
              <a:cxnLst/>
              <a:rect l="l" t="t" r="r" b="b"/>
              <a:pathLst>
                <a:path w="25686" h="77323" extrusionOk="0">
                  <a:moveTo>
                    <a:pt x="0" y="1"/>
                  </a:moveTo>
                  <a:cubicBezTo>
                    <a:pt x="0" y="1"/>
                    <a:pt x="167" y="8707"/>
                    <a:pt x="4103" y="15012"/>
                  </a:cubicBezTo>
                  <a:cubicBezTo>
                    <a:pt x="5271" y="15445"/>
                    <a:pt x="6371" y="15946"/>
                    <a:pt x="7472" y="16513"/>
                  </a:cubicBezTo>
                  <a:cubicBezTo>
                    <a:pt x="7472" y="16513"/>
                    <a:pt x="9040" y="31457"/>
                    <a:pt x="9774" y="38995"/>
                  </a:cubicBezTo>
                  <a:cubicBezTo>
                    <a:pt x="9941" y="40863"/>
                    <a:pt x="10074" y="42264"/>
                    <a:pt x="10141" y="42865"/>
                  </a:cubicBezTo>
                  <a:cubicBezTo>
                    <a:pt x="10141" y="43132"/>
                    <a:pt x="10141" y="47034"/>
                    <a:pt x="10174" y="52138"/>
                  </a:cubicBezTo>
                  <a:lnTo>
                    <a:pt x="10174" y="66648"/>
                  </a:lnTo>
                  <a:lnTo>
                    <a:pt x="10174" y="69984"/>
                  </a:lnTo>
                  <a:lnTo>
                    <a:pt x="10174" y="77323"/>
                  </a:lnTo>
                  <a:lnTo>
                    <a:pt x="25352" y="77323"/>
                  </a:lnTo>
                  <a:lnTo>
                    <a:pt x="25352" y="76923"/>
                  </a:lnTo>
                  <a:lnTo>
                    <a:pt x="25352" y="76389"/>
                  </a:lnTo>
                  <a:lnTo>
                    <a:pt x="25352" y="75655"/>
                  </a:lnTo>
                  <a:lnTo>
                    <a:pt x="25352" y="75121"/>
                  </a:lnTo>
                  <a:cubicBezTo>
                    <a:pt x="25352" y="73854"/>
                    <a:pt x="25385" y="72052"/>
                    <a:pt x="25418" y="70018"/>
                  </a:cubicBezTo>
                  <a:cubicBezTo>
                    <a:pt x="25418" y="68950"/>
                    <a:pt x="25452" y="67816"/>
                    <a:pt x="25485" y="66615"/>
                  </a:cubicBezTo>
                  <a:cubicBezTo>
                    <a:pt x="25585" y="57442"/>
                    <a:pt x="25685" y="45066"/>
                    <a:pt x="25418" y="41430"/>
                  </a:cubicBezTo>
                  <a:cubicBezTo>
                    <a:pt x="25385" y="41030"/>
                    <a:pt x="25352" y="40596"/>
                    <a:pt x="25318" y="40129"/>
                  </a:cubicBezTo>
                  <a:cubicBezTo>
                    <a:pt x="24651" y="29822"/>
                    <a:pt x="24251" y="14845"/>
                    <a:pt x="19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6009115" y="2310814"/>
              <a:ext cx="139432" cy="1657968"/>
            </a:xfrm>
            <a:custGeom>
              <a:avLst/>
              <a:gdLst/>
              <a:ahLst/>
              <a:cxnLst/>
              <a:rect l="l" t="t" r="r" b="b"/>
              <a:pathLst>
                <a:path w="6160" h="73248" extrusionOk="0">
                  <a:moveTo>
                    <a:pt x="65" y="0"/>
                  </a:moveTo>
                  <a:cubicBezTo>
                    <a:pt x="31" y="0"/>
                    <a:pt x="1" y="29"/>
                    <a:pt x="21" y="70"/>
                  </a:cubicBezTo>
                  <a:cubicBezTo>
                    <a:pt x="1222" y="4673"/>
                    <a:pt x="2290" y="9310"/>
                    <a:pt x="3090" y="14013"/>
                  </a:cubicBezTo>
                  <a:cubicBezTo>
                    <a:pt x="3891" y="18717"/>
                    <a:pt x="4425" y="23520"/>
                    <a:pt x="4825" y="28290"/>
                  </a:cubicBezTo>
                  <a:cubicBezTo>
                    <a:pt x="5225" y="33060"/>
                    <a:pt x="5459" y="37864"/>
                    <a:pt x="5592" y="42667"/>
                  </a:cubicBezTo>
                  <a:cubicBezTo>
                    <a:pt x="5692" y="47437"/>
                    <a:pt x="5692" y="52241"/>
                    <a:pt x="5659" y="57044"/>
                  </a:cubicBezTo>
                  <a:cubicBezTo>
                    <a:pt x="5625" y="61814"/>
                    <a:pt x="5425" y="66618"/>
                    <a:pt x="5425" y="71421"/>
                  </a:cubicBezTo>
                  <a:lnTo>
                    <a:pt x="5425" y="73222"/>
                  </a:lnTo>
                  <a:cubicBezTo>
                    <a:pt x="5425" y="73239"/>
                    <a:pt x="5442" y="73248"/>
                    <a:pt x="5459" y="73248"/>
                  </a:cubicBezTo>
                  <a:cubicBezTo>
                    <a:pt x="5475" y="73248"/>
                    <a:pt x="5492" y="73239"/>
                    <a:pt x="5492" y="73222"/>
                  </a:cubicBezTo>
                  <a:cubicBezTo>
                    <a:pt x="5559" y="70821"/>
                    <a:pt x="5692" y="68419"/>
                    <a:pt x="5792" y="65984"/>
                  </a:cubicBezTo>
                  <a:cubicBezTo>
                    <a:pt x="5859" y="63582"/>
                    <a:pt x="5926" y="61181"/>
                    <a:pt x="5992" y="58779"/>
                  </a:cubicBezTo>
                  <a:cubicBezTo>
                    <a:pt x="6092" y="53942"/>
                    <a:pt x="6159" y="49139"/>
                    <a:pt x="6059" y="44302"/>
                  </a:cubicBezTo>
                  <a:cubicBezTo>
                    <a:pt x="5992" y="39498"/>
                    <a:pt x="5792" y="34728"/>
                    <a:pt x="5425" y="29925"/>
                  </a:cubicBezTo>
                  <a:cubicBezTo>
                    <a:pt x="5058" y="25121"/>
                    <a:pt x="4458" y="20451"/>
                    <a:pt x="3691" y="15781"/>
                  </a:cubicBezTo>
                  <a:cubicBezTo>
                    <a:pt x="2957" y="11045"/>
                    <a:pt x="1956" y="6375"/>
                    <a:pt x="655" y="1771"/>
                  </a:cubicBezTo>
                  <a:cubicBezTo>
                    <a:pt x="455" y="1204"/>
                    <a:pt x="288" y="604"/>
                    <a:pt x="121" y="37"/>
                  </a:cubicBezTo>
                  <a:cubicBezTo>
                    <a:pt x="109" y="11"/>
                    <a:pt x="86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5745327" y="2609867"/>
              <a:ext cx="136580" cy="62857"/>
            </a:xfrm>
            <a:custGeom>
              <a:avLst/>
              <a:gdLst/>
              <a:ahLst/>
              <a:cxnLst/>
              <a:rect l="l" t="t" r="r" b="b"/>
              <a:pathLst>
                <a:path w="6034" h="2777" extrusionOk="0">
                  <a:moveTo>
                    <a:pt x="67" y="1"/>
                  </a:moveTo>
                  <a:cubicBezTo>
                    <a:pt x="34" y="1"/>
                    <a:pt x="0" y="34"/>
                    <a:pt x="34" y="68"/>
                  </a:cubicBezTo>
                  <a:cubicBezTo>
                    <a:pt x="1001" y="568"/>
                    <a:pt x="1968" y="1102"/>
                    <a:pt x="2969" y="1569"/>
                  </a:cubicBezTo>
                  <a:cubicBezTo>
                    <a:pt x="3937" y="2036"/>
                    <a:pt x="4937" y="2436"/>
                    <a:pt x="5938" y="2770"/>
                  </a:cubicBezTo>
                  <a:cubicBezTo>
                    <a:pt x="5947" y="2774"/>
                    <a:pt x="5956" y="2776"/>
                    <a:pt x="5964" y="2776"/>
                  </a:cubicBezTo>
                  <a:cubicBezTo>
                    <a:pt x="6013" y="2776"/>
                    <a:pt x="6033" y="2698"/>
                    <a:pt x="6005" y="2669"/>
                  </a:cubicBezTo>
                  <a:cubicBezTo>
                    <a:pt x="5037" y="2136"/>
                    <a:pt x="4070" y="1669"/>
                    <a:pt x="3069" y="1235"/>
                  </a:cubicBezTo>
                  <a:cubicBezTo>
                    <a:pt x="2069" y="835"/>
                    <a:pt x="1068" y="435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5882744" y="3777924"/>
              <a:ext cx="601027" cy="528935"/>
            </a:xfrm>
            <a:custGeom>
              <a:avLst/>
              <a:gdLst/>
              <a:ahLst/>
              <a:cxnLst/>
              <a:rect l="l" t="t" r="r" b="b"/>
              <a:pathLst>
                <a:path w="26553" h="23368" extrusionOk="0">
                  <a:moveTo>
                    <a:pt x="34" y="0"/>
                  </a:moveTo>
                  <a:cubicBezTo>
                    <a:pt x="34" y="0"/>
                    <a:pt x="0" y="6405"/>
                    <a:pt x="100" y="12443"/>
                  </a:cubicBezTo>
                  <a:cubicBezTo>
                    <a:pt x="100" y="13343"/>
                    <a:pt x="134" y="14277"/>
                    <a:pt x="134" y="15145"/>
                  </a:cubicBezTo>
                  <a:cubicBezTo>
                    <a:pt x="134" y="15712"/>
                    <a:pt x="167" y="16245"/>
                    <a:pt x="201" y="16779"/>
                  </a:cubicBezTo>
                  <a:cubicBezTo>
                    <a:pt x="301" y="20115"/>
                    <a:pt x="501" y="22683"/>
                    <a:pt x="768" y="22850"/>
                  </a:cubicBezTo>
                  <a:cubicBezTo>
                    <a:pt x="1338" y="23209"/>
                    <a:pt x="10880" y="23368"/>
                    <a:pt x="18000" y="23368"/>
                  </a:cubicBezTo>
                  <a:cubicBezTo>
                    <a:pt x="22118" y="23368"/>
                    <a:pt x="25425" y="23315"/>
                    <a:pt x="25719" y="23217"/>
                  </a:cubicBezTo>
                  <a:cubicBezTo>
                    <a:pt x="26553" y="22950"/>
                    <a:pt x="25819" y="20615"/>
                    <a:pt x="24918" y="19881"/>
                  </a:cubicBezTo>
                  <a:cubicBezTo>
                    <a:pt x="24384" y="19448"/>
                    <a:pt x="20882" y="17780"/>
                    <a:pt x="18213" y="16579"/>
                  </a:cubicBezTo>
                  <a:cubicBezTo>
                    <a:pt x="16512" y="15778"/>
                    <a:pt x="15145" y="15178"/>
                    <a:pt x="15145" y="15178"/>
                  </a:cubicBezTo>
                  <a:lnTo>
                    <a:pt x="15211" y="12443"/>
                  </a:lnTo>
                  <a:lnTo>
                    <a:pt x="15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5872174" y="3854181"/>
              <a:ext cx="619158" cy="458427"/>
            </a:xfrm>
            <a:custGeom>
              <a:avLst/>
              <a:gdLst/>
              <a:ahLst/>
              <a:cxnLst/>
              <a:rect l="l" t="t" r="r" b="b"/>
              <a:pathLst>
                <a:path w="27354" h="20253" extrusionOk="0">
                  <a:moveTo>
                    <a:pt x="0" y="1"/>
                  </a:moveTo>
                  <a:cubicBezTo>
                    <a:pt x="0" y="1"/>
                    <a:pt x="67" y="18647"/>
                    <a:pt x="1068" y="19615"/>
                  </a:cubicBezTo>
                  <a:cubicBezTo>
                    <a:pt x="1545" y="20092"/>
                    <a:pt x="7753" y="20253"/>
                    <a:pt x="13970" y="20253"/>
                  </a:cubicBezTo>
                  <a:cubicBezTo>
                    <a:pt x="20347" y="20253"/>
                    <a:pt x="26733" y="20084"/>
                    <a:pt x="26953" y="19915"/>
                  </a:cubicBezTo>
                  <a:cubicBezTo>
                    <a:pt x="27353" y="19615"/>
                    <a:pt x="26920" y="17246"/>
                    <a:pt x="25185" y="15712"/>
                  </a:cubicBezTo>
                  <a:cubicBezTo>
                    <a:pt x="23917" y="14611"/>
                    <a:pt x="16512" y="11409"/>
                    <a:pt x="16512" y="11409"/>
                  </a:cubicBezTo>
                  <a:lnTo>
                    <a:pt x="16946" y="1"/>
                  </a:lnTo>
                  <a:lnTo>
                    <a:pt x="16946" y="1"/>
                  </a:lnTo>
                  <a:cubicBezTo>
                    <a:pt x="16790" y="23"/>
                    <a:pt x="14855" y="30"/>
                    <a:pt x="12345" y="30"/>
                  </a:cubicBezTo>
                  <a:cubicBezTo>
                    <a:pt x="7324" y="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6160589" y="4083338"/>
              <a:ext cx="109848" cy="18832"/>
            </a:xfrm>
            <a:custGeom>
              <a:avLst/>
              <a:gdLst/>
              <a:ahLst/>
              <a:cxnLst/>
              <a:rect l="l" t="t" r="r" b="b"/>
              <a:pathLst>
                <a:path w="4853" h="832" extrusionOk="0">
                  <a:moveTo>
                    <a:pt x="2042" y="1"/>
                  </a:moveTo>
                  <a:cubicBezTo>
                    <a:pt x="1347" y="1"/>
                    <a:pt x="665" y="138"/>
                    <a:pt x="68" y="451"/>
                  </a:cubicBezTo>
                  <a:cubicBezTo>
                    <a:pt x="1" y="484"/>
                    <a:pt x="68" y="551"/>
                    <a:pt x="101" y="551"/>
                  </a:cubicBezTo>
                  <a:cubicBezTo>
                    <a:pt x="414" y="537"/>
                    <a:pt x="727" y="531"/>
                    <a:pt x="1040" y="531"/>
                  </a:cubicBezTo>
                  <a:cubicBezTo>
                    <a:pt x="2260" y="531"/>
                    <a:pt x="3476" y="632"/>
                    <a:pt x="4671" y="818"/>
                  </a:cubicBezTo>
                  <a:cubicBezTo>
                    <a:pt x="4690" y="827"/>
                    <a:pt x="4707" y="831"/>
                    <a:pt x="4723" y="831"/>
                  </a:cubicBezTo>
                  <a:cubicBezTo>
                    <a:pt x="4819" y="831"/>
                    <a:pt x="4852" y="680"/>
                    <a:pt x="4738" y="651"/>
                  </a:cubicBezTo>
                  <a:cubicBezTo>
                    <a:pt x="3934" y="249"/>
                    <a:pt x="2976" y="1"/>
                    <a:pt x="20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6160589" y="4054343"/>
              <a:ext cx="109848" cy="19127"/>
            </a:xfrm>
            <a:custGeom>
              <a:avLst/>
              <a:gdLst/>
              <a:ahLst/>
              <a:cxnLst/>
              <a:rect l="l" t="t" r="r" b="b"/>
              <a:pathLst>
                <a:path w="4853" h="845" extrusionOk="0">
                  <a:moveTo>
                    <a:pt x="2025" y="0"/>
                  </a:moveTo>
                  <a:cubicBezTo>
                    <a:pt x="1336" y="0"/>
                    <a:pt x="660" y="140"/>
                    <a:pt x="68" y="464"/>
                  </a:cubicBezTo>
                  <a:cubicBezTo>
                    <a:pt x="1" y="498"/>
                    <a:pt x="68" y="564"/>
                    <a:pt x="101" y="564"/>
                  </a:cubicBezTo>
                  <a:cubicBezTo>
                    <a:pt x="414" y="551"/>
                    <a:pt x="727" y="544"/>
                    <a:pt x="1040" y="544"/>
                  </a:cubicBezTo>
                  <a:cubicBezTo>
                    <a:pt x="2260" y="544"/>
                    <a:pt x="3476" y="645"/>
                    <a:pt x="4671" y="831"/>
                  </a:cubicBezTo>
                  <a:cubicBezTo>
                    <a:pt x="4690" y="841"/>
                    <a:pt x="4707" y="845"/>
                    <a:pt x="4723" y="845"/>
                  </a:cubicBezTo>
                  <a:cubicBezTo>
                    <a:pt x="4819" y="845"/>
                    <a:pt x="4852" y="693"/>
                    <a:pt x="4738" y="664"/>
                  </a:cubicBezTo>
                  <a:cubicBezTo>
                    <a:pt x="3929" y="260"/>
                    <a:pt x="2965" y="0"/>
                    <a:pt x="20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6160589" y="4025641"/>
              <a:ext cx="109983" cy="18923"/>
            </a:xfrm>
            <a:custGeom>
              <a:avLst/>
              <a:gdLst/>
              <a:ahLst/>
              <a:cxnLst/>
              <a:rect l="l" t="t" r="r" b="b"/>
              <a:pathLst>
                <a:path w="4859" h="836" extrusionOk="0">
                  <a:moveTo>
                    <a:pt x="2025" y="1"/>
                  </a:moveTo>
                  <a:cubicBezTo>
                    <a:pt x="1336" y="1"/>
                    <a:pt x="660" y="140"/>
                    <a:pt x="68" y="465"/>
                  </a:cubicBezTo>
                  <a:cubicBezTo>
                    <a:pt x="1" y="498"/>
                    <a:pt x="68" y="565"/>
                    <a:pt x="101" y="565"/>
                  </a:cubicBezTo>
                  <a:cubicBezTo>
                    <a:pt x="463" y="549"/>
                    <a:pt x="825" y="541"/>
                    <a:pt x="1187" y="541"/>
                  </a:cubicBezTo>
                  <a:cubicBezTo>
                    <a:pt x="2358" y="541"/>
                    <a:pt x="3524" y="628"/>
                    <a:pt x="4671" y="832"/>
                  </a:cubicBezTo>
                  <a:cubicBezTo>
                    <a:pt x="4683" y="835"/>
                    <a:pt x="4694" y="836"/>
                    <a:pt x="4705" y="836"/>
                  </a:cubicBezTo>
                  <a:cubicBezTo>
                    <a:pt x="4815" y="836"/>
                    <a:pt x="4859" y="695"/>
                    <a:pt x="4738" y="665"/>
                  </a:cubicBezTo>
                  <a:cubicBezTo>
                    <a:pt x="3929" y="261"/>
                    <a:pt x="2965" y="1"/>
                    <a:pt x="20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160589" y="3996895"/>
              <a:ext cx="110006" cy="18991"/>
            </a:xfrm>
            <a:custGeom>
              <a:avLst/>
              <a:gdLst/>
              <a:ahLst/>
              <a:cxnLst/>
              <a:rect l="l" t="t" r="r" b="b"/>
              <a:pathLst>
                <a:path w="4860" h="839" extrusionOk="0">
                  <a:moveTo>
                    <a:pt x="2044" y="1"/>
                  </a:moveTo>
                  <a:cubicBezTo>
                    <a:pt x="1348" y="1"/>
                    <a:pt x="665" y="140"/>
                    <a:pt x="68" y="467"/>
                  </a:cubicBezTo>
                  <a:cubicBezTo>
                    <a:pt x="1" y="500"/>
                    <a:pt x="68" y="567"/>
                    <a:pt x="101" y="567"/>
                  </a:cubicBezTo>
                  <a:cubicBezTo>
                    <a:pt x="463" y="551"/>
                    <a:pt x="825" y="543"/>
                    <a:pt x="1187" y="543"/>
                  </a:cubicBezTo>
                  <a:cubicBezTo>
                    <a:pt x="2358" y="543"/>
                    <a:pt x="3524" y="630"/>
                    <a:pt x="4671" y="834"/>
                  </a:cubicBezTo>
                  <a:cubicBezTo>
                    <a:pt x="4683" y="837"/>
                    <a:pt x="4694" y="838"/>
                    <a:pt x="4705" y="838"/>
                  </a:cubicBezTo>
                  <a:cubicBezTo>
                    <a:pt x="4815" y="838"/>
                    <a:pt x="4859" y="695"/>
                    <a:pt x="4738" y="634"/>
                  </a:cubicBezTo>
                  <a:cubicBezTo>
                    <a:pt x="3934" y="251"/>
                    <a:pt x="2978" y="1"/>
                    <a:pt x="20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6160589" y="3968194"/>
              <a:ext cx="110006" cy="18991"/>
            </a:xfrm>
            <a:custGeom>
              <a:avLst/>
              <a:gdLst/>
              <a:ahLst/>
              <a:cxnLst/>
              <a:rect l="l" t="t" r="r" b="b"/>
              <a:pathLst>
                <a:path w="4860" h="839" extrusionOk="0">
                  <a:moveTo>
                    <a:pt x="2044" y="1"/>
                  </a:moveTo>
                  <a:cubicBezTo>
                    <a:pt x="1348" y="1"/>
                    <a:pt x="665" y="140"/>
                    <a:pt x="68" y="467"/>
                  </a:cubicBezTo>
                  <a:cubicBezTo>
                    <a:pt x="1" y="467"/>
                    <a:pt x="68" y="568"/>
                    <a:pt x="101" y="568"/>
                  </a:cubicBezTo>
                  <a:cubicBezTo>
                    <a:pt x="493" y="542"/>
                    <a:pt x="885" y="530"/>
                    <a:pt x="1276" y="530"/>
                  </a:cubicBezTo>
                  <a:cubicBezTo>
                    <a:pt x="2417" y="530"/>
                    <a:pt x="3553" y="636"/>
                    <a:pt x="4671" y="834"/>
                  </a:cubicBezTo>
                  <a:cubicBezTo>
                    <a:pt x="4683" y="837"/>
                    <a:pt x="4694" y="839"/>
                    <a:pt x="4705" y="839"/>
                  </a:cubicBezTo>
                  <a:cubicBezTo>
                    <a:pt x="4815" y="839"/>
                    <a:pt x="4859" y="695"/>
                    <a:pt x="4738" y="634"/>
                  </a:cubicBezTo>
                  <a:cubicBezTo>
                    <a:pt x="3934" y="252"/>
                    <a:pt x="2978" y="1"/>
                    <a:pt x="20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5576198" y="1751322"/>
              <a:ext cx="562525" cy="669611"/>
            </a:xfrm>
            <a:custGeom>
              <a:avLst/>
              <a:gdLst/>
              <a:ahLst/>
              <a:cxnLst/>
              <a:rect l="l" t="t" r="r" b="b"/>
              <a:pathLst>
                <a:path w="24852" h="29583" extrusionOk="0">
                  <a:moveTo>
                    <a:pt x="14145" y="0"/>
                  </a:moveTo>
                  <a:cubicBezTo>
                    <a:pt x="12796" y="0"/>
                    <a:pt x="11347" y="628"/>
                    <a:pt x="10008" y="2072"/>
                  </a:cubicBezTo>
                  <a:cubicBezTo>
                    <a:pt x="4937" y="7576"/>
                    <a:pt x="0" y="29425"/>
                    <a:pt x="0" y="29425"/>
                  </a:cubicBezTo>
                  <a:cubicBezTo>
                    <a:pt x="1692" y="29544"/>
                    <a:pt x="5345" y="29582"/>
                    <a:pt x="9343" y="29582"/>
                  </a:cubicBezTo>
                  <a:cubicBezTo>
                    <a:pt x="16539" y="29582"/>
                    <a:pt x="24851" y="29458"/>
                    <a:pt x="24851" y="29458"/>
                  </a:cubicBezTo>
                  <a:lnTo>
                    <a:pt x="23150" y="17783"/>
                  </a:lnTo>
                  <a:cubicBezTo>
                    <a:pt x="23150" y="17783"/>
                    <a:pt x="24818" y="14981"/>
                    <a:pt x="24251" y="12413"/>
                  </a:cubicBezTo>
                  <a:cubicBezTo>
                    <a:pt x="23651" y="9511"/>
                    <a:pt x="17913" y="1938"/>
                    <a:pt x="17446" y="1438"/>
                  </a:cubicBezTo>
                  <a:cubicBezTo>
                    <a:pt x="16536" y="528"/>
                    <a:pt x="15382" y="0"/>
                    <a:pt x="1414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5848769" y="1325603"/>
              <a:ext cx="772917" cy="547020"/>
            </a:xfrm>
            <a:custGeom>
              <a:avLst/>
              <a:gdLst/>
              <a:ahLst/>
              <a:cxnLst/>
              <a:rect l="l" t="t" r="r" b="b"/>
              <a:pathLst>
                <a:path w="34147" h="24167" extrusionOk="0">
                  <a:moveTo>
                    <a:pt x="26181" y="1"/>
                  </a:moveTo>
                  <a:cubicBezTo>
                    <a:pt x="25808" y="1"/>
                    <a:pt x="25556" y="112"/>
                    <a:pt x="25485" y="365"/>
                  </a:cubicBezTo>
                  <a:cubicBezTo>
                    <a:pt x="24751" y="2967"/>
                    <a:pt x="18313" y="12841"/>
                    <a:pt x="17780" y="13708"/>
                  </a:cubicBezTo>
                  <a:cubicBezTo>
                    <a:pt x="17279" y="14575"/>
                    <a:pt x="9874" y="17144"/>
                    <a:pt x="5538" y="19279"/>
                  </a:cubicBezTo>
                  <a:cubicBezTo>
                    <a:pt x="1668" y="21213"/>
                    <a:pt x="0" y="23782"/>
                    <a:pt x="2002" y="24082"/>
                  </a:cubicBezTo>
                  <a:cubicBezTo>
                    <a:pt x="2394" y="24138"/>
                    <a:pt x="3052" y="24167"/>
                    <a:pt x="3903" y="24167"/>
                  </a:cubicBezTo>
                  <a:cubicBezTo>
                    <a:pt x="9200" y="24167"/>
                    <a:pt x="21960" y="23035"/>
                    <a:pt x="24518" y="20046"/>
                  </a:cubicBezTo>
                  <a:cubicBezTo>
                    <a:pt x="28087" y="15843"/>
                    <a:pt x="32423" y="7604"/>
                    <a:pt x="33524" y="4935"/>
                  </a:cubicBezTo>
                  <a:cubicBezTo>
                    <a:pt x="34147" y="3464"/>
                    <a:pt x="28266" y="1"/>
                    <a:pt x="26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6423359" y="1021479"/>
              <a:ext cx="310326" cy="429092"/>
            </a:xfrm>
            <a:custGeom>
              <a:avLst/>
              <a:gdLst/>
              <a:ahLst/>
              <a:cxnLst/>
              <a:rect l="l" t="t" r="r" b="b"/>
              <a:pathLst>
                <a:path w="13710" h="18957" extrusionOk="0">
                  <a:moveTo>
                    <a:pt x="10435" y="0"/>
                  </a:moveTo>
                  <a:cubicBezTo>
                    <a:pt x="8722" y="0"/>
                    <a:pt x="4603" y="3341"/>
                    <a:pt x="3669" y="4361"/>
                  </a:cubicBezTo>
                  <a:cubicBezTo>
                    <a:pt x="2969" y="5128"/>
                    <a:pt x="2102" y="7230"/>
                    <a:pt x="1668" y="8464"/>
                  </a:cubicBezTo>
                  <a:cubicBezTo>
                    <a:pt x="934" y="10699"/>
                    <a:pt x="0" y="14168"/>
                    <a:pt x="0" y="14168"/>
                  </a:cubicBezTo>
                  <a:cubicBezTo>
                    <a:pt x="0" y="14168"/>
                    <a:pt x="7059" y="18957"/>
                    <a:pt x="7756" y="18957"/>
                  </a:cubicBezTo>
                  <a:cubicBezTo>
                    <a:pt x="7781" y="18957"/>
                    <a:pt x="7798" y="18951"/>
                    <a:pt x="7806" y="18938"/>
                  </a:cubicBezTo>
                  <a:cubicBezTo>
                    <a:pt x="8740" y="17537"/>
                    <a:pt x="9807" y="15436"/>
                    <a:pt x="8940" y="11766"/>
                  </a:cubicBezTo>
                  <a:cubicBezTo>
                    <a:pt x="8940" y="11766"/>
                    <a:pt x="13710" y="8898"/>
                    <a:pt x="13076" y="7430"/>
                  </a:cubicBezTo>
                  <a:cubicBezTo>
                    <a:pt x="12965" y="7176"/>
                    <a:pt x="12728" y="7073"/>
                    <a:pt x="12417" y="7073"/>
                  </a:cubicBezTo>
                  <a:cubicBezTo>
                    <a:pt x="11966" y="7073"/>
                    <a:pt x="11359" y="7289"/>
                    <a:pt x="10747" y="7579"/>
                  </a:cubicBezTo>
                  <a:lnTo>
                    <a:pt x="10747" y="7579"/>
                  </a:lnTo>
                  <a:cubicBezTo>
                    <a:pt x="12054" y="6707"/>
                    <a:pt x="13333" y="5646"/>
                    <a:pt x="13076" y="4962"/>
                  </a:cubicBezTo>
                  <a:cubicBezTo>
                    <a:pt x="12944" y="4617"/>
                    <a:pt x="12643" y="4479"/>
                    <a:pt x="12246" y="4479"/>
                  </a:cubicBezTo>
                  <a:cubicBezTo>
                    <a:pt x="11904" y="4479"/>
                    <a:pt x="11490" y="4582"/>
                    <a:pt x="11051" y="4743"/>
                  </a:cubicBezTo>
                  <a:lnTo>
                    <a:pt x="11051" y="4743"/>
                  </a:lnTo>
                  <a:cubicBezTo>
                    <a:pt x="12159" y="3971"/>
                    <a:pt x="13005" y="3116"/>
                    <a:pt x="12642" y="2460"/>
                  </a:cubicBezTo>
                  <a:cubicBezTo>
                    <a:pt x="12478" y="2173"/>
                    <a:pt x="12185" y="2056"/>
                    <a:pt x="11816" y="2056"/>
                  </a:cubicBezTo>
                  <a:cubicBezTo>
                    <a:pt x="10891" y="2056"/>
                    <a:pt x="9489" y="2793"/>
                    <a:pt x="8436" y="3439"/>
                  </a:cubicBezTo>
                  <a:lnTo>
                    <a:pt x="8436" y="3439"/>
                  </a:lnTo>
                  <a:cubicBezTo>
                    <a:pt x="9821" y="2450"/>
                    <a:pt x="11626" y="949"/>
                    <a:pt x="11008" y="225"/>
                  </a:cubicBezTo>
                  <a:cubicBezTo>
                    <a:pt x="10878" y="69"/>
                    <a:pt x="10681" y="0"/>
                    <a:pt x="10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6543392" y="1069601"/>
              <a:ext cx="134429" cy="77027"/>
            </a:xfrm>
            <a:custGeom>
              <a:avLst/>
              <a:gdLst/>
              <a:ahLst/>
              <a:cxnLst/>
              <a:rect l="l" t="t" r="r" b="b"/>
              <a:pathLst>
                <a:path w="5939" h="3403" extrusionOk="0">
                  <a:moveTo>
                    <a:pt x="5938" y="0"/>
                  </a:moveTo>
                  <a:cubicBezTo>
                    <a:pt x="5071" y="234"/>
                    <a:pt x="4237" y="601"/>
                    <a:pt x="3437" y="1034"/>
                  </a:cubicBezTo>
                  <a:cubicBezTo>
                    <a:pt x="2836" y="1368"/>
                    <a:pt x="2236" y="1735"/>
                    <a:pt x="1669" y="2135"/>
                  </a:cubicBezTo>
                  <a:cubicBezTo>
                    <a:pt x="1068" y="2502"/>
                    <a:pt x="535" y="2969"/>
                    <a:pt x="1" y="3369"/>
                  </a:cubicBezTo>
                  <a:cubicBezTo>
                    <a:pt x="1" y="3403"/>
                    <a:pt x="1" y="3403"/>
                    <a:pt x="34" y="3403"/>
                  </a:cubicBezTo>
                  <a:cubicBezTo>
                    <a:pt x="601" y="3002"/>
                    <a:pt x="1202" y="2669"/>
                    <a:pt x="1769" y="2268"/>
                  </a:cubicBezTo>
                  <a:cubicBezTo>
                    <a:pt x="3103" y="1401"/>
                    <a:pt x="4471" y="634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6573610" y="1128180"/>
              <a:ext cx="100296" cy="66026"/>
            </a:xfrm>
            <a:custGeom>
              <a:avLst/>
              <a:gdLst/>
              <a:ahLst/>
              <a:cxnLst/>
              <a:rect l="l" t="t" r="r" b="b"/>
              <a:pathLst>
                <a:path w="4431" h="2917" extrusionOk="0">
                  <a:moveTo>
                    <a:pt x="4411" y="0"/>
                  </a:moveTo>
                  <a:cubicBezTo>
                    <a:pt x="4403" y="0"/>
                    <a:pt x="4390" y="4"/>
                    <a:pt x="4370" y="14"/>
                  </a:cubicBezTo>
                  <a:cubicBezTo>
                    <a:pt x="3636" y="448"/>
                    <a:pt x="2869" y="848"/>
                    <a:pt x="2135" y="1348"/>
                  </a:cubicBezTo>
                  <a:cubicBezTo>
                    <a:pt x="1401" y="1849"/>
                    <a:pt x="734" y="2382"/>
                    <a:pt x="0" y="2916"/>
                  </a:cubicBezTo>
                  <a:lnTo>
                    <a:pt x="34" y="2916"/>
                  </a:lnTo>
                  <a:cubicBezTo>
                    <a:pt x="734" y="2416"/>
                    <a:pt x="1501" y="1982"/>
                    <a:pt x="2235" y="1482"/>
                  </a:cubicBezTo>
                  <a:cubicBezTo>
                    <a:pt x="2969" y="1015"/>
                    <a:pt x="3636" y="514"/>
                    <a:pt x="4370" y="47"/>
                  </a:cubicBezTo>
                  <a:cubicBezTo>
                    <a:pt x="4417" y="24"/>
                    <a:pt x="4431" y="0"/>
                    <a:pt x="4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591718" y="1190947"/>
              <a:ext cx="80535" cy="49299"/>
            </a:xfrm>
            <a:custGeom>
              <a:avLst/>
              <a:gdLst/>
              <a:ahLst/>
              <a:cxnLst/>
              <a:rect l="l" t="t" r="r" b="b"/>
              <a:pathLst>
                <a:path w="3558" h="2178" extrusionOk="0">
                  <a:moveTo>
                    <a:pt x="3531" y="1"/>
                  </a:moveTo>
                  <a:cubicBezTo>
                    <a:pt x="3525" y="1"/>
                    <a:pt x="3516" y="3"/>
                    <a:pt x="3503" y="10"/>
                  </a:cubicBezTo>
                  <a:cubicBezTo>
                    <a:pt x="2269" y="610"/>
                    <a:pt x="1102" y="1311"/>
                    <a:pt x="34" y="2145"/>
                  </a:cubicBezTo>
                  <a:cubicBezTo>
                    <a:pt x="1" y="2178"/>
                    <a:pt x="34" y="2178"/>
                    <a:pt x="67" y="2178"/>
                  </a:cubicBezTo>
                  <a:cubicBezTo>
                    <a:pt x="1402" y="1277"/>
                    <a:pt x="2336" y="744"/>
                    <a:pt x="3503" y="76"/>
                  </a:cubicBezTo>
                  <a:cubicBezTo>
                    <a:pt x="3530" y="49"/>
                    <a:pt x="3557" y="1"/>
                    <a:pt x="3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5833672" y="1657024"/>
              <a:ext cx="415284" cy="247038"/>
            </a:xfrm>
            <a:custGeom>
              <a:avLst/>
              <a:gdLst/>
              <a:ahLst/>
              <a:cxnLst/>
              <a:rect l="l" t="t" r="r" b="b"/>
              <a:pathLst>
                <a:path w="18347" h="10914" extrusionOk="0">
                  <a:moveTo>
                    <a:pt x="14277" y="0"/>
                  </a:moveTo>
                  <a:cubicBezTo>
                    <a:pt x="14277" y="0"/>
                    <a:pt x="8706" y="2469"/>
                    <a:pt x="4904" y="4737"/>
                  </a:cubicBezTo>
                  <a:cubicBezTo>
                    <a:pt x="100" y="7572"/>
                    <a:pt x="0" y="10341"/>
                    <a:pt x="3469" y="10808"/>
                  </a:cubicBezTo>
                  <a:cubicBezTo>
                    <a:pt x="3997" y="10881"/>
                    <a:pt x="4589" y="10914"/>
                    <a:pt x="5223" y="10914"/>
                  </a:cubicBezTo>
                  <a:cubicBezTo>
                    <a:pt x="10365" y="10914"/>
                    <a:pt x="18347" y="8773"/>
                    <a:pt x="18347" y="8773"/>
                  </a:cubicBezTo>
                  <a:lnTo>
                    <a:pt x="14277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6124350" y="1676332"/>
              <a:ext cx="83070" cy="181850"/>
            </a:xfrm>
            <a:custGeom>
              <a:avLst/>
              <a:gdLst/>
              <a:ahLst/>
              <a:cxnLst/>
              <a:rect l="l" t="t" r="r" b="b"/>
              <a:pathLst>
                <a:path w="3670" h="8034" extrusionOk="0">
                  <a:moveTo>
                    <a:pt x="54" y="1"/>
                  </a:moveTo>
                  <a:cubicBezTo>
                    <a:pt x="34" y="1"/>
                    <a:pt x="1" y="24"/>
                    <a:pt x="1" y="48"/>
                  </a:cubicBezTo>
                  <a:cubicBezTo>
                    <a:pt x="334" y="682"/>
                    <a:pt x="2136" y="5085"/>
                    <a:pt x="3603" y="8020"/>
                  </a:cubicBezTo>
                  <a:cubicBezTo>
                    <a:pt x="3603" y="8030"/>
                    <a:pt x="3609" y="8034"/>
                    <a:pt x="3617" y="8034"/>
                  </a:cubicBezTo>
                  <a:cubicBezTo>
                    <a:pt x="3637" y="8034"/>
                    <a:pt x="3670" y="8010"/>
                    <a:pt x="3670" y="7987"/>
                  </a:cubicBezTo>
                  <a:cubicBezTo>
                    <a:pt x="2603" y="5285"/>
                    <a:pt x="1402" y="2616"/>
                    <a:pt x="67" y="14"/>
                  </a:cubicBezTo>
                  <a:cubicBezTo>
                    <a:pt x="67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950694" y="1895597"/>
              <a:ext cx="104981" cy="33251"/>
            </a:xfrm>
            <a:custGeom>
              <a:avLst/>
              <a:gdLst/>
              <a:ahLst/>
              <a:cxnLst/>
              <a:rect l="l" t="t" r="r" b="b"/>
              <a:pathLst>
                <a:path w="4638" h="1469" extrusionOk="0">
                  <a:moveTo>
                    <a:pt x="4604" y="1"/>
                  </a:moveTo>
                  <a:cubicBezTo>
                    <a:pt x="3036" y="234"/>
                    <a:pt x="1535" y="835"/>
                    <a:pt x="34" y="1302"/>
                  </a:cubicBezTo>
                  <a:cubicBezTo>
                    <a:pt x="1" y="1335"/>
                    <a:pt x="1" y="1369"/>
                    <a:pt x="34" y="1369"/>
                  </a:cubicBezTo>
                  <a:cubicBezTo>
                    <a:pt x="634" y="1202"/>
                    <a:pt x="1235" y="1068"/>
                    <a:pt x="1802" y="902"/>
                  </a:cubicBezTo>
                  <a:lnTo>
                    <a:pt x="1802" y="902"/>
                  </a:lnTo>
                  <a:cubicBezTo>
                    <a:pt x="1535" y="1068"/>
                    <a:pt x="1268" y="1235"/>
                    <a:pt x="1001" y="1402"/>
                  </a:cubicBezTo>
                  <a:cubicBezTo>
                    <a:pt x="968" y="1402"/>
                    <a:pt x="1001" y="1469"/>
                    <a:pt x="1035" y="1469"/>
                  </a:cubicBezTo>
                  <a:cubicBezTo>
                    <a:pt x="1468" y="1235"/>
                    <a:pt x="1869" y="1035"/>
                    <a:pt x="2302" y="768"/>
                  </a:cubicBezTo>
                  <a:cubicBezTo>
                    <a:pt x="3069" y="568"/>
                    <a:pt x="3870" y="335"/>
                    <a:pt x="4637" y="34"/>
                  </a:cubicBezTo>
                  <a:cubicBezTo>
                    <a:pt x="4637" y="34"/>
                    <a:pt x="4637" y="1"/>
                    <a:pt x="4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20000" y="659081"/>
            <a:ext cx="7704000" cy="3944169"/>
          </a:xfrm>
        </p:spPr>
        <p:txBody>
          <a:bodyPr/>
          <a:lstStyle/>
          <a:p>
            <a:r>
              <a:rPr lang="en-US" sz="2200" smtClean="0"/>
              <a:t>Ovaj stil je karakterističan za profesionalnije biznise gdje se uključuje i menadžer.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U principu preduzetnik donosi konačnu odluku, ali traži mišljenje ostalih saradnika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“Ja ću odlučiti, ali želim da čujem i vaše mišljenje”</a:t>
            </a:r>
            <a:endParaRPr lang="sr-Latn-BA" sz="2200"/>
          </a:p>
        </p:txBody>
      </p:sp>
    </p:spTree>
    <p:extLst>
      <p:ext uri="{BB962C8B-B14F-4D97-AF65-F5344CB8AC3E}">
        <p14:creationId xmlns:p14="http://schemas.microsoft.com/office/powerpoint/2010/main" val="86439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45"/>
          <p:cNvSpPr txBox="1">
            <a:spLocks noGrp="1"/>
          </p:cNvSpPr>
          <p:nvPr>
            <p:ph type="title"/>
          </p:nvPr>
        </p:nvSpPr>
        <p:spPr>
          <a:xfrm>
            <a:off x="719999" y="2483460"/>
            <a:ext cx="3182675" cy="976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mtClean="0"/>
              <a:t>Participativni stil</a:t>
            </a:r>
            <a:endParaRPr sz="3200"/>
          </a:p>
        </p:txBody>
      </p:sp>
      <p:grpSp>
        <p:nvGrpSpPr>
          <p:cNvPr id="1775" name="Google Shape;1775;p45"/>
          <p:cNvGrpSpPr/>
          <p:nvPr/>
        </p:nvGrpSpPr>
        <p:grpSpPr>
          <a:xfrm>
            <a:off x="3917700" y="613275"/>
            <a:ext cx="4636675" cy="3836100"/>
            <a:chOff x="1441200" y="1262175"/>
            <a:chExt cx="4636675" cy="3836100"/>
          </a:xfrm>
        </p:grpSpPr>
        <p:sp>
          <p:nvSpPr>
            <p:cNvPr id="1776" name="Google Shape;1776;p45"/>
            <p:cNvSpPr/>
            <p:nvPr/>
          </p:nvSpPr>
          <p:spPr>
            <a:xfrm>
              <a:off x="1514575" y="4400250"/>
              <a:ext cx="4563300" cy="10050"/>
            </a:xfrm>
            <a:custGeom>
              <a:avLst/>
              <a:gdLst/>
              <a:ahLst/>
              <a:cxnLst/>
              <a:rect l="l" t="t" r="r" b="b"/>
              <a:pathLst>
                <a:path w="182532" h="402" extrusionOk="0">
                  <a:moveTo>
                    <a:pt x="91266" y="1"/>
                  </a:moveTo>
                  <a:lnTo>
                    <a:pt x="45634" y="68"/>
                  </a:lnTo>
                  <a:lnTo>
                    <a:pt x="22817" y="101"/>
                  </a:lnTo>
                  <a:lnTo>
                    <a:pt x="1" y="201"/>
                  </a:lnTo>
                  <a:lnTo>
                    <a:pt x="22817" y="301"/>
                  </a:lnTo>
                  <a:lnTo>
                    <a:pt x="45634" y="334"/>
                  </a:lnTo>
                  <a:lnTo>
                    <a:pt x="91266" y="401"/>
                  </a:lnTo>
                  <a:lnTo>
                    <a:pt x="136899" y="334"/>
                  </a:lnTo>
                  <a:lnTo>
                    <a:pt x="159715" y="301"/>
                  </a:lnTo>
                  <a:lnTo>
                    <a:pt x="182531" y="201"/>
                  </a:lnTo>
                  <a:lnTo>
                    <a:pt x="159715" y="101"/>
                  </a:lnTo>
                  <a:lnTo>
                    <a:pt x="136899" y="68"/>
                  </a:lnTo>
                  <a:lnTo>
                    <a:pt x="91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1441200" y="4918975"/>
              <a:ext cx="689675" cy="179300"/>
            </a:xfrm>
            <a:custGeom>
              <a:avLst/>
              <a:gdLst/>
              <a:ahLst/>
              <a:cxnLst/>
              <a:rect l="l" t="t" r="r" b="b"/>
              <a:pathLst>
                <a:path w="27587" h="7172" extrusionOk="0">
                  <a:moveTo>
                    <a:pt x="13810" y="0"/>
                  </a:moveTo>
                  <a:cubicBezTo>
                    <a:pt x="6172" y="0"/>
                    <a:pt x="1" y="1601"/>
                    <a:pt x="1" y="3603"/>
                  </a:cubicBezTo>
                  <a:cubicBezTo>
                    <a:pt x="1" y="5571"/>
                    <a:pt x="6172" y="7172"/>
                    <a:pt x="13810" y="7172"/>
                  </a:cubicBezTo>
                  <a:cubicBezTo>
                    <a:pt x="21416" y="7172"/>
                    <a:pt x="27587" y="5571"/>
                    <a:pt x="27587" y="3603"/>
                  </a:cubicBezTo>
                  <a:cubicBezTo>
                    <a:pt x="27587" y="1601"/>
                    <a:pt x="21416" y="0"/>
                    <a:pt x="13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4615125" y="4384425"/>
              <a:ext cx="1439400" cy="251850"/>
            </a:xfrm>
            <a:custGeom>
              <a:avLst/>
              <a:gdLst/>
              <a:ahLst/>
              <a:cxnLst/>
              <a:rect l="l" t="t" r="r" b="b"/>
              <a:pathLst>
                <a:path w="57576" h="10074" extrusionOk="0">
                  <a:moveTo>
                    <a:pt x="28788" y="0"/>
                  </a:moveTo>
                  <a:cubicBezTo>
                    <a:pt x="12910" y="0"/>
                    <a:pt x="1" y="2268"/>
                    <a:pt x="1" y="5037"/>
                  </a:cubicBezTo>
                  <a:cubicBezTo>
                    <a:pt x="1" y="7806"/>
                    <a:pt x="12910" y="10074"/>
                    <a:pt x="28788" y="10074"/>
                  </a:cubicBezTo>
                  <a:cubicBezTo>
                    <a:pt x="44699" y="10074"/>
                    <a:pt x="57575" y="7806"/>
                    <a:pt x="57575" y="5037"/>
                  </a:cubicBezTo>
                  <a:cubicBezTo>
                    <a:pt x="57575" y="2268"/>
                    <a:pt x="44699" y="0"/>
                    <a:pt x="28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1705550" y="4555375"/>
              <a:ext cx="3480850" cy="396975"/>
            </a:xfrm>
            <a:custGeom>
              <a:avLst/>
              <a:gdLst/>
              <a:ahLst/>
              <a:cxnLst/>
              <a:rect l="l" t="t" r="r" b="b"/>
              <a:pathLst>
                <a:path w="139234" h="15879" extrusionOk="0">
                  <a:moveTo>
                    <a:pt x="69617" y="0"/>
                  </a:moveTo>
                  <a:cubicBezTo>
                    <a:pt x="31156" y="0"/>
                    <a:pt x="1" y="3536"/>
                    <a:pt x="1" y="7939"/>
                  </a:cubicBezTo>
                  <a:cubicBezTo>
                    <a:pt x="1" y="12309"/>
                    <a:pt x="31156" y="15878"/>
                    <a:pt x="69617" y="15878"/>
                  </a:cubicBezTo>
                  <a:cubicBezTo>
                    <a:pt x="108078" y="15878"/>
                    <a:pt x="139233" y="12309"/>
                    <a:pt x="139233" y="7939"/>
                  </a:cubicBezTo>
                  <a:cubicBezTo>
                    <a:pt x="139233" y="3536"/>
                    <a:pt x="108078" y="0"/>
                    <a:pt x="69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2753800" y="1329725"/>
              <a:ext cx="2084025" cy="1376850"/>
            </a:xfrm>
            <a:custGeom>
              <a:avLst/>
              <a:gdLst/>
              <a:ahLst/>
              <a:cxnLst/>
              <a:rect l="l" t="t" r="r" b="b"/>
              <a:pathLst>
                <a:path w="83361" h="55074" extrusionOk="0">
                  <a:moveTo>
                    <a:pt x="1" y="1"/>
                  </a:moveTo>
                  <a:lnTo>
                    <a:pt x="1" y="55073"/>
                  </a:lnTo>
                  <a:lnTo>
                    <a:pt x="83360" y="55073"/>
                  </a:lnTo>
                  <a:lnTo>
                    <a:pt x="83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2704600" y="1262175"/>
              <a:ext cx="2183250" cy="67575"/>
            </a:xfrm>
            <a:custGeom>
              <a:avLst/>
              <a:gdLst/>
              <a:ahLst/>
              <a:cxnLst/>
              <a:rect l="l" t="t" r="r" b="b"/>
              <a:pathLst>
                <a:path w="87330" h="2703" extrusionOk="0">
                  <a:moveTo>
                    <a:pt x="1" y="1"/>
                  </a:moveTo>
                  <a:lnTo>
                    <a:pt x="1" y="2703"/>
                  </a:lnTo>
                  <a:lnTo>
                    <a:pt x="87330" y="2703"/>
                  </a:lnTo>
                  <a:lnTo>
                    <a:pt x="87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4299900" y="1615775"/>
              <a:ext cx="276900" cy="327750"/>
            </a:xfrm>
            <a:custGeom>
              <a:avLst/>
              <a:gdLst/>
              <a:ahLst/>
              <a:cxnLst/>
              <a:rect l="l" t="t" r="r" b="b"/>
              <a:pathLst>
                <a:path w="11076" h="13110" extrusionOk="0">
                  <a:moveTo>
                    <a:pt x="1" y="0"/>
                  </a:moveTo>
                  <a:lnTo>
                    <a:pt x="1" y="13110"/>
                  </a:lnTo>
                  <a:lnTo>
                    <a:pt x="11075" y="13110"/>
                  </a:lnTo>
                  <a:lnTo>
                    <a:pt x="1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4424175" y="1627450"/>
              <a:ext cx="24200" cy="20800"/>
            </a:xfrm>
            <a:custGeom>
              <a:avLst/>
              <a:gdLst/>
              <a:ahLst/>
              <a:cxnLst/>
              <a:rect l="l" t="t" r="r" b="b"/>
              <a:pathLst>
                <a:path w="968" h="832" extrusionOk="0">
                  <a:moveTo>
                    <a:pt x="567" y="0"/>
                  </a:moveTo>
                  <a:cubicBezTo>
                    <a:pt x="167" y="0"/>
                    <a:pt x="0" y="434"/>
                    <a:pt x="267" y="701"/>
                  </a:cubicBezTo>
                  <a:cubicBezTo>
                    <a:pt x="357" y="791"/>
                    <a:pt x="467" y="832"/>
                    <a:pt x="572" y="832"/>
                  </a:cubicBezTo>
                  <a:cubicBezTo>
                    <a:pt x="778" y="832"/>
                    <a:pt x="967" y="676"/>
                    <a:pt x="967" y="434"/>
                  </a:cubicBezTo>
                  <a:cubicBezTo>
                    <a:pt x="967" y="200"/>
                    <a:pt x="7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4352450" y="1678300"/>
              <a:ext cx="168475" cy="5875"/>
            </a:xfrm>
            <a:custGeom>
              <a:avLst/>
              <a:gdLst/>
              <a:ahLst/>
              <a:cxnLst/>
              <a:rect l="l" t="t" r="r" b="b"/>
              <a:pathLst>
                <a:path w="6739" h="235" extrusionOk="0">
                  <a:moveTo>
                    <a:pt x="3369" y="1"/>
                  </a:moveTo>
                  <a:cubicBezTo>
                    <a:pt x="2235" y="34"/>
                    <a:pt x="1134" y="34"/>
                    <a:pt x="0" y="134"/>
                  </a:cubicBezTo>
                  <a:cubicBezTo>
                    <a:pt x="1134" y="201"/>
                    <a:pt x="2235" y="234"/>
                    <a:pt x="3369" y="234"/>
                  </a:cubicBezTo>
                  <a:cubicBezTo>
                    <a:pt x="4504" y="201"/>
                    <a:pt x="5604" y="201"/>
                    <a:pt x="6738" y="134"/>
                  </a:cubicBezTo>
                  <a:cubicBezTo>
                    <a:pt x="5604" y="1"/>
                    <a:pt x="4470" y="1"/>
                    <a:pt x="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4352450" y="1704375"/>
              <a:ext cx="91750" cy="5650"/>
            </a:xfrm>
            <a:custGeom>
              <a:avLst/>
              <a:gdLst/>
              <a:ahLst/>
              <a:cxnLst/>
              <a:rect l="l" t="t" r="r" b="b"/>
              <a:pathLst>
                <a:path w="3670" h="226" extrusionOk="0">
                  <a:moveTo>
                    <a:pt x="1835" y="0"/>
                  </a:moveTo>
                  <a:cubicBezTo>
                    <a:pt x="1226" y="0"/>
                    <a:pt x="617" y="42"/>
                    <a:pt x="0" y="125"/>
                  </a:cubicBezTo>
                  <a:cubicBezTo>
                    <a:pt x="617" y="192"/>
                    <a:pt x="1226" y="225"/>
                    <a:pt x="1835" y="225"/>
                  </a:cubicBezTo>
                  <a:cubicBezTo>
                    <a:pt x="2444" y="225"/>
                    <a:pt x="3053" y="192"/>
                    <a:pt x="3670" y="125"/>
                  </a:cubicBezTo>
                  <a:cubicBezTo>
                    <a:pt x="3053" y="42"/>
                    <a:pt x="2444" y="0"/>
                    <a:pt x="1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4352450" y="1730525"/>
              <a:ext cx="116775" cy="5350"/>
            </a:xfrm>
            <a:custGeom>
              <a:avLst/>
              <a:gdLst/>
              <a:ahLst/>
              <a:cxnLst/>
              <a:rect l="l" t="t" r="r" b="b"/>
              <a:pathLst>
                <a:path w="4671" h="214" extrusionOk="0">
                  <a:moveTo>
                    <a:pt x="2916" y="1"/>
                  </a:moveTo>
                  <a:cubicBezTo>
                    <a:pt x="2721" y="1"/>
                    <a:pt x="2527" y="5"/>
                    <a:pt x="2335" y="13"/>
                  </a:cubicBezTo>
                  <a:cubicBezTo>
                    <a:pt x="1568" y="13"/>
                    <a:pt x="801" y="13"/>
                    <a:pt x="0" y="113"/>
                  </a:cubicBezTo>
                  <a:cubicBezTo>
                    <a:pt x="768" y="180"/>
                    <a:pt x="1568" y="214"/>
                    <a:pt x="2335" y="214"/>
                  </a:cubicBezTo>
                  <a:cubicBezTo>
                    <a:pt x="3103" y="214"/>
                    <a:pt x="3903" y="180"/>
                    <a:pt x="4670" y="113"/>
                  </a:cubicBezTo>
                  <a:cubicBezTo>
                    <a:pt x="4095" y="38"/>
                    <a:pt x="3501" y="1"/>
                    <a:pt x="2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4352450" y="1756700"/>
              <a:ext cx="145950" cy="5025"/>
            </a:xfrm>
            <a:custGeom>
              <a:avLst/>
              <a:gdLst/>
              <a:ahLst/>
              <a:cxnLst/>
              <a:rect l="l" t="t" r="r" b="b"/>
              <a:pathLst>
                <a:path w="5838" h="201" extrusionOk="0">
                  <a:moveTo>
                    <a:pt x="2936" y="0"/>
                  </a:moveTo>
                  <a:cubicBezTo>
                    <a:pt x="1968" y="0"/>
                    <a:pt x="968" y="0"/>
                    <a:pt x="0" y="101"/>
                  </a:cubicBezTo>
                  <a:cubicBezTo>
                    <a:pt x="968" y="167"/>
                    <a:pt x="1968" y="201"/>
                    <a:pt x="2936" y="201"/>
                  </a:cubicBezTo>
                  <a:cubicBezTo>
                    <a:pt x="3903" y="201"/>
                    <a:pt x="4870" y="167"/>
                    <a:pt x="5838" y="101"/>
                  </a:cubicBezTo>
                  <a:cubicBezTo>
                    <a:pt x="4870" y="0"/>
                    <a:pt x="390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4352450" y="1782550"/>
              <a:ext cx="126775" cy="5025"/>
            </a:xfrm>
            <a:custGeom>
              <a:avLst/>
              <a:gdLst/>
              <a:ahLst/>
              <a:cxnLst/>
              <a:rect l="l" t="t" r="r" b="b"/>
              <a:pathLst>
                <a:path w="5071" h="201" extrusionOk="0">
                  <a:moveTo>
                    <a:pt x="2535" y="1"/>
                  </a:moveTo>
                  <a:cubicBezTo>
                    <a:pt x="1702" y="1"/>
                    <a:pt x="834" y="1"/>
                    <a:pt x="0" y="101"/>
                  </a:cubicBezTo>
                  <a:cubicBezTo>
                    <a:pt x="834" y="167"/>
                    <a:pt x="1702" y="201"/>
                    <a:pt x="2535" y="201"/>
                  </a:cubicBezTo>
                  <a:cubicBezTo>
                    <a:pt x="3403" y="201"/>
                    <a:pt x="4237" y="167"/>
                    <a:pt x="5071" y="101"/>
                  </a:cubicBezTo>
                  <a:cubicBezTo>
                    <a:pt x="4237" y="1"/>
                    <a:pt x="3403" y="1"/>
                    <a:pt x="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4352450" y="1808400"/>
              <a:ext cx="162625" cy="5350"/>
            </a:xfrm>
            <a:custGeom>
              <a:avLst/>
              <a:gdLst/>
              <a:ahLst/>
              <a:cxnLst/>
              <a:rect l="l" t="t" r="r" b="b"/>
              <a:pathLst>
                <a:path w="6505" h="214" extrusionOk="0">
                  <a:moveTo>
                    <a:pt x="3269" y="1"/>
                  </a:moveTo>
                  <a:cubicBezTo>
                    <a:pt x="2169" y="1"/>
                    <a:pt x="1101" y="1"/>
                    <a:pt x="0" y="101"/>
                  </a:cubicBezTo>
                  <a:cubicBezTo>
                    <a:pt x="826" y="176"/>
                    <a:pt x="1633" y="213"/>
                    <a:pt x="2449" y="213"/>
                  </a:cubicBezTo>
                  <a:cubicBezTo>
                    <a:pt x="2721" y="213"/>
                    <a:pt x="2994" y="209"/>
                    <a:pt x="3269" y="201"/>
                  </a:cubicBezTo>
                  <a:cubicBezTo>
                    <a:pt x="4337" y="201"/>
                    <a:pt x="5404" y="167"/>
                    <a:pt x="6505" y="101"/>
                  </a:cubicBezTo>
                  <a:cubicBezTo>
                    <a:pt x="5404" y="1"/>
                    <a:pt x="4337" y="1"/>
                    <a:pt x="3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4352450" y="1834250"/>
              <a:ext cx="105100" cy="5025"/>
            </a:xfrm>
            <a:custGeom>
              <a:avLst/>
              <a:gdLst/>
              <a:ahLst/>
              <a:cxnLst/>
              <a:rect l="l" t="t" r="r" b="b"/>
              <a:pathLst>
                <a:path w="4204" h="201" extrusionOk="0">
                  <a:moveTo>
                    <a:pt x="2102" y="1"/>
                  </a:moveTo>
                  <a:cubicBezTo>
                    <a:pt x="1401" y="1"/>
                    <a:pt x="701" y="34"/>
                    <a:pt x="0" y="101"/>
                  </a:cubicBezTo>
                  <a:cubicBezTo>
                    <a:pt x="701" y="167"/>
                    <a:pt x="1401" y="201"/>
                    <a:pt x="2102" y="201"/>
                  </a:cubicBezTo>
                  <a:cubicBezTo>
                    <a:pt x="2802" y="201"/>
                    <a:pt x="3503" y="167"/>
                    <a:pt x="4203" y="101"/>
                  </a:cubicBezTo>
                  <a:cubicBezTo>
                    <a:pt x="3503" y="34"/>
                    <a:pt x="2802" y="1"/>
                    <a:pt x="2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4352450" y="1860100"/>
              <a:ext cx="168475" cy="5350"/>
            </a:xfrm>
            <a:custGeom>
              <a:avLst/>
              <a:gdLst/>
              <a:ahLst/>
              <a:cxnLst/>
              <a:rect l="l" t="t" r="r" b="b"/>
              <a:pathLst>
                <a:path w="6739" h="214" extrusionOk="0">
                  <a:moveTo>
                    <a:pt x="3369" y="1"/>
                  </a:moveTo>
                  <a:cubicBezTo>
                    <a:pt x="2235" y="1"/>
                    <a:pt x="1134" y="1"/>
                    <a:pt x="0" y="101"/>
                  </a:cubicBezTo>
                  <a:cubicBezTo>
                    <a:pt x="851" y="176"/>
                    <a:pt x="1683" y="213"/>
                    <a:pt x="2524" y="213"/>
                  </a:cubicBezTo>
                  <a:cubicBezTo>
                    <a:pt x="2804" y="213"/>
                    <a:pt x="3086" y="209"/>
                    <a:pt x="3369" y="201"/>
                  </a:cubicBezTo>
                  <a:cubicBezTo>
                    <a:pt x="4504" y="201"/>
                    <a:pt x="5604" y="201"/>
                    <a:pt x="6738" y="101"/>
                  </a:cubicBezTo>
                  <a:cubicBezTo>
                    <a:pt x="5604" y="1"/>
                    <a:pt x="4470" y="1"/>
                    <a:pt x="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4352450" y="1885950"/>
              <a:ext cx="168475" cy="5350"/>
            </a:xfrm>
            <a:custGeom>
              <a:avLst/>
              <a:gdLst/>
              <a:ahLst/>
              <a:cxnLst/>
              <a:rect l="l" t="t" r="r" b="b"/>
              <a:pathLst>
                <a:path w="6739" h="214" extrusionOk="0">
                  <a:moveTo>
                    <a:pt x="3369" y="1"/>
                  </a:moveTo>
                  <a:cubicBezTo>
                    <a:pt x="2235" y="34"/>
                    <a:pt x="1134" y="34"/>
                    <a:pt x="0" y="101"/>
                  </a:cubicBezTo>
                  <a:cubicBezTo>
                    <a:pt x="851" y="176"/>
                    <a:pt x="1683" y="214"/>
                    <a:pt x="2524" y="214"/>
                  </a:cubicBezTo>
                  <a:cubicBezTo>
                    <a:pt x="2804" y="214"/>
                    <a:pt x="3086" y="209"/>
                    <a:pt x="3369" y="201"/>
                  </a:cubicBezTo>
                  <a:cubicBezTo>
                    <a:pt x="4504" y="201"/>
                    <a:pt x="5604" y="201"/>
                    <a:pt x="6738" y="101"/>
                  </a:cubicBezTo>
                  <a:cubicBezTo>
                    <a:pt x="5604" y="1"/>
                    <a:pt x="4470" y="1"/>
                    <a:pt x="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4390800" y="2066100"/>
              <a:ext cx="326925" cy="388625"/>
            </a:xfrm>
            <a:custGeom>
              <a:avLst/>
              <a:gdLst/>
              <a:ahLst/>
              <a:cxnLst/>
              <a:rect l="l" t="t" r="r" b="b"/>
              <a:pathLst>
                <a:path w="13077" h="15545" extrusionOk="0">
                  <a:moveTo>
                    <a:pt x="1" y="0"/>
                  </a:moveTo>
                  <a:lnTo>
                    <a:pt x="1" y="15544"/>
                  </a:lnTo>
                  <a:lnTo>
                    <a:pt x="13077" y="15544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4539500" y="2108575"/>
              <a:ext cx="24800" cy="20650"/>
            </a:xfrm>
            <a:custGeom>
              <a:avLst/>
              <a:gdLst/>
              <a:ahLst/>
              <a:cxnLst/>
              <a:rect l="l" t="t" r="r" b="b"/>
              <a:pathLst>
                <a:path w="992" h="826" extrusionOk="0">
                  <a:moveTo>
                    <a:pt x="554" y="1"/>
                  </a:moveTo>
                  <a:cubicBezTo>
                    <a:pt x="209" y="1"/>
                    <a:pt x="1" y="445"/>
                    <a:pt x="291" y="703"/>
                  </a:cubicBezTo>
                  <a:cubicBezTo>
                    <a:pt x="375" y="788"/>
                    <a:pt x="477" y="825"/>
                    <a:pt x="577" y="825"/>
                  </a:cubicBezTo>
                  <a:cubicBezTo>
                    <a:pt x="790" y="825"/>
                    <a:pt x="991" y="653"/>
                    <a:pt x="991" y="403"/>
                  </a:cubicBezTo>
                  <a:cubicBezTo>
                    <a:pt x="991" y="169"/>
                    <a:pt x="791" y="2"/>
                    <a:pt x="591" y="2"/>
                  </a:cubicBezTo>
                  <a:cubicBezTo>
                    <a:pt x="578" y="1"/>
                    <a:pt x="566" y="1"/>
                    <a:pt x="5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4435850" y="2160325"/>
              <a:ext cx="73400" cy="5025"/>
            </a:xfrm>
            <a:custGeom>
              <a:avLst/>
              <a:gdLst/>
              <a:ahLst/>
              <a:cxnLst/>
              <a:rect l="l" t="t" r="r" b="b"/>
              <a:pathLst>
                <a:path w="2936" h="201" extrusionOk="0">
                  <a:moveTo>
                    <a:pt x="1468" y="0"/>
                  </a:moveTo>
                  <a:cubicBezTo>
                    <a:pt x="967" y="0"/>
                    <a:pt x="500" y="34"/>
                    <a:pt x="0" y="100"/>
                  </a:cubicBezTo>
                  <a:cubicBezTo>
                    <a:pt x="500" y="167"/>
                    <a:pt x="967" y="201"/>
                    <a:pt x="1468" y="201"/>
                  </a:cubicBezTo>
                  <a:cubicBezTo>
                    <a:pt x="1968" y="201"/>
                    <a:pt x="2435" y="167"/>
                    <a:pt x="2935" y="100"/>
                  </a:cubicBezTo>
                  <a:cubicBezTo>
                    <a:pt x="2435" y="34"/>
                    <a:pt x="1968" y="0"/>
                    <a:pt x="14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4435850" y="2189500"/>
              <a:ext cx="94250" cy="5050"/>
            </a:xfrm>
            <a:custGeom>
              <a:avLst/>
              <a:gdLst/>
              <a:ahLst/>
              <a:cxnLst/>
              <a:rect l="l" t="t" r="r" b="b"/>
              <a:pathLst>
                <a:path w="3770" h="202" extrusionOk="0">
                  <a:moveTo>
                    <a:pt x="1897" y="1"/>
                  </a:moveTo>
                  <a:cubicBezTo>
                    <a:pt x="1268" y="1"/>
                    <a:pt x="634" y="34"/>
                    <a:pt x="0" y="101"/>
                  </a:cubicBezTo>
                  <a:cubicBezTo>
                    <a:pt x="634" y="168"/>
                    <a:pt x="1268" y="201"/>
                    <a:pt x="1897" y="201"/>
                  </a:cubicBezTo>
                  <a:cubicBezTo>
                    <a:pt x="2527" y="201"/>
                    <a:pt x="3152" y="168"/>
                    <a:pt x="3769" y="101"/>
                  </a:cubicBezTo>
                  <a:cubicBezTo>
                    <a:pt x="3152" y="34"/>
                    <a:pt x="2527" y="1"/>
                    <a:pt x="18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4435850" y="2218700"/>
              <a:ext cx="87575" cy="5650"/>
            </a:xfrm>
            <a:custGeom>
              <a:avLst/>
              <a:gdLst/>
              <a:ahLst/>
              <a:cxnLst/>
              <a:rect l="l" t="t" r="r" b="b"/>
              <a:pathLst>
                <a:path w="3503" h="226" extrusionOk="0">
                  <a:moveTo>
                    <a:pt x="1768" y="0"/>
                  </a:moveTo>
                  <a:cubicBezTo>
                    <a:pt x="1168" y="0"/>
                    <a:pt x="600" y="34"/>
                    <a:pt x="0" y="100"/>
                  </a:cubicBezTo>
                  <a:cubicBezTo>
                    <a:pt x="584" y="184"/>
                    <a:pt x="1168" y="226"/>
                    <a:pt x="1751" y="226"/>
                  </a:cubicBezTo>
                  <a:cubicBezTo>
                    <a:pt x="2335" y="226"/>
                    <a:pt x="2919" y="184"/>
                    <a:pt x="3503" y="100"/>
                  </a:cubicBezTo>
                  <a:cubicBezTo>
                    <a:pt x="2935" y="34"/>
                    <a:pt x="2335" y="0"/>
                    <a:pt x="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4435850" y="2247875"/>
              <a:ext cx="87575" cy="5675"/>
            </a:xfrm>
            <a:custGeom>
              <a:avLst/>
              <a:gdLst/>
              <a:ahLst/>
              <a:cxnLst/>
              <a:rect l="l" t="t" r="r" b="b"/>
              <a:pathLst>
                <a:path w="3503" h="227" extrusionOk="0">
                  <a:moveTo>
                    <a:pt x="1751" y="1"/>
                  </a:moveTo>
                  <a:cubicBezTo>
                    <a:pt x="1168" y="1"/>
                    <a:pt x="584" y="34"/>
                    <a:pt x="0" y="101"/>
                  </a:cubicBezTo>
                  <a:cubicBezTo>
                    <a:pt x="584" y="184"/>
                    <a:pt x="1168" y="226"/>
                    <a:pt x="1751" y="226"/>
                  </a:cubicBezTo>
                  <a:cubicBezTo>
                    <a:pt x="2335" y="226"/>
                    <a:pt x="2919" y="184"/>
                    <a:pt x="3503" y="101"/>
                  </a:cubicBezTo>
                  <a:cubicBezTo>
                    <a:pt x="2919" y="34"/>
                    <a:pt x="2335" y="1"/>
                    <a:pt x="1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4435850" y="2277275"/>
              <a:ext cx="75900" cy="5650"/>
            </a:xfrm>
            <a:custGeom>
              <a:avLst/>
              <a:gdLst/>
              <a:ahLst/>
              <a:cxnLst/>
              <a:rect l="l" t="t" r="r" b="b"/>
              <a:pathLst>
                <a:path w="3036" h="226" extrusionOk="0">
                  <a:moveTo>
                    <a:pt x="1530" y="1"/>
                  </a:moveTo>
                  <a:cubicBezTo>
                    <a:pt x="1026" y="1"/>
                    <a:pt x="517" y="42"/>
                    <a:pt x="0" y="126"/>
                  </a:cubicBezTo>
                  <a:cubicBezTo>
                    <a:pt x="517" y="193"/>
                    <a:pt x="1026" y="226"/>
                    <a:pt x="1530" y="226"/>
                  </a:cubicBezTo>
                  <a:cubicBezTo>
                    <a:pt x="2035" y="226"/>
                    <a:pt x="2535" y="193"/>
                    <a:pt x="3036" y="126"/>
                  </a:cubicBezTo>
                  <a:cubicBezTo>
                    <a:pt x="2535" y="42"/>
                    <a:pt x="2035" y="1"/>
                    <a:pt x="1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4435850" y="2306475"/>
              <a:ext cx="97575" cy="5650"/>
            </a:xfrm>
            <a:custGeom>
              <a:avLst/>
              <a:gdLst/>
              <a:ahLst/>
              <a:cxnLst/>
              <a:rect l="l" t="t" r="r" b="b"/>
              <a:pathLst>
                <a:path w="3903" h="226" extrusionOk="0">
                  <a:moveTo>
                    <a:pt x="1951" y="0"/>
                  </a:moveTo>
                  <a:cubicBezTo>
                    <a:pt x="1301" y="0"/>
                    <a:pt x="651" y="42"/>
                    <a:pt x="0" y="125"/>
                  </a:cubicBezTo>
                  <a:cubicBezTo>
                    <a:pt x="667" y="192"/>
                    <a:pt x="1301" y="225"/>
                    <a:pt x="1968" y="225"/>
                  </a:cubicBezTo>
                  <a:cubicBezTo>
                    <a:pt x="2602" y="225"/>
                    <a:pt x="3236" y="192"/>
                    <a:pt x="3903" y="125"/>
                  </a:cubicBezTo>
                  <a:cubicBezTo>
                    <a:pt x="3252" y="42"/>
                    <a:pt x="2602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4435850" y="2336275"/>
              <a:ext cx="80075" cy="5025"/>
            </a:xfrm>
            <a:custGeom>
              <a:avLst/>
              <a:gdLst/>
              <a:ahLst/>
              <a:cxnLst/>
              <a:rect l="l" t="t" r="r" b="b"/>
              <a:pathLst>
                <a:path w="3203" h="201" extrusionOk="0">
                  <a:moveTo>
                    <a:pt x="1614" y="1"/>
                  </a:moveTo>
                  <a:cubicBezTo>
                    <a:pt x="1076" y="1"/>
                    <a:pt x="534" y="34"/>
                    <a:pt x="0" y="101"/>
                  </a:cubicBezTo>
                  <a:cubicBezTo>
                    <a:pt x="534" y="168"/>
                    <a:pt x="1076" y="201"/>
                    <a:pt x="1614" y="201"/>
                  </a:cubicBezTo>
                  <a:cubicBezTo>
                    <a:pt x="2152" y="201"/>
                    <a:pt x="2685" y="168"/>
                    <a:pt x="3202" y="101"/>
                  </a:cubicBezTo>
                  <a:cubicBezTo>
                    <a:pt x="2685" y="34"/>
                    <a:pt x="2152" y="1"/>
                    <a:pt x="1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4435850" y="2365475"/>
              <a:ext cx="100925" cy="5025"/>
            </a:xfrm>
            <a:custGeom>
              <a:avLst/>
              <a:gdLst/>
              <a:ahLst/>
              <a:cxnLst/>
              <a:rect l="l" t="t" r="r" b="b"/>
              <a:pathLst>
                <a:path w="4037" h="201" extrusionOk="0">
                  <a:moveTo>
                    <a:pt x="2035" y="0"/>
                  </a:moveTo>
                  <a:cubicBezTo>
                    <a:pt x="1368" y="0"/>
                    <a:pt x="667" y="34"/>
                    <a:pt x="0" y="100"/>
                  </a:cubicBezTo>
                  <a:cubicBezTo>
                    <a:pt x="667" y="167"/>
                    <a:pt x="1343" y="200"/>
                    <a:pt x="2018" y="200"/>
                  </a:cubicBezTo>
                  <a:cubicBezTo>
                    <a:pt x="2694" y="200"/>
                    <a:pt x="3369" y="167"/>
                    <a:pt x="4036" y="100"/>
                  </a:cubicBezTo>
                  <a:cubicBezTo>
                    <a:pt x="3369" y="34"/>
                    <a:pt x="2702" y="0"/>
                    <a:pt x="2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4435850" y="2394650"/>
              <a:ext cx="100925" cy="5025"/>
            </a:xfrm>
            <a:custGeom>
              <a:avLst/>
              <a:gdLst/>
              <a:ahLst/>
              <a:cxnLst/>
              <a:rect l="l" t="t" r="r" b="b"/>
              <a:pathLst>
                <a:path w="4037" h="201" extrusionOk="0">
                  <a:moveTo>
                    <a:pt x="2018" y="1"/>
                  </a:moveTo>
                  <a:cubicBezTo>
                    <a:pt x="1343" y="1"/>
                    <a:pt x="667" y="34"/>
                    <a:pt x="0" y="101"/>
                  </a:cubicBezTo>
                  <a:cubicBezTo>
                    <a:pt x="667" y="168"/>
                    <a:pt x="1343" y="201"/>
                    <a:pt x="2018" y="201"/>
                  </a:cubicBezTo>
                  <a:cubicBezTo>
                    <a:pt x="2694" y="201"/>
                    <a:pt x="3369" y="168"/>
                    <a:pt x="4036" y="101"/>
                  </a:cubicBezTo>
                  <a:cubicBezTo>
                    <a:pt x="3369" y="34"/>
                    <a:pt x="2694" y="1"/>
                    <a:pt x="2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4579275" y="2160325"/>
              <a:ext cx="95100" cy="5025"/>
            </a:xfrm>
            <a:custGeom>
              <a:avLst/>
              <a:gdLst/>
              <a:ahLst/>
              <a:cxnLst/>
              <a:rect l="l" t="t" r="r" b="b"/>
              <a:pathLst>
                <a:path w="3804" h="201" extrusionOk="0">
                  <a:moveTo>
                    <a:pt x="1902" y="0"/>
                  </a:moveTo>
                  <a:cubicBezTo>
                    <a:pt x="1268" y="0"/>
                    <a:pt x="634" y="34"/>
                    <a:pt x="0" y="100"/>
                  </a:cubicBezTo>
                  <a:cubicBezTo>
                    <a:pt x="634" y="167"/>
                    <a:pt x="1268" y="201"/>
                    <a:pt x="1902" y="201"/>
                  </a:cubicBezTo>
                  <a:cubicBezTo>
                    <a:pt x="2536" y="201"/>
                    <a:pt x="3169" y="167"/>
                    <a:pt x="3803" y="100"/>
                  </a:cubicBezTo>
                  <a:cubicBezTo>
                    <a:pt x="3169" y="34"/>
                    <a:pt x="2536" y="0"/>
                    <a:pt x="190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4579275" y="2189500"/>
              <a:ext cx="62575" cy="5050"/>
            </a:xfrm>
            <a:custGeom>
              <a:avLst/>
              <a:gdLst/>
              <a:ahLst/>
              <a:cxnLst/>
              <a:rect l="l" t="t" r="r" b="b"/>
              <a:pathLst>
                <a:path w="2503" h="202" extrusionOk="0">
                  <a:moveTo>
                    <a:pt x="1251" y="1"/>
                  </a:moveTo>
                  <a:cubicBezTo>
                    <a:pt x="834" y="1"/>
                    <a:pt x="417" y="34"/>
                    <a:pt x="0" y="101"/>
                  </a:cubicBezTo>
                  <a:cubicBezTo>
                    <a:pt x="417" y="168"/>
                    <a:pt x="834" y="201"/>
                    <a:pt x="1251" y="201"/>
                  </a:cubicBezTo>
                  <a:cubicBezTo>
                    <a:pt x="1668" y="201"/>
                    <a:pt x="2085" y="168"/>
                    <a:pt x="2502" y="101"/>
                  </a:cubicBezTo>
                  <a:cubicBezTo>
                    <a:pt x="2085" y="34"/>
                    <a:pt x="1668" y="1"/>
                    <a:pt x="12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4579275" y="2218700"/>
              <a:ext cx="90100" cy="5650"/>
            </a:xfrm>
            <a:custGeom>
              <a:avLst/>
              <a:gdLst/>
              <a:ahLst/>
              <a:cxnLst/>
              <a:rect l="l" t="t" r="r" b="b"/>
              <a:pathLst>
                <a:path w="3604" h="226" extrusionOk="0">
                  <a:moveTo>
                    <a:pt x="1802" y="0"/>
                  </a:moveTo>
                  <a:cubicBezTo>
                    <a:pt x="1201" y="0"/>
                    <a:pt x="601" y="34"/>
                    <a:pt x="0" y="100"/>
                  </a:cubicBezTo>
                  <a:cubicBezTo>
                    <a:pt x="601" y="184"/>
                    <a:pt x="1201" y="226"/>
                    <a:pt x="1802" y="226"/>
                  </a:cubicBezTo>
                  <a:cubicBezTo>
                    <a:pt x="2402" y="226"/>
                    <a:pt x="3003" y="184"/>
                    <a:pt x="3603" y="100"/>
                  </a:cubicBezTo>
                  <a:cubicBezTo>
                    <a:pt x="3003" y="34"/>
                    <a:pt x="2402" y="0"/>
                    <a:pt x="180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4579275" y="2247875"/>
              <a:ext cx="87575" cy="5675"/>
            </a:xfrm>
            <a:custGeom>
              <a:avLst/>
              <a:gdLst/>
              <a:ahLst/>
              <a:cxnLst/>
              <a:rect l="l" t="t" r="r" b="b"/>
              <a:pathLst>
                <a:path w="3503" h="227" extrusionOk="0">
                  <a:moveTo>
                    <a:pt x="1752" y="1"/>
                  </a:moveTo>
                  <a:cubicBezTo>
                    <a:pt x="1168" y="1"/>
                    <a:pt x="584" y="34"/>
                    <a:pt x="0" y="101"/>
                  </a:cubicBezTo>
                  <a:cubicBezTo>
                    <a:pt x="584" y="184"/>
                    <a:pt x="1168" y="226"/>
                    <a:pt x="1752" y="226"/>
                  </a:cubicBezTo>
                  <a:cubicBezTo>
                    <a:pt x="2335" y="226"/>
                    <a:pt x="2919" y="184"/>
                    <a:pt x="3503" y="101"/>
                  </a:cubicBezTo>
                  <a:cubicBezTo>
                    <a:pt x="2919" y="34"/>
                    <a:pt x="2335" y="1"/>
                    <a:pt x="17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4579275" y="2277275"/>
              <a:ext cx="95100" cy="5650"/>
            </a:xfrm>
            <a:custGeom>
              <a:avLst/>
              <a:gdLst/>
              <a:ahLst/>
              <a:cxnLst/>
              <a:rect l="l" t="t" r="r" b="b"/>
              <a:pathLst>
                <a:path w="3804" h="226" extrusionOk="0">
                  <a:moveTo>
                    <a:pt x="1902" y="1"/>
                  </a:moveTo>
                  <a:cubicBezTo>
                    <a:pt x="1268" y="1"/>
                    <a:pt x="634" y="42"/>
                    <a:pt x="0" y="126"/>
                  </a:cubicBezTo>
                  <a:cubicBezTo>
                    <a:pt x="634" y="193"/>
                    <a:pt x="1268" y="226"/>
                    <a:pt x="1902" y="226"/>
                  </a:cubicBezTo>
                  <a:cubicBezTo>
                    <a:pt x="2536" y="226"/>
                    <a:pt x="3169" y="193"/>
                    <a:pt x="3803" y="126"/>
                  </a:cubicBezTo>
                  <a:cubicBezTo>
                    <a:pt x="3169" y="42"/>
                    <a:pt x="2536" y="1"/>
                    <a:pt x="190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4579275" y="2306475"/>
              <a:ext cx="75900" cy="5650"/>
            </a:xfrm>
            <a:custGeom>
              <a:avLst/>
              <a:gdLst/>
              <a:ahLst/>
              <a:cxnLst/>
              <a:rect l="l" t="t" r="r" b="b"/>
              <a:pathLst>
                <a:path w="3036" h="226" extrusionOk="0">
                  <a:moveTo>
                    <a:pt x="1518" y="0"/>
                  </a:moveTo>
                  <a:cubicBezTo>
                    <a:pt x="1010" y="0"/>
                    <a:pt x="501" y="42"/>
                    <a:pt x="0" y="125"/>
                  </a:cubicBezTo>
                  <a:cubicBezTo>
                    <a:pt x="501" y="192"/>
                    <a:pt x="1001" y="225"/>
                    <a:pt x="1535" y="225"/>
                  </a:cubicBezTo>
                  <a:cubicBezTo>
                    <a:pt x="2035" y="225"/>
                    <a:pt x="2536" y="192"/>
                    <a:pt x="3036" y="125"/>
                  </a:cubicBezTo>
                  <a:cubicBezTo>
                    <a:pt x="2536" y="42"/>
                    <a:pt x="2027" y="0"/>
                    <a:pt x="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4579275" y="2336275"/>
              <a:ext cx="90100" cy="5025"/>
            </a:xfrm>
            <a:custGeom>
              <a:avLst/>
              <a:gdLst/>
              <a:ahLst/>
              <a:cxnLst/>
              <a:rect l="l" t="t" r="r" b="b"/>
              <a:pathLst>
                <a:path w="3604" h="201" extrusionOk="0">
                  <a:moveTo>
                    <a:pt x="1802" y="1"/>
                  </a:moveTo>
                  <a:cubicBezTo>
                    <a:pt x="1201" y="1"/>
                    <a:pt x="601" y="34"/>
                    <a:pt x="0" y="101"/>
                  </a:cubicBezTo>
                  <a:cubicBezTo>
                    <a:pt x="601" y="168"/>
                    <a:pt x="1201" y="201"/>
                    <a:pt x="1802" y="201"/>
                  </a:cubicBezTo>
                  <a:cubicBezTo>
                    <a:pt x="2402" y="201"/>
                    <a:pt x="3003" y="168"/>
                    <a:pt x="3603" y="101"/>
                  </a:cubicBezTo>
                  <a:cubicBezTo>
                    <a:pt x="3003" y="34"/>
                    <a:pt x="2402" y="1"/>
                    <a:pt x="1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4579275" y="2365475"/>
              <a:ext cx="69250" cy="5025"/>
            </a:xfrm>
            <a:custGeom>
              <a:avLst/>
              <a:gdLst/>
              <a:ahLst/>
              <a:cxnLst/>
              <a:rect l="l" t="t" r="r" b="b"/>
              <a:pathLst>
                <a:path w="2770" h="201" extrusionOk="0">
                  <a:moveTo>
                    <a:pt x="1401" y="0"/>
                  </a:moveTo>
                  <a:cubicBezTo>
                    <a:pt x="934" y="0"/>
                    <a:pt x="467" y="34"/>
                    <a:pt x="0" y="100"/>
                  </a:cubicBezTo>
                  <a:cubicBezTo>
                    <a:pt x="467" y="167"/>
                    <a:pt x="934" y="200"/>
                    <a:pt x="1397" y="200"/>
                  </a:cubicBezTo>
                  <a:cubicBezTo>
                    <a:pt x="1860" y="200"/>
                    <a:pt x="2319" y="167"/>
                    <a:pt x="2769" y="100"/>
                  </a:cubicBezTo>
                  <a:cubicBezTo>
                    <a:pt x="2335" y="34"/>
                    <a:pt x="1868" y="0"/>
                    <a:pt x="1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4579275" y="2394650"/>
              <a:ext cx="66750" cy="5025"/>
            </a:xfrm>
            <a:custGeom>
              <a:avLst/>
              <a:gdLst/>
              <a:ahLst/>
              <a:cxnLst/>
              <a:rect l="l" t="t" r="r" b="b"/>
              <a:pathLst>
                <a:path w="2670" h="201" extrusionOk="0">
                  <a:moveTo>
                    <a:pt x="1335" y="1"/>
                  </a:moveTo>
                  <a:cubicBezTo>
                    <a:pt x="893" y="1"/>
                    <a:pt x="451" y="34"/>
                    <a:pt x="0" y="101"/>
                  </a:cubicBezTo>
                  <a:cubicBezTo>
                    <a:pt x="451" y="168"/>
                    <a:pt x="893" y="201"/>
                    <a:pt x="1335" y="201"/>
                  </a:cubicBezTo>
                  <a:cubicBezTo>
                    <a:pt x="1777" y="201"/>
                    <a:pt x="2219" y="168"/>
                    <a:pt x="2669" y="101"/>
                  </a:cubicBezTo>
                  <a:cubicBezTo>
                    <a:pt x="2219" y="34"/>
                    <a:pt x="1777" y="1"/>
                    <a:pt x="1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4551750" y="1525700"/>
              <a:ext cx="165975" cy="165975"/>
            </a:xfrm>
            <a:custGeom>
              <a:avLst/>
              <a:gdLst/>
              <a:ahLst/>
              <a:cxnLst/>
              <a:rect l="l" t="t" r="r" b="b"/>
              <a:pathLst>
                <a:path w="6639" h="6639" extrusionOk="0">
                  <a:moveTo>
                    <a:pt x="1" y="1"/>
                  </a:moveTo>
                  <a:lnTo>
                    <a:pt x="1" y="6639"/>
                  </a:lnTo>
                  <a:lnTo>
                    <a:pt x="6639" y="6639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4620125" y="1531550"/>
              <a:ext cx="24225" cy="21175"/>
            </a:xfrm>
            <a:custGeom>
              <a:avLst/>
              <a:gdLst/>
              <a:ahLst/>
              <a:cxnLst/>
              <a:rect l="l" t="t" r="r" b="b"/>
              <a:pathLst>
                <a:path w="969" h="847" extrusionOk="0">
                  <a:moveTo>
                    <a:pt x="568" y="0"/>
                  </a:moveTo>
                  <a:cubicBezTo>
                    <a:pt x="201" y="0"/>
                    <a:pt x="1" y="434"/>
                    <a:pt x="268" y="701"/>
                  </a:cubicBezTo>
                  <a:cubicBezTo>
                    <a:pt x="347" y="802"/>
                    <a:pt x="452" y="846"/>
                    <a:pt x="558" y="846"/>
                  </a:cubicBezTo>
                  <a:cubicBezTo>
                    <a:pt x="764" y="846"/>
                    <a:pt x="968" y="677"/>
                    <a:pt x="968" y="434"/>
                  </a:cubicBezTo>
                  <a:cubicBezTo>
                    <a:pt x="968" y="200"/>
                    <a:pt x="802" y="33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2945600" y="1619025"/>
              <a:ext cx="799775" cy="726525"/>
            </a:xfrm>
            <a:custGeom>
              <a:avLst/>
              <a:gdLst/>
              <a:ahLst/>
              <a:cxnLst/>
              <a:rect l="l" t="t" r="r" b="b"/>
              <a:pathLst>
                <a:path w="31991" h="29061" extrusionOk="0">
                  <a:moveTo>
                    <a:pt x="15982" y="1"/>
                  </a:moveTo>
                  <a:cubicBezTo>
                    <a:pt x="9416" y="1"/>
                    <a:pt x="3464" y="4478"/>
                    <a:pt x="1869" y="11145"/>
                  </a:cubicBezTo>
                  <a:cubicBezTo>
                    <a:pt x="1" y="18950"/>
                    <a:pt x="4804" y="26789"/>
                    <a:pt x="12610" y="28657"/>
                  </a:cubicBezTo>
                  <a:cubicBezTo>
                    <a:pt x="13748" y="28930"/>
                    <a:pt x="14887" y="29060"/>
                    <a:pt x="16009" y="29060"/>
                  </a:cubicBezTo>
                  <a:cubicBezTo>
                    <a:pt x="22575" y="29060"/>
                    <a:pt x="28527" y="24584"/>
                    <a:pt x="30122" y="17916"/>
                  </a:cubicBezTo>
                  <a:cubicBezTo>
                    <a:pt x="31990" y="10111"/>
                    <a:pt x="27187" y="2272"/>
                    <a:pt x="19381" y="404"/>
                  </a:cubicBezTo>
                  <a:cubicBezTo>
                    <a:pt x="18243" y="131"/>
                    <a:pt x="17104" y="1"/>
                    <a:pt x="15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2898075" y="1618625"/>
              <a:ext cx="810600" cy="703500"/>
            </a:xfrm>
            <a:custGeom>
              <a:avLst/>
              <a:gdLst/>
              <a:ahLst/>
              <a:cxnLst/>
              <a:rect l="l" t="t" r="r" b="b"/>
              <a:pathLst>
                <a:path w="32424" h="28140" extrusionOk="0">
                  <a:moveTo>
                    <a:pt x="17835" y="1"/>
                  </a:moveTo>
                  <a:cubicBezTo>
                    <a:pt x="15066" y="1"/>
                    <a:pt x="12227" y="807"/>
                    <a:pt x="9641" y="2588"/>
                  </a:cubicBezTo>
                  <a:cubicBezTo>
                    <a:pt x="0" y="9226"/>
                    <a:pt x="1768" y="23937"/>
                    <a:pt x="12710" y="28140"/>
                  </a:cubicBezTo>
                  <a:lnTo>
                    <a:pt x="17913" y="14563"/>
                  </a:lnTo>
                  <a:lnTo>
                    <a:pt x="32424" y="14563"/>
                  </a:lnTo>
                  <a:cubicBezTo>
                    <a:pt x="32424" y="5996"/>
                    <a:pt x="25387" y="1"/>
                    <a:pt x="1783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2944775" y="1618850"/>
              <a:ext cx="763900" cy="727125"/>
            </a:xfrm>
            <a:custGeom>
              <a:avLst/>
              <a:gdLst/>
              <a:ahLst/>
              <a:cxnLst/>
              <a:rect l="l" t="t" r="r" b="b"/>
              <a:pathLst>
                <a:path w="30556" h="29085" extrusionOk="0">
                  <a:moveTo>
                    <a:pt x="16071" y="1"/>
                  </a:moveTo>
                  <a:cubicBezTo>
                    <a:pt x="9859" y="1"/>
                    <a:pt x="4229" y="3944"/>
                    <a:pt x="2235" y="9984"/>
                  </a:cubicBezTo>
                  <a:cubicBezTo>
                    <a:pt x="0" y="16756"/>
                    <a:pt x="3003" y="24161"/>
                    <a:pt x="9340" y="27464"/>
                  </a:cubicBezTo>
                  <a:cubicBezTo>
                    <a:pt x="11463" y="28558"/>
                    <a:pt x="13747" y="29084"/>
                    <a:pt x="16006" y="29084"/>
                  </a:cubicBezTo>
                  <a:cubicBezTo>
                    <a:pt x="20491" y="29084"/>
                    <a:pt x="24881" y="27010"/>
                    <a:pt x="27720" y="23194"/>
                  </a:cubicBezTo>
                  <a:lnTo>
                    <a:pt x="16045" y="14554"/>
                  </a:lnTo>
                  <a:lnTo>
                    <a:pt x="30556" y="14554"/>
                  </a:lnTo>
                  <a:cubicBezTo>
                    <a:pt x="30556" y="7416"/>
                    <a:pt x="25385" y="1311"/>
                    <a:pt x="18347" y="177"/>
                  </a:cubicBezTo>
                  <a:cubicBezTo>
                    <a:pt x="17583" y="58"/>
                    <a:pt x="16823" y="1"/>
                    <a:pt x="16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2914750" y="1618575"/>
              <a:ext cx="793925" cy="530925"/>
            </a:xfrm>
            <a:custGeom>
              <a:avLst/>
              <a:gdLst/>
              <a:ahLst/>
              <a:cxnLst/>
              <a:rect l="l" t="t" r="r" b="b"/>
              <a:pathLst>
                <a:path w="31757" h="21237" extrusionOk="0">
                  <a:moveTo>
                    <a:pt x="17257" y="1"/>
                  </a:moveTo>
                  <a:cubicBezTo>
                    <a:pt x="16115" y="1"/>
                    <a:pt x="14949" y="136"/>
                    <a:pt x="13777" y="422"/>
                  </a:cubicBezTo>
                  <a:cubicBezTo>
                    <a:pt x="4637" y="2623"/>
                    <a:pt x="1" y="12864"/>
                    <a:pt x="4337" y="21237"/>
                  </a:cubicBezTo>
                  <a:lnTo>
                    <a:pt x="17246" y="14565"/>
                  </a:lnTo>
                  <a:lnTo>
                    <a:pt x="31757" y="14565"/>
                  </a:lnTo>
                  <a:cubicBezTo>
                    <a:pt x="31757" y="6331"/>
                    <a:pt x="25057" y="1"/>
                    <a:pt x="17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3487650" y="1644125"/>
              <a:ext cx="395325" cy="179325"/>
            </a:xfrm>
            <a:custGeom>
              <a:avLst/>
              <a:gdLst/>
              <a:ahLst/>
              <a:cxnLst/>
              <a:rect l="l" t="t" r="r" b="b"/>
              <a:pathLst>
                <a:path w="15813" h="7173" extrusionOk="0">
                  <a:moveTo>
                    <a:pt x="6973" y="0"/>
                  </a:moveTo>
                  <a:lnTo>
                    <a:pt x="1" y="6972"/>
                  </a:lnTo>
                  <a:lnTo>
                    <a:pt x="201" y="7172"/>
                  </a:lnTo>
                  <a:lnTo>
                    <a:pt x="7073" y="300"/>
                  </a:lnTo>
                  <a:lnTo>
                    <a:pt x="15812" y="300"/>
                  </a:lnTo>
                  <a:lnTo>
                    <a:pt x="1581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3544375" y="2037725"/>
              <a:ext cx="338600" cy="8375"/>
            </a:xfrm>
            <a:custGeom>
              <a:avLst/>
              <a:gdLst/>
              <a:ahLst/>
              <a:cxnLst/>
              <a:rect l="l" t="t" r="r" b="b"/>
              <a:pathLst>
                <a:path w="13544" h="335" extrusionOk="0">
                  <a:moveTo>
                    <a:pt x="0" y="1"/>
                  </a:moveTo>
                  <a:lnTo>
                    <a:pt x="0" y="334"/>
                  </a:lnTo>
                  <a:lnTo>
                    <a:pt x="13543" y="334"/>
                  </a:lnTo>
                  <a:lnTo>
                    <a:pt x="1354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3486825" y="2212850"/>
              <a:ext cx="396150" cy="207675"/>
            </a:xfrm>
            <a:custGeom>
              <a:avLst/>
              <a:gdLst/>
              <a:ahLst/>
              <a:cxnLst/>
              <a:rect l="l" t="t" r="r" b="b"/>
              <a:pathLst>
                <a:path w="15846" h="8307" extrusionOk="0">
                  <a:moveTo>
                    <a:pt x="267" y="1"/>
                  </a:moveTo>
                  <a:lnTo>
                    <a:pt x="1" y="201"/>
                  </a:lnTo>
                  <a:lnTo>
                    <a:pt x="6605" y="8273"/>
                  </a:lnTo>
                  <a:lnTo>
                    <a:pt x="6639" y="8307"/>
                  </a:lnTo>
                  <a:lnTo>
                    <a:pt x="15845" y="8307"/>
                  </a:lnTo>
                  <a:lnTo>
                    <a:pt x="15845" y="8007"/>
                  </a:lnTo>
                  <a:lnTo>
                    <a:pt x="6772" y="8007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3866275" y="1630775"/>
              <a:ext cx="33375" cy="34225"/>
            </a:xfrm>
            <a:custGeom>
              <a:avLst/>
              <a:gdLst/>
              <a:ahLst/>
              <a:cxnLst/>
              <a:rect l="l" t="t" r="r" b="b"/>
              <a:pathLst>
                <a:path w="1335" h="1369" extrusionOk="0">
                  <a:moveTo>
                    <a:pt x="667" y="1"/>
                  </a:moveTo>
                  <a:cubicBezTo>
                    <a:pt x="300" y="1"/>
                    <a:pt x="0" y="334"/>
                    <a:pt x="0" y="701"/>
                  </a:cubicBezTo>
                  <a:cubicBezTo>
                    <a:pt x="0" y="1068"/>
                    <a:pt x="300" y="1368"/>
                    <a:pt x="667" y="1368"/>
                  </a:cubicBezTo>
                  <a:cubicBezTo>
                    <a:pt x="1034" y="1368"/>
                    <a:pt x="1334" y="1068"/>
                    <a:pt x="1334" y="701"/>
                  </a:cubicBezTo>
                  <a:cubicBezTo>
                    <a:pt x="1334" y="334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3866275" y="2025225"/>
              <a:ext cx="33375" cy="33375"/>
            </a:xfrm>
            <a:custGeom>
              <a:avLst/>
              <a:gdLst/>
              <a:ahLst/>
              <a:cxnLst/>
              <a:rect l="l" t="t" r="r" b="b"/>
              <a:pathLst>
                <a:path w="1335" h="1335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4" y="1035"/>
                    <a:pt x="1334" y="668"/>
                  </a:cubicBezTo>
                  <a:cubicBezTo>
                    <a:pt x="1334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3860425" y="2399650"/>
              <a:ext cx="39225" cy="33800"/>
            </a:xfrm>
            <a:custGeom>
              <a:avLst/>
              <a:gdLst/>
              <a:ahLst/>
              <a:cxnLst/>
              <a:rect l="l" t="t" r="r" b="b"/>
              <a:pathLst>
                <a:path w="1569" h="1352" extrusionOk="0">
                  <a:moveTo>
                    <a:pt x="901" y="1"/>
                  </a:moveTo>
                  <a:cubicBezTo>
                    <a:pt x="301" y="1"/>
                    <a:pt x="1" y="735"/>
                    <a:pt x="434" y="1168"/>
                  </a:cubicBezTo>
                  <a:cubicBezTo>
                    <a:pt x="561" y="1295"/>
                    <a:pt x="721" y="1352"/>
                    <a:pt x="881" y="1352"/>
                  </a:cubicBezTo>
                  <a:cubicBezTo>
                    <a:pt x="1226" y="1352"/>
                    <a:pt x="1568" y="1089"/>
                    <a:pt x="1568" y="701"/>
                  </a:cubicBezTo>
                  <a:cubicBezTo>
                    <a:pt x="1568" y="301"/>
                    <a:pt x="1268" y="1"/>
                    <a:pt x="90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3946325" y="1644125"/>
              <a:ext cx="151800" cy="7525"/>
            </a:xfrm>
            <a:custGeom>
              <a:avLst/>
              <a:gdLst/>
              <a:ahLst/>
              <a:cxnLst/>
              <a:rect l="l" t="t" r="r" b="b"/>
              <a:pathLst>
                <a:path w="6072" h="301" extrusionOk="0">
                  <a:moveTo>
                    <a:pt x="0" y="0"/>
                  </a:moveTo>
                  <a:lnTo>
                    <a:pt x="0" y="300"/>
                  </a:lnTo>
                  <a:lnTo>
                    <a:pt x="6071" y="300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3946325" y="1669125"/>
              <a:ext cx="211850" cy="7550"/>
            </a:xfrm>
            <a:custGeom>
              <a:avLst/>
              <a:gdLst/>
              <a:ahLst/>
              <a:cxnLst/>
              <a:rect l="l" t="t" r="r" b="b"/>
              <a:pathLst>
                <a:path w="8474" h="302" extrusionOk="0">
                  <a:moveTo>
                    <a:pt x="0" y="1"/>
                  </a:moveTo>
                  <a:lnTo>
                    <a:pt x="0" y="301"/>
                  </a:lnTo>
                  <a:lnTo>
                    <a:pt x="8473" y="301"/>
                  </a:lnTo>
                  <a:lnTo>
                    <a:pt x="847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3946325" y="1694150"/>
              <a:ext cx="181825" cy="7525"/>
            </a:xfrm>
            <a:custGeom>
              <a:avLst/>
              <a:gdLst/>
              <a:ahLst/>
              <a:cxnLst/>
              <a:rect l="l" t="t" r="r" b="b"/>
              <a:pathLst>
                <a:path w="7273" h="301" extrusionOk="0">
                  <a:moveTo>
                    <a:pt x="0" y="1"/>
                  </a:moveTo>
                  <a:lnTo>
                    <a:pt x="0" y="301"/>
                  </a:lnTo>
                  <a:lnTo>
                    <a:pt x="7272" y="30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3946325" y="1719175"/>
              <a:ext cx="231025" cy="7525"/>
            </a:xfrm>
            <a:custGeom>
              <a:avLst/>
              <a:gdLst/>
              <a:ahLst/>
              <a:cxnLst/>
              <a:rect l="l" t="t" r="r" b="b"/>
              <a:pathLst>
                <a:path w="9241" h="301" extrusionOk="0">
                  <a:moveTo>
                    <a:pt x="0" y="0"/>
                  </a:moveTo>
                  <a:lnTo>
                    <a:pt x="0" y="301"/>
                  </a:lnTo>
                  <a:lnTo>
                    <a:pt x="9240" y="301"/>
                  </a:lnTo>
                  <a:lnTo>
                    <a:pt x="924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3946325" y="1744200"/>
              <a:ext cx="200175" cy="7525"/>
            </a:xfrm>
            <a:custGeom>
              <a:avLst/>
              <a:gdLst/>
              <a:ahLst/>
              <a:cxnLst/>
              <a:rect l="l" t="t" r="r" b="b"/>
              <a:pathLst>
                <a:path w="8007" h="301" extrusionOk="0">
                  <a:moveTo>
                    <a:pt x="0" y="0"/>
                  </a:moveTo>
                  <a:lnTo>
                    <a:pt x="0" y="300"/>
                  </a:lnTo>
                  <a:lnTo>
                    <a:pt x="8006" y="300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3946325" y="1769200"/>
              <a:ext cx="171800" cy="7550"/>
            </a:xfrm>
            <a:custGeom>
              <a:avLst/>
              <a:gdLst/>
              <a:ahLst/>
              <a:cxnLst/>
              <a:rect l="l" t="t" r="r" b="b"/>
              <a:pathLst>
                <a:path w="6872" h="302" extrusionOk="0">
                  <a:moveTo>
                    <a:pt x="0" y="1"/>
                  </a:moveTo>
                  <a:lnTo>
                    <a:pt x="0" y="301"/>
                  </a:lnTo>
                  <a:lnTo>
                    <a:pt x="6872" y="301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3946325" y="2037725"/>
              <a:ext cx="209350" cy="8375"/>
            </a:xfrm>
            <a:custGeom>
              <a:avLst/>
              <a:gdLst/>
              <a:ahLst/>
              <a:cxnLst/>
              <a:rect l="l" t="t" r="r" b="b"/>
              <a:pathLst>
                <a:path w="8374" h="335" extrusionOk="0">
                  <a:moveTo>
                    <a:pt x="0" y="1"/>
                  </a:moveTo>
                  <a:lnTo>
                    <a:pt x="0" y="334"/>
                  </a:lnTo>
                  <a:lnTo>
                    <a:pt x="8373" y="334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3946325" y="2063575"/>
              <a:ext cx="140950" cy="7550"/>
            </a:xfrm>
            <a:custGeom>
              <a:avLst/>
              <a:gdLst/>
              <a:ahLst/>
              <a:cxnLst/>
              <a:rect l="l" t="t" r="r" b="b"/>
              <a:pathLst>
                <a:path w="5638" h="302" extrusionOk="0">
                  <a:moveTo>
                    <a:pt x="0" y="1"/>
                  </a:moveTo>
                  <a:lnTo>
                    <a:pt x="0" y="301"/>
                  </a:lnTo>
                  <a:lnTo>
                    <a:pt x="5638" y="301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3946325" y="2087775"/>
              <a:ext cx="191825" cy="8350"/>
            </a:xfrm>
            <a:custGeom>
              <a:avLst/>
              <a:gdLst/>
              <a:ahLst/>
              <a:cxnLst/>
              <a:rect l="l" t="t" r="r" b="b"/>
              <a:pathLst>
                <a:path w="7673" h="334" extrusionOk="0">
                  <a:moveTo>
                    <a:pt x="0" y="0"/>
                  </a:moveTo>
                  <a:lnTo>
                    <a:pt x="0" y="334"/>
                  </a:lnTo>
                  <a:lnTo>
                    <a:pt x="7673" y="334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3946325" y="2113625"/>
              <a:ext cx="209350" cy="7525"/>
            </a:xfrm>
            <a:custGeom>
              <a:avLst/>
              <a:gdLst/>
              <a:ahLst/>
              <a:cxnLst/>
              <a:rect l="l" t="t" r="r" b="b"/>
              <a:pathLst>
                <a:path w="8374" h="301" extrusionOk="0">
                  <a:moveTo>
                    <a:pt x="0" y="0"/>
                  </a:moveTo>
                  <a:lnTo>
                    <a:pt x="0" y="301"/>
                  </a:lnTo>
                  <a:lnTo>
                    <a:pt x="8373" y="301"/>
                  </a:lnTo>
                  <a:lnTo>
                    <a:pt x="837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3946325" y="2137800"/>
              <a:ext cx="231025" cy="8375"/>
            </a:xfrm>
            <a:custGeom>
              <a:avLst/>
              <a:gdLst/>
              <a:ahLst/>
              <a:cxnLst/>
              <a:rect l="l" t="t" r="r" b="b"/>
              <a:pathLst>
                <a:path w="9241" h="335" extrusionOk="0">
                  <a:moveTo>
                    <a:pt x="0" y="1"/>
                  </a:moveTo>
                  <a:lnTo>
                    <a:pt x="0" y="334"/>
                  </a:lnTo>
                  <a:lnTo>
                    <a:pt x="9240" y="334"/>
                  </a:lnTo>
                  <a:lnTo>
                    <a:pt x="924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3946325" y="2162825"/>
              <a:ext cx="171800" cy="8375"/>
            </a:xfrm>
            <a:custGeom>
              <a:avLst/>
              <a:gdLst/>
              <a:ahLst/>
              <a:cxnLst/>
              <a:rect l="l" t="t" r="r" b="b"/>
              <a:pathLst>
                <a:path w="6872" h="335" extrusionOk="0">
                  <a:moveTo>
                    <a:pt x="0" y="0"/>
                  </a:moveTo>
                  <a:lnTo>
                    <a:pt x="0" y="334"/>
                  </a:lnTo>
                  <a:lnTo>
                    <a:pt x="6872" y="334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3946325" y="2413000"/>
              <a:ext cx="175150" cy="7525"/>
            </a:xfrm>
            <a:custGeom>
              <a:avLst/>
              <a:gdLst/>
              <a:ahLst/>
              <a:cxnLst/>
              <a:rect l="l" t="t" r="r" b="b"/>
              <a:pathLst>
                <a:path w="7006" h="301" extrusionOk="0">
                  <a:moveTo>
                    <a:pt x="0" y="1"/>
                  </a:moveTo>
                  <a:lnTo>
                    <a:pt x="0" y="301"/>
                  </a:lnTo>
                  <a:lnTo>
                    <a:pt x="7005" y="301"/>
                  </a:lnTo>
                  <a:lnTo>
                    <a:pt x="700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3946325" y="2438025"/>
              <a:ext cx="231025" cy="7525"/>
            </a:xfrm>
            <a:custGeom>
              <a:avLst/>
              <a:gdLst/>
              <a:ahLst/>
              <a:cxnLst/>
              <a:rect l="l" t="t" r="r" b="b"/>
              <a:pathLst>
                <a:path w="9241" h="301" extrusionOk="0">
                  <a:moveTo>
                    <a:pt x="0" y="0"/>
                  </a:moveTo>
                  <a:lnTo>
                    <a:pt x="0" y="301"/>
                  </a:lnTo>
                  <a:lnTo>
                    <a:pt x="9240" y="301"/>
                  </a:lnTo>
                  <a:lnTo>
                    <a:pt x="924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3946325" y="2463050"/>
              <a:ext cx="145950" cy="7525"/>
            </a:xfrm>
            <a:custGeom>
              <a:avLst/>
              <a:gdLst/>
              <a:ahLst/>
              <a:cxnLst/>
              <a:rect l="l" t="t" r="r" b="b"/>
              <a:pathLst>
                <a:path w="5838" h="301" extrusionOk="0">
                  <a:moveTo>
                    <a:pt x="0" y="0"/>
                  </a:moveTo>
                  <a:lnTo>
                    <a:pt x="0" y="300"/>
                  </a:lnTo>
                  <a:lnTo>
                    <a:pt x="5838" y="300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3946325" y="2488050"/>
              <a:ext cx="231025" cy="7525"/>
            </a:xfrm>
            <a:custGeom>
              <a:avLst/>
              <a:gdLst/>
              <a:ahLst/>
              <a:cxnLst/>
              <a:rect l="l" t="t" r="r" b="b"/>
              <a:pathLst>
                <a:path w="9241" h="301" extrusionOk="0">
                  <a:moveTo>
                    <a:pt x="0" y="1"/>
                  </a:moveTo>
                  <a:lnTo>
                    <a:pt x="0" y="301"/>
                  </a:lnTo>
                  <a:lnTo>
                    <a:pt x="9240" y="301"/>
                  </a:lnTo>
                  <a:lnTo>
                    <a:pt x="924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3946325" y="2513075"/>
              <a:ext cx="200175" cy="7525"/>
            </a:xfrm>
            <a:custGeom>
              <a:avLst/>
              <a:gdLst/>
              <a:ahLst/>
              <a:cxnLst/>
              <a:rect l="l" t="t" r="r" b="b"/>
              <a:pathLst>
                <a:path w="8007" h="301" extrusionOk="0">
                  <a:moveTo>
                    <a:pt x="0" y="0"/>
                  </a:moveTo>
                  <a:lnTo>
                    <a:pt x="0" y="301"/>
                  </a:lnTo>
                  <a:lnTo>
                    <a:pt x="8006" y="301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3946325" y="2538100"/>
              <a:ext cx="123450" cy="7525"/>
            </a:xfrm>
            <a:custGeom>
              <a:avLst/>
              <a:gdLst/>
              <a:ahLst/>
              <a:cxnLst/>
              <a:rect l="l" t="t" r="r" b="b"/>
              <a:pathLst>
                <a:path w="4938" h="301" extrusionOk="0">
                  <a:moveTo>
                    <a:pt x="0" y="0"/>
                  </a:moveTo>
                  <a:lnTo>
                    <a:pt x="0" y="300"/>
                  </a:lnTo>
                  <a:lnTo>
                    <a:pt x="4937" y="300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2753800" y="1329725"/>
              <a:ext cx="2084025" cy="87600"/>
            </a:xfrm>
            <a:custGeom>
              <a:avLst/>
              <a:gdLst/>
              <a:ahLst/>
              <a:cxnLst/>
              <a:rect l="l" t="t" r="r" b="b"/>
              <a:pathLst>
                <a:path w="83361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3360" y="3503"/>
                  </a:lnTo>
                  <a:lnTo>
                    <a:pt x="83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4857800" y="3964125"/>
              <a:ext cx="567100" cy="524500"/>
            </a:xfrm>
            <a:custGeom>
              <a:avLst/>
              <a:gdLst/>
              <a:ahLst/>
              <a:cxnLst/>
              <a:rect l="l" t="t" r="r" b="b"/>
              <a:pathLst>
                <a:path w="22684" h="20980" extrusionOk="0">
                  <a:moveTo>
                    <a:pt x="22283" y="0"/>
                  </a:moveTo>
                  <a:lnTo>
                    <a:pt x="9508" y="467"/>
                  </a:lnTo>
                  <a:lnTo>
                    <a:pt x="9474" y="10841"/>
                  </a:lnTo>
                  <a:lnTo>
                    <a:pt x="9508" y="11241"/>
                  </a:lnTo>
                  <a:lnTo>
                    <a:pt x="9641" y="13410"/>
                  </a:lnTo>
                  <a:lnTo>
                    <a:pt x="9641" y="13610"/>
                  </a:lnTo>
                  <a:cubicBezTo>
                    <a:pt x="9641" y="13610"/>
                    <a:pt x="2036" y="17379"/>
                    <a:pt x="1302" y="18046"/>
                  </a:cubicBezTo>
                  <a:cubicBezTo>
                    <a:pt x="534" y="18680"/>
                    <a:pt x="1" y="20748"/>
                    <a:pt x="701" y="20948"/>
                  </a:cubicBezTo>
                  <a:cubicBezTo>
                    <a:pt x="777" y="20970"/>
                    <a:pt x="1077" y="20980"/>
                    <a:pt x="1554" y="20980"/>
                  </a:cubicBezTo>
                  <a:cubicBezTo>
                    <a:pt x="5517" y="20980"/>
                    <a:pt x="21665" y="20294"/>
                    <a:pt x="22350" y="19848"/>
                  </a:cubicBezTo>
                  <a:cubicBezTo>
                    <a:pt x="22617" y="19647"/>
                    <a:pt x="22684" y="16712"/>
                    <a:pt x="22650" y="13143"/>
                  </a:cubicBezTo>
                  <a:lnTo>
                    <a:pt x="22650" y="13043"/>
                  </a:lnTo>
                  <a:cubicBezTo>
                    <a:pt x="22650" y="12309"/>
                    <a:pt x="22650" y="11542"/>
                    <a:pt x="22617" y="10774"/>
                  </a:cubicBezTo>
                  <a:lnTo>
                    <a:pt x="22617" y="10441"/>
                  </a:lnTo>
                  <a:cubicBezTo>
                    <a:pt x="22517" y="5304"/>
                    <a:pt x="22283" y="0"/>
                    <a:pt x="22283" y="0"/>
                  </a:cubicBezTo>
                  <a:close/>
                </a:path>
              </a:pathLst>
            </a:custGeom>
            <a:solidFill>
              <a:srgbClr val="DC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4857800" y="4225125"/>
              <a:ext cx="567100" cy="263500"/>
            </a:xfrm>
            <a:custGeom>
              <a:avLst/>
              <a:gdLst/>
              <a:ahLst/>
              <a:cxnLst/>
              <a:rect l="l" t="t" r="r" b="b"/>
              <a:pathLst>
                <a:path w="22684" h="10540" extrusionOk="0">
                  <a:moveTo>
                    <a:pt x="22617" y="1"/>
                  </a:moveTo>
                  <a:lnTo>
                    <a:pt x="9474" y="401"/>
                  </a:lnTo>
                  <a:lnTo>
                    <a:pt x="9508" y="801"/>
                  </a:lnTo>
                  <a:lnTo>
                    <a:pt x="9641" y="2970"/>
                  </a:lnTo>
                  <a:lnTo>
                    <a:pt x="9641" y="3170"/>
                  </a:lnTo>
                  <a:cubicBezTo>
                    <a:pt x="9641" y="3170"/>
                    <a:pt x="2036" y="6939"/>
                    <a:pt x="1302" y="7606"/>
                  </a:cubicBezTo>
                  <a:cubicBezTo>
                    <a:pt x="534" y="8240"/>
                    <a:pt x="1" y="10308"/>
                    <a:pt x="701" y="10508"/>
                  </a:cubicBezTo>
                  <a:cubicBezTo>
                    <a:pt x="777" y="10530"/>
                    <a:pt x="1077" y="10540"/>
                    <a:pt x="1554" y="10540"/>
                  </a:cubicBezTo>
                  <a:cubicBezTo>
                    <a:pt x="5517" y="10540"/>
                    <a:pt x="21665" y="9854"/>
                    <a:pt x="22350" y="9408"/>
                  </a:cubicBezTo>
                  <a:cubicBezTo>
                    <a:pt x="22617" y="9207"/>
                    <a:pt x="22684" y="6272"/>
                    <a:pt x="22650" y="2703"/>
                  </a:cubicBezTo>
                  <a:lnTo>
                    <a:pt x="22650" y="2603"/>
                  </a:lnTo>
                  <a:cubicBezTo>
                    <a:pt x="22650" y="1869"/>
                    <a:pt x="22650" y="1102"/>
                    <a:pt x="22617" y="334"/>
                  </a:cubicBezTo>
                  <a:lnTo>
                    <a:pt x="2261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4857800" y="4289350"/>
              <a:ext cx="567100" cy="199225"/>
            </a:xfrm>
            <a:custGeom>
              <a:avLst/>
              <a:gdLst/>
              <a:ahLst/>
              <a:cxnLst/>
              <a:rect l="l" t="t" r="r" b="b"/>
              <a:pathLst>
                <a:path w="22684" h="7969" extrusionOk="0">
                  <a:moveTo>
                    <a:pt x="22650" y="0"/>
                  </a:moveTo>
                  <a:lnTo>
                    <a:pt x="9641" y="367"/>
                  </a:lnTo>
                  <a:lnTo>
                    <a:pt x="9641" y="601"/>
                  </a:lnTo>
                  <a:cubicBezTo>
                    <a:pt x="9641" y="601"/>
                    <a:pt x="2036" y="4337"/>
                    <a:pt x="1302" y="5004"/>
                  </a:cubicBezTo>
                  <a:cubicBezTo>
                    <a:pt x="534" y="5671"/>
                    <a:pt x="1" y="7739"/>
                    <a:pt x="701" y="7939"/>
                  </a:cubicBezTo>
                  <a:cubicBezTo>
                    <a:pt x="776" y="7960"/>
                    <a:pt x="1052" y="7969"/>
                    <a:pt x="1490" y="7969"/>
                  </a:cubicBezTo>
                  <a:cubicBezTo>
                    <a:pt x="3207" y="7969"/>
                    <a:pt x="7408" y="7825"/>
                    <a:pt x="11609" y="7639"/>
                  </a:cubicBezTo>
                  <a:cubicBezTo>
                    <a:pt x="16813" y="7406"/>
                    <a:pt x="21983" y="7105"/>
                    <a:pt x="22350" y="6805"/>
                  </a:cubicBezTo>
                  <a:cubicBezTo>
                    <a:pt x="22617" y="6638"/>
                    <a:pt x="22684" y="3803"/>
                    <a:pt x="22650" y="367"/>
                  </a:cubicBezTo>
                  <a:lnTo>
                    <a:pt x="22650" y="100"/>
                  </a:lnTo>
                  <a:lnTo>
                    <a:pt x="22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4878650" y="4449425"/>
              <a:ext cx="514575" cy="20075"/>
            </a:xfrm>
            <a:custGeom>
              <a:avLst/>
              <a:gdLst/>
              <a:ahLst/>
              <a:cxnLst/>
              <a:rect l="l" t="t" r="r" b="b"/>
              <a:pathLst>
                <a:path w="20583" h="803" extrusionOk="0">
                  <a:moveTo>
                    <a:pt x="20267" y="1"/>
                  </a:moveTo>
                  <a:cubicBezTo>
                    <a:pt x="16408" y="1"/>
                    <a:pt x="3373" y="541"/>
                    <a:pt x="67" y="736"/>
                  </a:cubicBezTo>
                  <a:cubicBezTo>
                    <a:pt x="1" y="736"/>
                    <a:pt x="1" y="802"/>
                    <a:pt x="67" y="802"/>
                  </a:cubicBezTo>
                  <a:cubicBezTo>
                    <a:pt x="3470" y="769"/>
                    <a:pt x="17213" y="335"/>
                    <a:pt x="20582" y="35"/>
                  </a:cubicBezTo>
                  <a:cubicBezTo>
                    <a:pt x="20582" y="2"/>
                    <a:pt x="20582" y="2"/>
                    <a:pt x="20582" y="2"/>
                  </a:cubicBezTo>
                  <a:cubicBezTo>
                    <a:pt x="20485" y="1"/>
                    <a:pt x="20380" y="1"/>
                    <a:pt x="20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5059625" y="4297600"/>
              <a:ext cx="104100" cy="24525"/>
            </a:xfrm>
            <a:custGeom>
              <a:avLst/>
              <a:gdLst/>
              <a:ahLst/>
              <a:cxnLst/>
              <a:rect l="l" t="t" r="r" b="b"/>
              <a:pathLst>
                <a:path w="4164" h="981" extrusionOk="0">
                  <a:moveTo>
                    <a:pt x="1343" y="0"/>
                  </a:moveTo>
                  <a:cubicBezTo>
                    <a:pt x="917" y="0"/>
                    <a:pt x="496" y="48"/>
                    <a:pt x="100" y="137"/>
                  </a:cubicBezTo>
                  <a:cubicBezTo>
                    <a:pt x="0" y="171"/>
                    <a:pt x="34" y="304"/>
                    <a:pt x="134" y="304"/>
                  </a:cubicBezTo>
                  <a:cubicBezTo>
                    <a:pt x="1468" y="404"/>
                    <a:pt x="2802" y="604"/>
                    <a:pt x="4103" y="971"/>
                  </a:cubicBezTo>
                  <a:cubicBezTo>
                    <a:pt x="4110" y="978"/>
                    <a:pt x="4116" y="980"/>
                    <a:pt x="4122" y="980"/>
                  </a:cubicBezTo>
                  <a:cubicBezTo>
                    <a:pt x="4147" y="980"/>
                    <a:pt x="4163" y="932"/>
                    <a:pt x="4136" y="905"/>
                  </a:cubicBezTo>
                  <a:cubicBezTo>
                    <a:pt x="3385" y="271"/>
                    <a:pt x="2353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5036275" y="4313250"/>
              <a:ext cx="104250" cy="24500"/>
            </a:xfrm>
            <a:custGeom>
              <a:avLst/>
              <a:gdLst/>
              <a:ahLst/>
              <a:cxnLst/>
              <a:rect l="l" t="t" r="r" b="b"/>
              <a:pathLst>
                <a:path w="4170" h="980" extrusionOk="0">
                  <a:moveTo>
                    <a:pt x="1399" y="1"/>
                  </a:moveTo>
                  <a:cubicBezTo>
                    <a:pt x="955" y="1"/>
                    <a:pt x="513" y="52"/>
                    <a:pt x="100" y="145"/>
                  </a:cubicBezTo>
                  <a:cubicBezTo>
                    <a:pt x="0" y="145"/>
                    <a:pt x="0" y="312"/>
                    <a:pt x="100" y="312"/>
                  </a:cubicBezTo>
                  <a:cubicBezTo>
                    <a:pt x="1468" y="379"/>
                    <a:pt x="2769" y="612"/>
                    <a:pt x="4070" y="979"/>
                  </a:cubicBezTo>
                  <a:cubicBezTo>
                    <a:pt x="4136" y="979"/>
                    <a:pt x="4170" y="946"/>
                    <a:pt x="4136" y="879"/>
                  </a:cubicBezTo>
                  <a:cubicBezTo>
                    <a:pt x="3399" y="257"/>
                    <a:pt x="2392" y="1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5012075" y="4328725"/>
              <a:ext cx="105100" cy="24850"/>
            </a:xfrm>
            <a:custGeom>
              <a:avLst/>
              <a:gdLst/>
              <a:ahLst/>
              <a:cxnLst/>
              <a:rect l="l" t="t" r="r" b="b"/>
              <a:pathLst>
                <a:path w="4204" h="994" extrusionOk="0">
                  <a:moveTo>
                    <a:pt x="1439" y="1"/>
                  </a:moveTo>
                  <a:cubicBezTo>
                    <a:pt x="993" y="1"/>
                    <a:pt x="549" y="56"/>
                    <a:pt x="134" y="160"/>
                  </a:cubicBezTo>
                  <a:cubicBezTo>
                    <a:pt x="1" y="160"/>
                    <a:pt x="34" y="327"/>
                    <a:pt x="134" y="327"/>
                  </a:cubicBezTo>
                  <a:cubicBezTo>
                    <a:pt x="1469" y="393"/>
                    <a:pt x="2803" y="627"/>
                    <a:pt x="4104" y="994"/>
                  </a:cubicBezTo>
                  <a:cubicBezTo>
                    <a:pt x="4170" y="994"/>
                    <a:pt x="4204" y="927"/>
                    <a:pt x="4170" y="894"/>
                  </a:cubicBezTo>
                  <a:cubicBezTo>
                    <a:pt x="3435" y="273"/>
                    <a:pt x="2430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5003750" y="4218525"/>
              <a:ext cx="118425" cy="91850"/>
            </a:xfrm>
            <a:custGeom>
              <a:avLst/>
              <a:gdLst/>
              <a:ahLst/>
              <a:cxnLst/>
              <a:rect l="l" t="t" r="r" b="b"/>
              <a:pathLst>
                <a:path w="4737" h="3674" extrusionOk="0">
                  <a:moveTo>
                    <a:pt x="1286" y="398"/>
                  </a:moveTo>
                  <a:cubicBezTo>
                    <a:pt x="1719" y="398"/>
                    <a:pt x="2286" y="685"/>
                    <a:pt x="2502" y="865"/>
                  </a:cubicBezTo>
                  <a:cubicBezTo>
                    <a:pt x="2769" y="1099"/>
                    <a:pt x="3002" y="1332"/>
                    <a:pt x="3236" y="1599"/>
                  </a:cubicBezTo>
                  <a:cubicBezTo>
                    <a:pt x="3703" y="2133"/>
                    <a:pt x="4137" y="2733"/>
                    <a:pt x="4537" y="3300"/>
                  </a:cubicBezTo>
                  <a:cubicBezTo>
                    <a:pt x="4003" y="3100"/>
                    <a:pt x="3469" y="2933"/>
                    <a:pt x="2902" y="2733"/>
                  </a:cubicBezTo>
                  <a:cubicBezTo>
                    <a:pt x="2269" y="2533"/>
                    <a:pt x="934" y="2099"/>
                    <a:pt x="767" y="1266"/>
                  </a:cubicBezTo>
                  <a:cubicBezTo>
                    <a:pt x="645" y="606"/>
                    <a:pt x="917" y="398"/>
                    <a:pt x="1286" y="398"/>
                  </a:cubicBezTo>
                  <a:close/>
                  <a:moveTo>
                    <a:pt x="1347" y="1"/>
                  </a:moveTo>
                  <a:cubicBezTo>
                    <a:pt x="1009" y="1"/>
                    <a:pt x="689" y="121"/>
                    <a:pt x="467" y="432"/>
                  </a:cubicBezTo>
                  <a:cubicBezTo>
                    <a:pt x="0" y="1165"/>
                    <a:pt x="601" y="1933"/>
                    <a:pt x="1168" y="2333"/>
                  </a:cubicBezTo>
                  <a:cubicBezTo>
                    <a:pt x="2135" y="3033"/>
                    <a:pt x="3369" y="3300"/>
                    <a:pt x="4503" y="3667"/>
                  </a:cubicBezTo>
                  <a:cubicBezTo>
                    <a:pt x="4517" y="3672"/>
                    <a:pt x="4530" y="3674"/>
                    <a:pt x="4543" y="3674"/>
                  </a:cubicBezTo>
                  <a:cubicBezTo>
                    <a:pt x="4629" y="3674"/>
                    <a:pt x="4704" y="3587"/>
                    <a:pt x="4704" y="3500"/>
                  </a:cubicBezTo>
                  <a:cubicBezTo>
                    <a:pt x="4737" y="3500"/>
                    <a:pt x="4737" y="3467"/>
                    <a:pt x="4737" y="3434"/>
                  </a:cubicBezTo>
                  <a:cubicBezTo>
                    <a:pt x="4270" y="2266"/>
                    <a:pt x="3536" y="1232"/>
                    <a:pt x="2535" y="432"/>
                  </a:cubicBezTo>
                  <a:cubicBezTo>
                    <a:pt x="2220" y="190"/>
                    <a:pt x="1770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5113825" y="4233175"/>
              <a:ext cx="126775" cy="77050"/>
            </a:xfrm>
            <a:custGeom>
              <a:avLst/>
              <a:gdLst/>
              <a:ahLst/>
              <a:cxnLst/>
              <a:rect l="l" t="t" r="r" b="b"/>
              <a:pathLst>
                <a:path w="5071" h="3082" extrusionOk="0">
                  <a:moveTo>
                    <a:pt x="3734" y="411"/>
                  </a:moveTo>
                  <a:cubicBezTo>
                    <a:pt x="4210" y="411"/>
                    <a:pt x="4581" y="630"/>
                    <a:pt x="4270" y="1380"/>
                  </a:cubicBezTo>
                  <a:cubicBezTo>
                    <a:pt x="4003" y="2147"/>
                    <a:pt x="2602" y="2347"/>
                    <a:pt x="1935" y="2447"/>
                  </a:cubicBezTo>
                  <a:cubicBezTo>
                    <a:pt x="1335" y="2548"/>
                    <a:pt x="768" y="2614"/>
                    <a:pt x="201" y="2714"/>
                  </a:cubicBezTo>
                  <a:cubicBezTo>
                    <a:pt x="701" y="2214"/>
                    <a:pt x="1235" y="1747"/>
                    <a:pt x="1802" y="1280"/>
                  </a:cubicBezTo>
                  <a:cubicBezTo>
                    <a:pt x="2069" y="1046"/>
                    <a:pt x="2369" y="846"/>
                    <a:pt x="2669" y="680"/>
                  </a:cubicBezTo>
                  <a:cubicBezTo>
                    <a:pt x="2880" y="559"/>
                    <a:pt x="3342" y="411"/>
                    <a:pt x="3734" y="411"/>
                  </a:cubicBezTo>
                  <a:close/>
                  <a:moveTo>
                    <a:pt x="3664" y="1"/>
                  </a:moveTo>
                  <a:cubicBezTo>
                    <a:pt x="3326" y="1"/>
                    <a:pt x="2977" y="101"/>
                    <a:pt x="2702" y="246"/>
                  </a:cubicBezTo>
                  <a:cubicBezTo>
                    <a:pt x="1602" y="846"/>
                    <a:pt x="668" y="1747"/>
                    <a:pt x="0" y="2814"/>
                  </a:cubicBezTo>
                  <a:cubicBezTo>
                    <a:pt x="0" y="2814"/>
                    <a:pt x="0" y="2848"/>
                    <a:pt x="34" y="2848"/>
                  </a:cubicBezTo>
                  <a:cubicBezTo>
                    <a:pt x="0" y="2981"/>
                    <a:pt x="67" y="3081"/>
                    <a:pt x="201" y="3081"/>
                  </a:cubicBezTo>
                  <a:cubicBezTo>
                    <a:pt x="1368" y="2914"/>
                    <a:pt x="2636" y="2881"/>
                    <a:pt x="3736" y="2347"/>
                  </a:cubicBezTo>
                  <a:cubicBezTo>
                    <a:pt x="4370" y="2081"/>
                    <a:pt x="5071" y="1413"/>
                    <a:pt x="4737" y="646"/>
                  </a:cubicBezTo>
                  <a:cubicBezTo>
                    <a:pt x="4529" y="173"/>
                    <a:pt x="4107" y="1"/>
                    <a:pt x="3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5148025" y="4298525"/>
              <a:ext cx="276875" cy="182650"/>
            </a:xfrm>
            <a:custGeom>
              <a:avLst/>
              <a:gdLst/>
              <a:ahLst/>
              <a:cxnLst/>
              <a:rect l="l" t="t" r="r" b="b"/>
              <a:pathLst>
                <a:path w="11075" h="7306" extrusionOk="0">
                  <a:moveTo>
                    <a:pt x="11041" y="0"/>
                  </a:moveTo>
                  <a:lnTo>
                    <a:pt x="11041" y="0"/>
                  </a:lnTo>
                  <a:cubicBezTo>
                    <a:pt x="8740" y="1401"/>
                    <a:pt x="3436" y="4970"/>
                    <a:pt x="0" y="7305"/>
                  </a:cubicBezTo>
                  <a:cubicBezTo>
                    <a:pt x="5204" y="7072"/>
                    <a:pt x="10374" y="6738"/>
                    <a:pt x="10741" y="6472"/>
                  </a:cubicBezTo>
                  <a:cubicBezTo>
                    <a:pt x="11008" y="6271"/>
                    <a:pt x="11075" y="3436"/>
                    <a:pt x="11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5072125" y="2593975"/>
              <a:ext cx="451175" cy="1689550"/>
            </a:xfrm>
            <a:custGeom>
              <a:avLst/>
              <a:gdLst/>
              <a:ahLst/>
              <a:cxnLst/>
              <a:rect l="l" t="t" r="r" b="b"/>
              <a:pathLst>
                <a:path w="18047" h="67582" extrusionOk="0">
                  <a:moveTo>
                    <a:pt x="5705" y="0"/>
                  </a:moveTo>
                  <a:cubicBezTo>
                    <a:pt x="5705" y="0"/>
                    <a:pt x="1668" y="31389"/>
                    <a:pt x="1035" y="36593"/>
                  </a:cubicBezTo>
                  <a:cubicBezTo>
                    <a:pt x="401" y="41797"/>
                    <a:pt x="1" y="67582"/>
                    <a:pt x="1" y="67582"/>
                  </a:cubicBezTo>
                  <a:lnTo>
                    <a:pt x="14244" y="67582"/>
                  </a:lnTo>
                  <a:cubicBezTo>
                    <a:pt x="14244" y="67582"/>
                    <a:pt x="14177" y="53739"/>
                    <a:pt x="14277" y="44699"/>
                  </a:cubicBezTo>
                  <a:cubicBezTo>
                    <a:pt x="14311" y="40562"/>
                    <a:pt x="14377" y="37327"/>
                    <a:pt x="14511" y="36726"/>
                  </a:cubicBezTo>
                  <a:cubicBezTo>
                    <a:pt x="15011" y="34125"/>
                    <a:pt x="18047" y="0"/>
                    <a:pt x="180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5087125" y="4219375"/>
              <a:ext cx="327775" cy="6950"/>
            </a:xfrm>
            <a:custGeom>
              <a:avLst/>
              <a:gdLst/>
              <a:ahLst/>
              <a:cxnLst/>
              <a:rect l="l" t="t" r="r" b="b"/>
              <a:pathLst>
                <a:path w="13111" h="278" extrusionOk="0">
                  <a:moveTo>
                    <a:pt x="9051" y="1"/>
                  </a:moveTo>
                  <a:cubicBezTo>
                    <a:pt x="6834" y="1"/>
                    <a:pt x="4437" y="31"/>
                    <a:pt x="3837" y="31"/>
                  </a:cubicBezTo>
                  <a:cubicBezTo>
                    <a:pt x="1635" y="31"/>
                    <a:pt x="2269" y="64"/>
                    <a:pt x="34" y="97"/>
                  </a:cubicBezTo>
                  <a:cubicBezTo>
                    <a:pt x="1" y="97"/>
                    <a:pt x="1" y="164"/>
                    <a:pt x="34" y="164"/>
                  </a:cubicBezTo>
                  <a:cubicBezTo>
                    <a:pt x="2269" y="197"/>
                    <a:pt x="1635" y="264"/>
                    <a:pt x="3837" y="264"/>
                  </a:cubicBezTo>
                  <a:cubicBezTo>
                    <a:pt x="4326" y="264"/>
                    <a:pt x="6008" y="277"/>
                    <a:pt x="7814" y="277"/>
                  </a:cubicBezTo>
                  <a:cubicBezTo>
                    <a:pt x="10071" y="277"/>
                    <a:pt x="12521" y="257"/>
                    <a:pt x="13077" y="164"/>
                  </a:cubicBezTo>
                  <a:cubicBezTo>
                    <a:pt x="13110" y="131"/>
                    <a:pt x="13110" y="131"/>
                    <a:pt x="13077" y="97"/>
                  </a:cubicBezTo>
                  <a:cubicBezTo>
                    <a:pt x="12622" y="22"/>
                    <a:pt x="10899" y="1"/>
                    <a:pt x="9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5357325" y="2634200"/>
              <a:ext cx="120125" cy="1553850"/>
            </a:xfrm>
            <a:custGeom>
              <a:avLst/>
              <a:gdLst/>
              <a:ahLst/>
              <a:cxnLst/>
              <a:rect l="l" t="t" r="r" b="b"/>
              <a:pathLst>
                <a:path w="4805" h="62154" extrusionOk="0">
                  <a:moveTo>
                    <a:pt x="4787" y="1"/>
                  </a:moveTo>
                  <a:cubicBezTo>
                    <a:pt x="4779" y="1"/>
                    <a:pt x="4771" y="9"/>
                    <a:pt x="4771" y="26"/>
                  </a:cubicBezTo>
                  <a:cubicBezTo>
                    <a:pt x="4304" y="4529"/>
                    <a:pt x="3870" y="9065"/>
                    <a:pt x="3370" y="13569"/>
                  </a:cubicBezTo>
                  <a:cubicBezTo>
                    <a:pt x="2936" y="17572"/>
                    <a:pt x="2436" y="21608"/>
                    <a:pt x="1869" y="25611"/>
                  </a:cubicBezTo>
                  <a:cubicBezTo>
                    <a:pt x="1268" y="29580"/>
                    <a:pt x="434" y="33583"/>
                    <a:pt x="268" y="37619"/>
                  </a:cubicBezTo>
                  <a:cubicBezTo>
                    <a:pt x="134" y="39621"/>
                    <a:pt x="134" y="41622"/>
                    <a:pt x="134" y="43624"/>
                  </a:cubicBezTo>
                  <a:cubicBezTo>
                    <a:pt x="134" y="45692"/>
                    <a:pt x="134" y="47760"/>
                    <a:pt x="101" y="49828"/>
                  </a:cubicBezTo>
                  <a:cubicBezTo>
                    <a:pt x="67" y="53898"/>
                    <a:pt x="34" y="58000"/>
                    <a:pt x="1" y="62103"/>
                  </a:cubicBezTo>
                  <a:cubicBezTo>
                    <a:pt x="1" y="62137"/>
                    <a:pt x="34" y="62153"/>
                    <a:pt x="67" y="62153"/>
                  </a:cubicBezTo>
                  <a:cubicBezTo>
                    <a:pt x="101" y="62153"/>
                    <a:pt x="134" y="62137"/>
                    <a:pt x="134" y="62103"/>
                  </a:cubicBezTo>
                  <a:cubicBezTo>
                    <a:pt x="167" y="57500"/>
                    <a:pt x="234" y="52930"/>
                    <a:pt x="268" y="48327"/>
                  </a:cubicBezTo>
                  <a:lnTo>
                    <a:pt x="334" y="42156"/>
                  </a:lnTo>
                  <a:cubicBezTo>
                    <a:pt x="368" y="40154"/>
                    <a:pt x="368" y="38186"/>
                    <a:pt x="534" y="36151"/>
                  </a:cubicBezTo>
                  <a:cubicBezTo>
                    <a:pt x="701" y="34117"/>
                    <a:pt x="1035" y="32115"/>
                    <a:pt x="1368" y="30114"/>
                  </a:cubicBezTo>
                  <a:cubicBezTo>
                    <a:pt x="1702" y="28146"/>
                    <a:pt x="2002" y="26144"/>
                    <a:pt x="2269" y="24143"/>
                  </a:cubicBezTo>
                  <a:cubicBezTo>
                    <a:pt x="3370" y="16137"/>
                    <a:pt x="4137" y="8065"/>
                    <a:pt x="4804" y="26"/>
                  </a:cubicBezTo>
                  <a:cubicBezTo>
                    <a:pt x="4804" y="9"/>
                    <a:pt x="4796" y="1"/>
                    <a:pt x="4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5258925" y="2593975"/>
              <a:ext cx="339425" cy="1117475"/>
            </a:xfrm>
            <a:custGeom>
              <a:avLst/>
              <a:gdLst/>
              <a:ahLst/>
              <a:cxnLst/>
              <a:rect l="l" t="t" r="r" b="b"/>
              <a:pathLst>
                <a:path w="13577" h="44699" extrusionOk="0">
                  <a:moveTo>
                    <a:pt x="1" y="0"/>
                  </a:moveTo>
                  <a:lnTo>
                    <a:pt x="6805" y="44699"/>
                  </a:lnTo>
                  <a:cubicBezTo>
                    <a:pt x="6839" y="40562"/>
                    <a:pt x="6905" y="37327"/>
                    <a:pt x="7039" y="36726"/>
                  </a:cubicBezTo>
                  <a:cubicBezTo>
                    <a:pt x="7539" y="34125"/>
                    <a:pt x="13577" y="0"/>
                    <a:pt x="13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5243075" y="3992475"/>
              <a:ext cx="567925" cy="524550"/>
            </a:xfrm>
            <a:custGeom>
              <a:avLst/>
              <a:gdLst/>
              <a:ahLst/>
              <a:cxnLst/>
              <a:rect l="l" t="t" r="r" b="b"/>
              <a:pathLst>
                <a:path w="22717" h="20982" extrusionOk="0">
                  <a:moveTo>
                    <a:pt x="21616" y="0"/>
                  </a:moveTo>
                  <a:lnTo>
                    <a:pt x="8807" y="501"/>
                  </a:lnTo>
                  <a:lnTo>
                    <a:pt x="9474" y="10841"/>
                  </a:lnTo>
                  <a:lnTo>
                    <a:pt x="9508" y="11275"/>
                  </a:lnTo>
                  <a:lnTo>
                    <a:pt x="9641" y="13410"/>
                  </a:lnTo>
                  <a:lnTo>
                    <a:pt x="9641" y="13643"/>
                  </a:lnTo>
                  <a:cubicBezTo>
                    <a:pt x="9641" y="13643"/>
                    <a:pt x="2069" y="17379"/>
                    <a:pt x="1302" y="18046"/>
                  </a:cubicBezTo>
                  <a:cubicBezTo>
                    <a:pt x="568" y="18714"/>
                    <a:pt x="1" y="20748"/>
                    <a:pt x="735" y="20949"/>
                  </a:cubicBezTo>
                  <a:cubicBezTo>
                    <a:pt x="812" y="20971"/>
                    <a:pt x="1131" y="20981"/>
                    <a:pt x="1636" y="20981"/>
                  </a:cubicBezTo>
                  <a:cubicBezTo>
                    <a:pt x="5680" y="20981"/>
                    <a:pt x="21698" y="20322"/>
                    <a:pt x="22350" y="19848"/>
                  </a:cubicBezTo>
                  <a:cubicBezTo>
                    <a:pt x="22650" y="19648"/>
                    <a:pt x="22717" y="16712"/>
                    <a:pt x="22684" y="13143"/>
                  </a:cubicBezTo>
                  <a:cubicBezTo>
                    <a:pt x="22684" y="13110"/>
                    <a:pt x="22684" y="13076"/>
                    <a:pt x="22684" y="13043"/>
                  </a:cubicBezTo>
                  <a:cubicBezTo>
                    <a:pt x="22684" y="12309"/>
                    <a:pt x="22684" y="11542"/>
                    <a:pt x="22650" y="10775"/>
                  </a:cubicBezTo>
                  <a:lnTo>
                    <a:pt x="22650" y="10474"/>
                  </a:lnTo>
                  <a:cubicBezTo>
                    <a:pt x="22517" y="6972"/>
                    <a:pt x="22183" y="3469"/>
                    <a:pt x="21616" y="0"/>
                  </a:cubicBezTo>
                  <a:close/>
                </a:path>
              </a:pathLst>
            </a:custGeom>
            <a:solidFill>
              <a:srgbClr val="DC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5243075" y="4254325"/>
              <a:ext cx="567925" cy="262700"/>
            </a:xfrm>
            <a:custGeom>
              <a:avLst/>
              <a:gdLst/>
              <a:ahLst/>
              <a:cxnLst/>
              <a:rect l="l" t="t" r="r" b="b"/>
              <a:pathLst>
                <a:path w="22717" h="10508" extrusionOk="0">
                  <a:moveTo>
                    <a:pt x="22650" y="0"/>
                  </a:moveTo>
                  <a:lnTo>
                    <a:pt x="9474" y="367"/>
                  </a:lnTo>
                  <a:lnTo>
                    <a:pt x="9508" y="801"/>
                  </a:lnTo>
                  <a:lnTo>
                    <a:pt x="9641" y="2936"/>
                  </a:lnTo>
                  <a:lnTo>
                    <a:pt x="9641" y="3169"/>
                  </a:lnTo>
                  <a:cubicBezTo>
                    <a:pt x="9641" y="3169"/>
                    <a:pt x="2069" y="6905"/>
                    <a:pt x="1302" y="7572"/>
                  </a:cubicBezTo>
                  <a:cubicBezTo>
                    <a:pt x="568" y="8240"/>
                    <a:pt x="1" y="10274"/>
                    <a:pt x="735" y="10475"/>
                  </a:cubicBezTo>
                  <a:cubicBezTo>
                    <a:pt x="812" y="10497"/>
                    <a:pt x="1131" y="10507"/>
                    <a:pt x="1636" y="10507"/>
                  </a:cubicBezTo>
                  <a:cubicBezTo>
                    <a:pt x="5680" y="10507"/>
                    <a:pt x="21698" y="9848"/>
                    <a:pt x="22350" y="9374"/>
                  </a:cubicBezTo>
                  <a:cubicBezTo>
                    <a:pt x="22650" y="9174"/>
                    <a:pt x="22717" y="6238"/>
                    <a:pt x="22684" y="2669"/>
                  </a:cubicBezTo>
                  <a:cubicBezTo>
                    <a:pt x="22684" y="2636"/>
                    <a:pt x="22684" y="2602"/>
                    <a:pt x="22684" y="2569"/>
                  </a:cubicBezTo>
                  <a:cubicBezTo>
                    <a:pt x="22684" y="1835"/>
                    <a:pt x="22684" y="1068"/>
                    <a:pt x="22650" y="301"/>
                  </a:cubicBezTo>
                  <a:lnTo>
                    <a:pt x="2265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5243075" y="4318525"/>
              <a:ext cx="567925" cy="198500"/>
            </a:xfrm>
            <a:custGeom>
              <a:avLst/>
              <a:gdLst/>
              <a:ahLst/>
              <a:cxnLst/>
              <a:rect l="l" t="t" r="r" b="b"/>
              <a:pathLst>
                <a:path w="22717" h="7940" extrusionOk="0">
                  <a:moveTo>
                    <a:pt x="22684" y="1"/>
                  </a:moveTo>
                  <a:lnTo>
                    <a:pt x="9641" y="368"/>
                  </a:lnTo>
                  <a:lnTo>
                    <a:pt x="9641" y="601"/>
                  </a:lnTo>
                  <a:cubicBezTo>
                    <a:pt x="9641" y="601"/>
                    <a:pt x="2069" y="4337"/>
                    <a:pt x="1302" y="5004"/>
                  </a:cubicBezTo>
                  <a:cubicBezTo>
                    <a:pt x="568" y="5672"/>
                    <a:pt x="1" y="7706"/>
                    <a:pt x="735" y="7907"/>
                  </a:cubicBezTo>
                  <a:cubicBezTo>
                    <a:pt x="812" y="7929"/>
                    <a:pt x="1131" y="7939"/>
                    <a:pt x="1636" y="7939"/>
                  </a:cubicBezTo>
                  <a:cubicBezTo>
                    <a:pt x="5680" y="7939"/>
                    <a:pt x="21698" y="7280"/>
                    <a:pt x="22350" y="6806"/>
                  </a:cubicBezTo>
                  <a:cubicBezTo>
                    <a:pt x="22650" y="6606"/>
                    <a:pt x="22717" y="3670"/>
                    <a:pt x="22684" y="101"/>
                  </a:cubicBezTo>
                  <a:cubicBezTo>
                    <a:pt x="22684" y="68"/>
                    <a:pt x="22684" y="34"/>
                    <a:pt x="22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5263925" y="4478525"/>
              <a:ext cx="514575" cy="19325"/>
            </a:xfrm>
            <a:custGeom>
              <a:avLst/>
              <a:gdLst/>
              <a:ahLst/>
              <a:cxnLst/>
              <a:rect l="l" t="t" r="r" b="b"/>
              <a:pathLst>
                <a:path w="20583" h="773" extrusionOk="0">
                  <a:moveTo>
                    <a:pt x="19935" y="0"/>
                  </a:moveTo>
                  <a:cubicBezTo>
                    <a:pt x="15732" y="0"/>
                    <a:pt x="3284" y="517"/>
                    <a:pt x="101" y="706"/>
                  </a:cubicBezTo>
                  <a:cubicBezTo>
                    <a:pt x="1" y="739"/>
                    <a:pt x="1" y="773"/>
                    <a:pt x="101" y="773"/>
                  </a:cubicBezTo>
                  <a:cubicBezTo>
                    <a:pt x="3503" y="739"/>
                    <a:pt x="17213" y="306"/>
                    <a:pt x="20582" y="5"/>
                  </a:cubicBezTo>
                  <a:cubicBezTo>
                    <a:pt x="20397" y="2"/>
                    <a:pt x="20180" y="0"/>
                    <a:pt x="19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5445725" y="4326600"/>
              <a:ext cx="104275" cy="24475"/>
            </a:xfrm>
            <a:custGeom>
              <a:avLst/>
              <a:gdLst/>
              <a:ahLst/>
              <a:cxnLst/>
              <a:rect l="l" t="t" r="r" b="b"/>
              <a:pathLst>
                <a:path w="4171" h="979" extrusionOk="0">
                  <a:moveTo>
                    <a:pt x="1399" y="1"/>
                  </a:moveTo>
                  <a:cubicBezTo>
                    <a:pt x="955" y="1"/>
                    <a:pt x="513" y="52"/>
                    <a:pt x="101" y="145"/>
                  </a:cubicBezTo>
                  <a:cubicBezTo>
                    <a:pt x="1" y="145"/>
                    <a:pt x="1" y="278"/>
                    <a:pt x="101" y="312"/>
                  </a:cubicBezTo>
                  <a:cubicBezTo>
                    <a:pt x="1435" y="378"/>
                    <a:pt x="2769" y="612"/>
                    <a:pt x="4070" y="979"/>
                  </a:cubicBezTo>
                  <a:cubicBezTo>
                    <a:pt x="4137" y="979"/>
                    <a:pt x="4170" y="912"/>
                    <a:pt x="4137" y="879"/>
                  </a:cubicBezTo>
                  <a:cubicBezTo>
                    <a:pt x="3400" y="257"/>
                    <a:pt x="2392" y="1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5421550" y="4341650"/>
              <a:ext cx="105100" cy="24450"/>
            </a:xfrm>
            <a:custGeom>
              <a:avLst/>
              <a:gdLst/>
              <a:ahLst/>
              <a:cxnLst/>
              <a:rect l="l" t="t" r="r" b="b"/>
              <a:pathLst>
                <a:path w="4204" h="978" extrusionOk="0">
                  <a:moveTo>
                    <a:pt x="1404" y="0"/>
                  </a:moveTo>
                  <a:cubicBezTo>
                    <a:pt x="965" y="0"/>
                    <a:pt x="532" y="51"/>
                    <a:pt x="134" y="143"/>
                  </a:cubicBezTo>
                  <a:cubicBezTo>
                    <a:pt x="0" y="143"/>
                    <a:pt x="34" y="310"/>
                    <a:pt x="134" y="310"/>
                  </a:cubicBezTo>
                  <a:cubicBezTo>
                    <a:pt x="1468" y="377"/>
                    <a:pt x="2802" y="610"/>
                    <a:pt x="4103" y="977"/>
                  </a:cubicBezTo>
                  <a:cubicBezTo>
                    <a:pt x="4136" y="977"/>
                    <a:pt x="4203" y="944"/>
                    <a:pt x="4136" y="910"/>
                  </a:cubicBezTo>
                  <a:cubicBezTo>
                    <a:pt x="3419" y="263"/>
                    <a:pt x="2397" y="0"/>
                    <a:pt x="1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5398200" y="4357450"/>
              <a:ext cx="104250" cy="24475"/>
            </a:xfrm>
            <a:custGeom>
              <a:avLst/>
              <a:gdLst/>
              <a:ahLst/>
              <a:cxnLst/>
              <a:rect l="l" t="t" r="r" b="b"/>
              <a:pathLst>
                <a:path w="4170" h="979" extrusionOk="0">
                  <a:moveTo>
                    <a:pt x="1399" y="1"/>
                  </a:moveTo>
                  <a:cubicBezTo>
                    <a:pt x="955" y="1"/>
                    <a:pt x="513" y="52"/>
                    <a:pt x="100" y="145"/>
                  </a:cubicBezTo>
                  <a:cubicBezTo>
                    <a:pt x="0" y="145"/>
                    <a:pt x="0" y="312"/>
                    <a:pt x="134" y="312"/>
                  </a:cubicBezTo>
                  <a:cubicBezTo>
                    <a:pt x="1468" y="379"/>
                    <a:pt x="2802" y="612"/>
                    <a:pt x="4103" y="979"/>
                  </a:cubicBezTo>
                  <a:cubicBezTo>
                    <a:pt x="4136" y="979"/>
                    <a:pt x="4170" y="946"/>
                    <a:pt x="4136" y="879"/>
                  </a:cubicBezTo>
                  <a:cubicBezTo>
                    <a:pt x="3399" y="257"/>
                    <a:pt x="2392" y="1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5388175" y="4247375"/>
              <a:ext cx="120125" cy="91350"/>
            </a:xfrm>
            <a:custGeom>
              <a:avLst/>
              <a:gdLst/>
              <a:ahLst/>
              <a:cxnLst/>
              <a:rect l="l" t="t" r="r" b="b"/>
              <a:pathLst>
                <a:path w="4805" h="3654" extrusionOk="0">
                  <a:moveTo>
                    <a:pt x="1340" y="383"/>
                  </a:moveTo>
                  <a:cubicBezTo>
                    <a:pt x="1771" y="383"/>
                    <a:pt x="2337" y="667"/>
                    <a:pt x="2569" y="845"/>
                  </a:cubicBezTo>
                  <a:cubicBezTo>
                    <a:pt x="2803" y="1079"/>
                    <a:pt x="3070" y="1346"/>
                    <a:pt x="3303" y="1579"/>
                  </a:cubicBezTo>
                  <a:cubicBezTo>
                    <a:pt x="3770" y="2146"/>
                    <a:pt x="4204" y="2713"/>
                    <a:pt x="4604" y="3314"/>
                  </a:cubicBezTo>
                  <a:cubicBezTo>
                    <a:pt x="4070" y="3114"/>
                    <a:pt x="3503" y="2914"/>
                    <a:pt x="2970" y="2747"/>
                  </a:cubicBezTo>
                  <a:cubicBezTo>
                    <a:pt x="2303" y="2513"/>
                    <a:pt x="1002" y="2080"/>
                    <a:pt x="835" y="1279"/>
                  </a:cubicBezTo>
                  <a:cubicBezTo>
                    <a:pt x="695" y="597"/>
                    <a:pt x="966" y="383"/>
                    <a:pt x="1340" y="383"/>
                  </a:cubicBezTo>
                  <a:close/>
                  <a:moveTo>
                    <a:pt x="1403" y="0"/>
                  </a:moveTo>
                  <a:cubicBezTo>
                    <a:pt x="1070" y="0"/>
                    <a:pt x="754" y="123"/>
                    <a:pt x="535" y="445"/>
                  </a:cubicBezTo>
                  <a:cubicBezTo>
                    <a:pt x="1" y="1179"/>
                    <a:pt x="635" y="1913"/>
                    <a:pt x="1202" y="2346"/>
                  </a:cubicBezTo>
                  <a:cubicBezTo>
                    <a:pt x="2202" y="3047"/>
                    <a:pt x="3437" y="3280"/>
                    <a:pt x="4537" y="3647"/>
                  </a:cubicBezTo>
                  <a:cubicBezTo>
                    <a:pt x="4555" y="3652"/>
                    <a:pt x="4573" y="3654"/>
                    <a:pt x="4589" y="3654"/>
                  </a:cubicBezTo>
                  <a:cubicBezTo>
                    <a:pt x="4696" y="3654"/>
                    <a:pt x="4771" y="3567"/>
                    <a:pt x="4771" y="3481"/>
                  </a:cubicBezTo>
                  <a:cubicBezTo>
                    <a:pt x="4771" y="3481"/>
                    <a:pt x="4804" y="3447"/>
                    <a:pt x="4771" y="3414"/>
                  </a:cubicBezTo>
                  <a:cubicBezTo>
                    <a:pt x="4337" y="2246"/>
                    <a:pt x="3570" y="1212"/>
                    <a:pt x="2603" y="445"/>
                  </a:cubicBezTo>
                  <a:cubicBezTo>
                    <a:pt x="2284" y="202"/>
                    <a:pt x="1829" y="0"/>
                    <a:pt x="1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5499100" y="4261675"/>
              <a:ext cx="126775" cy="76900"/>
            </a:xfrm>
            <a:custGeom>
              <a:avLst/>
              <a:gdLst/>
              <a:ahLst/>
              <a:cxnLst/>
              <a:rect l="l" t="t" r="r" b="b"/>
              <a:pathLst>
                <a:path w="5071" h="3076" extrusionOk="0">
                  <a:moveTo>
                    <a:pt x="3724" y="409"/>
                  </a:moveTo>
                  <a:cubicBezTo>
                    <a:pt x="4210" y="409"/>
                    <a:pt x="4599" y="632"/>
                    <a:pt x="4303" y="1408"/>
                  </a:cubicBezTo>
                  <a:cubicBezTo>
                    <a:pt x="4037" y="2175"/>
                    <a:pt x="2636" y="2375"/>
                    <a:pt x="1935" y="2475"/>
                  </a:cubicBezTo>
                  <a:cubicBezTo>
                    <a:pt x="1368" y="2575"/>
                    <a:pt x="801" y="2608"/>
                    <a:pt x="234" y="2742"/>
                  </a:cubicBezTo>
                  <a:cubicBezTo>
                    <a:pt x="734" y="2241"/>
                    <a:pt x="1235" y="1708"/>
                    <a:pt x="1802" y="1274"/>
                  </a:cubicBezTo>
                  <a:cubicBezTo>
                    <a:pt x="2102" y="1074"/>
                    <a:pt x="2369" y="874"/>
                    <a:pt x="2669" y="674"/>
                  </a:cubicBezTo>
                  <a:cubicBezTo>
                    <a:pt x="2878" y="554"/>
                    <a:pt x="3333" y="409"/>
                    <a:pt x="3724" y="409"/>
                  </a:cubicBezTo>
                  <a:close/>
                  <a:moveTo>
                    <a:pt x="3700" y="1"/>
                  </a:moveTo>
                  <a:cubicBezTo>
                    <a:pt x="3358" y="1"/>
                    <a:pt x="2998" y="111"/>
                    <a:pt x="2702" y="273"/>
                  </a:cubicBezTo>
                  <a:cubicBezTo>
                    <a:pt x="1602" y="874"/>
                    <a:pt x="668" y="1741"/>
                    <a:pt x="34" y="2809"/>
                  </a:cubicBezTo>
                  <a:cubicBezTo>
                    <a:pt x="0" y="2842"/>
                    <a:pt x="34" y="2842"/>
                    <a:pt x="34" y="2875"/>
                  </a:cubicBezTo>
                  <a:cubicBezTo>
                    <a:pt x="34" y="2975"/>
                    <a:pt x="100" y="3075"/>
                    <a:pt x="234" y="3075"/>
                  </a:cubicBezTo>
                  <a:cubicBezTo>
                    <a:pt x="1401" y="2909"/>
                    <a:pt x="2669" y="2875"/>
                    <a:pt x="3736" y="2375"/>
                  </a:cubicBezTo>
                  <a:cubicBezTo>
                    <a:pt x="4370" y="2108"/>
                    <a:pt x="5071" y="1408"/>
                    <a:pt x="4737" y="640"/>
                  </a:cubicBezTo>
                  <a:cubicBezTo>
                    <a:pt x="4533" y="176"/>
                    <a:pt x="4131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5214725" y="2593975"/>
              <a:ext cx="612975" cy="1732100"/>
            </a:xfrm>
            <a:custGeom>
              <a:avLst/>
              <a:gdLst/>
              <a:ahLst/>
              <a:cxnLst/>
              <a:rect l="l" t="t" r="r" b="b"/>
              <a:pathLst>
                <a:path w="24519" h="69284" extrusionOk="0">
                  <a:moveTo>
                    <a:pt x="1" y="0"/>
                  </a:moveTo>
                  <a:cubicBezTo>
                    <a:pt x="1" y="0"/>
                    <a:pt x="1101" y="7405"/>
                    <a:pt x="2969" y="12109"/>
                  </a:cubicBezTo>
                  <a:cubicBezTo>
                    <a:pt x="4237" y="12542"/>
                    <a:pt x="5438" y="13110"/>
                    <a:pt x="6605" y="13777"/>
                  </a:cubicBezTo>
                  <a:cubicBezTo>
                    <a:pt x="6605" y="13777"/>
                    <a:pt x="8240" y="35059"/>
                    <a:pt x="8273" y="37694"/>
                  </a:cubicBezTo>
                  <a:cubicBezTo>
                    <a:pt x="8407" y="42931"/>
                    <a:pt x="10275" y="69283"/>
                    <a:pt x="10275" y="69283"/>
                  </a:cubicBezTo>
                  <a:lnTo>
                    <a:pt x="24518" y="68683"/>
                  </a:lnTo>
                  <a:cubicBezTo>
                    <a:pt x="24518" y="68683"/>
                    <a:pt x="20615" y="39028"/>
                    <a:pt x="20549" y="37093"/>
                  </a:cubicBezTo>
                  <a:cubicBezTo>
                    <a:pt x="20348" y="32123"/>
                    <a:pt x="17380" y="0"/>
                    <a:pt x="17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5479925" y="4246925"/>
              <a:ext cx="327750" cy="15750"/>
            </a:xfrm>
            <a:custGeom>
              <a:avLst/>
              <a:gdLst/>
              <a:ahLst/>
              <a:cxnLst/>
              <a:rect l="l" t="t" r="r" b="b"/>
              <a:pathLst>
                <a:path w="13110" h="630" extrusionOk="0">
                  <a:moveTo>
                    <a:pt x="12259" y="1"/>
                  </a:moveTo>
                  <a:cubicBezTo>
                    <a:pt x="10048" y="1"/>
                    <a:pt x="4770" y="273"/>
                    <a:pt x="3836" y="330"/>
                  </a:cubicBezTo>
                  <a:cubicBezTo>
                    <a:pt x="1635" y="430"/>
                    <a:pt x="2268" y="430"/>
                    <a:pt x="67" y="563"/>
                  </a:cubicBezTo>
                  <a:cubicBezTo>
                    <a:pt x="0" y="563"/>
                    <a:pt x="0" y="630"/>
                    <a:pt x="67" y="630"/>
                  </a:cubicBezTo>
                  <a:cubicBezTo>
                    <a:pt x="2268" y="597"/>
                    <a:pt x="1635" y="630"/>
                    <a:pt x="3870" y="563"/>
                  </a:cubicBezTo>
                  <a:cubicBezTo>
                    <a:pt x="4937" y="530"/>
                    <a:pt x="12075" y="296"/>
                    <a:pt x="13110" y="63"/>
                  </a:cubicBezTo>
                  <a:cubicBezTo>
                    <a:pt x="13110" y="63"/>
                    <a:pt x="13110" y="29"/>
                    <a:pt x="13110" y="29"/>
                  </a:cubicBezTo>
                  <a:cubicBezTo>
                    <a:pt x="12953" y="9"/>
                    <a:pt x="12655" y="1"/>
                    <a:pt x="1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5614675" y="2640125"/>
              <a:ext cx="161300" cy="1561475"/>
            </a:xfrm>
            <a:custGeom>
              <a:avLst/>
              <a:gdLst/>
              <a:ahLst/>
              <a:cxnLst/>
              <a:rect l="l" t="t" r="r" b="b"/>
              <a:pathLst>
                <a:path w="6452" h="62459" extrusionOk="0">
                  <a:moveTo>
                    <a:pt x="25" y="0"/>
                  </a:moveTo>
                  <a:cubicBezTo>
                    <a:pt x="9" y="0"/>
                    <a:pt x="0" y="8"/>
                    <a:pt x="14" y="22"/>
                  </a:cubicBezTo>
                  <a:cubicBezTo>
                    <a:pt x="348" y="4592"/>
                    <a:pt x="681" y="9162"/>
                    <a:pt x="1048" y="13765"/>
                  </a:cubicBezTo>
                  <a:cubicBezTo>
                    <a:pt x="1715" y="21838"/>
                    <a:pt x="2449" y="29944"/>
                    <a:pt x="3350" y="38016"/>
                  </a:cubicBezTo>
                  <a:cubicBezTo>
                    <a:pt x="4217" y="46055"/>
                    <a:pt x="4984" y="54428"/>
                    <a:pt x="6419" y="62433"/>
                  </a:cubicBezTo>
                  <a:cubicBezTo>
                    <a:pt x="6419" y="62450"/>
                    <a:pt x="6427" y="62458"/>
                    <a:pt x="6435" y="62458"/>
                  </a:cubicBezTo>
                  <a:cubicBezTo>
                    <a:pt x="6444" y="62458"/>
                    <a:pt x="6452" y="62450"/>
                    <a:pt x="6452" y="62433"/>
                  </a:cubicBezTo>
                  <a:cubicBezTo>
                    <a:pt x="5751" y="57930"/>
                    <a:pt x="5418" y="53127"/>
                    <a:pt x="4817" y="48624"/>
                  </a:cubicBezTo>
                  <a:cubicBezTo>
                    <a:pt x="3750" y="40551"/>
                    <a:pt x="2883" y="32412"/>
                    <a:pt x="2149" y="24340"/>
                  </a:cubicBezTo>
                  <a:cubicBezTo>
                    <a:pt x="1415" y="16234"/>
                    <a:pt x="748" y="8161"/>
                    <a:pt x="81" y="55"/>
                  </a:cubicBezTo>
                  <a:cubicBezTo>
                    <a:pt x="81" y="16"/>
                    <a:pt x="46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5270000" y="2889000"/>
              <a:ext cx="110700" cy="51075"/>
            </a:xfrm>
            <a:custGeom>
              <a:avLst/>
              <a:gdLst/>
              <a:ahLst/>
              <a:cxnLst/>
              <a:rect l="l" t="t" r="r" b="b"/>
              <a:pathLst>
                <a:path w="4428" h="2043" extrusionOk="0">
                  <a:moveTo>
                    <a:pt x="87" y="1"/>
                  </a:moveTo>
                  <a:cubicBezTo>
                    <a:pt x="17" y="1"/>
                    <a:pt x="0" y="83"/>
                    <a:pt x="58" y="141"/>
                  </a:cubicBezTo>
                  <a:cubicBezTo>
                    <a:pt x="1459" y="842"/>
                    <a:pt x="2893" y="1442"/>
                    <a:pt x="4328" y="2042"/>
                  </a:cubicBezTo>
                  <a:cubicBezTo>
                    <a:pt x="4394" y="2042"/>
                    <a:pt x="4428" y="1976"/>
                    <a:pt x="4394" y="1976"/>
                  </a:cubicBezTo>
                  <a:cubicBezTo>
                    <a:pt x="3027" y="1175"/>
                    <a:pt x="1592" y="508"/>
                    <a:pt x="125" y="8"/>
                  </a:cubicBezTo>
                  <a:cubicBezTo>
                    <a:pt x="111" y="3"/>
                    <a:pt x="99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5257250" y="2641925"/>
              <a:ext cx="88425" cy="240725"/>
            </a:xfrm>
            <a:custGeom>
              <a:avLst/>
              <a:gdLst/>
              <a:ahLst/>
              <a:cxnLst/>
              <a:rect l="l" t="t" r="r" b="b"/>
              <a:pathLst>
                <a:path w="3537" h="9629" extrusionOk="0">
                  <a:moveTo>
                    <a:pt x="234" y="0"/>
                  </a:moveTo>
                  <a:cubicBezTo>
                    <a:pt x="218" y="0"/>
                    <a:pt x="201" y="17"/>
                    <a:pt x="201" y="50"/>
                  </a:cubicBezTo>
                  <a:cubicBezTo>
                    <a:pt x="1" y="2152"/>
                    <a:pt x="68" y="4287"/>
                    <a:pt x="434" y="6355"/>
                  </a:cubicBezTo>
                  <a:cubicBezTo>
                    <a:pt x="565" y="7103"/>
                    <a:pt x="1266" y="9629"/>
                    <a:pt x="2353" y="9629"/>
                  </a:cubicBezTo>
                  <a:cubicBezTo>
                    <a:pt x="2380" y="9629"/>
                    <a:pt x="2408" y="9627"/>
                    <a:pt x="2436" y="9624"/>
                  </a:cubicBezTo>
                  <a:cubicBezTo>
                    <a:pt x="3537" y="9457"/>
                    <a:pt x="3003" y="7856"/>
                    <a:pt x="2836" y="6788"/>
                  </a:cubicBezTo>
                  <a:cubicBezTo>
                    <a:pt x="2536" y="4587"/>
                    <a:pt x="2403" y="2352"/>
                    <a:pt x="2436" y="117"/>
                  </a:cubicBezTo>
                  <a:cubicBezTo>
                    <a:pt x="2436" y="84"/>
                    <a:pt x="2419" y="67"/>
                    <a:pt x="2403" y="67"/>
                  </a:cubicBezTo>
                  <a:cubicBezTo>
                    <a:pt x="2386" y="67"/>
                    <a:pt x="2369" y="84"/>
                    <a:pt x="2369" y="117"/>
                  </a:cubicBezTo>
                  <a:cubicBezTo>
                    <a:pt x="2169" y="1718"/>
                    <a:pt x="2169" y="3319"/>
                    <a:pt x="2302" y="4954"/>
                  </a:cubicBezTo>
                  <a:cubicBezTo>
                    <a:pt x="2403" y="5821"/>
                    <a:pt x="2503" y="6688"/>
                    <a:pt x="2636" y="7522"/>
                  </a:cubicBezTo>
                  <a:cubicBezTo>
                    <a:pt x="2736" y="7923"/>
                    <a:pt x="2803" y="8356"/>
                    <a:pt x="2803" y="8756"/>
                  </a:cubicBezTo>
                  <a:cubicBezTo>
                    <a:pt x="2769" y="9090"/>
                    <a:pt x="2669" y="9290"/>
                    <a:pt x="2469" y="9357"/>
                  </a:cubicBezTo>
                  <a:cubicBezTo>
                    <a:pt x="2424" y="9367"/>
                    <a:pt x="2379" y="9373"/>
                    <a:pt x="2335" y="9373"/>
                  </a:cubicBezTo>
                  <a:cubicBezTo>
                    <a:pt x="1127" y="9373"/>
                    <a:pt x="566" y="5528"/>
                    <a:pt x="501" y="4820"/>
                  </a:cubicBezTo>
                  <a:cubicBezTo>
                    <a:pt x="368" y="3252"/>
                    <a:pt x="268" y="1751"/>
                    <a:pt x="268" y="50"/>
                  </a:cubicBezTo>
                  <a:cubicBezTo>
                    <a:pt x="268" y="17"/>
                    <a:pt x="251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5310450" y="2875550"/>
              <a:ext cx="17725" cy="41800"/>
            </a:xfrm>
            <a:custGeom>
              <a:avLst/>
              <a:gdLst/>
              <a:ahLst/>
              <a:cxnLst/>
              <a:rect l="l" t="t" r="r" b="b"/>
              <a:pathLst>
                <a:path w="709" h="1672" extrusionOk="0">
                  <a:moveTo>
                    <a:pt x="169" y="1"/>
                  </a:moveTo>
                  <a:cubicBezTo>
                    <a:pt x="83" y="1"/>
                    <a:pt x="1" y="78"/>
                    <a:pt x="41" y="179"/>
                  </a:cubicBezTo>
                  <a:cubicBezTo>
                    <a:pt x="141" y="446"/>
                    <a:pt x="241" y="712"/>
                    <a:pt x="341" y="979"/>
                  </a:cubicBezTo>
                  <a:cubicBezTo>
                    <a:pt x="408" y="1213"/>
                    <a:pt x="508" y="1446"/>
                    <a:pt x="641" y="1646"/>
                  </a:cubicBezTo>
                  <a:cubicBezTo>
                    <a:pt x="641" y="1663"/>
                    <a:pt x="658" y="1671"/>
                    <a:pt x="675" y="1671"/>
                  </a:cubicBezTo>
                  <a:cubicBezTo>
                    <a:pt x="692" y="1671"/>
                    <a:pt x="708" y="1663"/>
                    <a:pt x="708" y="1646"/>
                  </a:cubicBezTo>
                  <a:cubicBezTo>
                    <a:pt x="708" y="1413"/>
                    <a:pt x="675" y="1179"/>
                    <a:pt x="608" y="946"/>
                  </a:cubicBezTo>
                  <a:cubicBezTo>
                    <a:pt x="508" y="646"/>
                    <a:pt x="408" y="379"/>
                    <a:pt x="308" y="112"/>
                  </a:cubicBezTo>
                  <a:cubicBezTo>
                    <a:pt x="282" y="33"/>
                    <a:pt x="224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4559025" y="2102825"/>
              <a:ext cx="775050" cy="351275"/>
            </a:xfrm>
            <a:custGeom>
              <a:avLst/>
              <a:gdLst/>
              <a:ahLst/>
              <a:cxnLst/>
              <a:rect l="l" t="t" r="r" b="b"/>
              <a:pathLst>
                <a:path w="31002" h="14051" extrusionOk="0">
                  <a:moveTo>
                    <a:pt x="29158" y="1"/>
                  </a:moveTo>
                  <a:cubicBezTo>
                    <a:pt x="28913" y="1"/>
                    <a:pt x="28636" y="72"/>
                    <a:pt x="28330" y="232"/>
                  </a:cubicBezTo>
                  <a:cubicBezTo>
                    <a:pt x="22756" y="3147"/>
                    <a:pt x="16813" y="6186"/>
                    <a:pt x="15435" y="6186"/>
                  </a:cubicBezTo>
                  <a:cubicBezTo>
                    <a:pt x="15378" y="6186"/>
                    <a:pt x="15328" y="6180"/>
                    <a:pt x="15287" y="6170"/>
                  </a:cubicBezTo>
                  <a:cubicBezTo>
                    <a:pt x="13520" y="5703"/>
                    <a:pt x="6915" y="1500"/>
                    <a:pt x="5013" y="866"/>
                  </a:cubicBezTo>
                  <a:cubicBezTo>
                    <a:pt x="4946" y="845"/>
                    <a:pt x="4875" y="834"/>
                    <a:pt x="4801" y="834"/>
                  </a:cubicBezTo>
                  <a:cubicBezTo>
                    <a:pt x="3153" y="834"/>
                    <a:pt x="0" y="5980"/>
                    <a:pt x="2011" y="7704"/>
                  </a:cubicBezTo>
                  <a:cubicBezTo>
                    <a:pt x="3813" y="9239"/>
                    <a:pt x="12018" y="13875"/>
                    <a:pt x="14520" y="14042"/>
                  </a:cubicBezTo>
                  <a:cubicBezTo>
                    <a:pt x="14595" y="14048"/>
                    <a:pt x="14672" y="14051"/>
                    <a:pt x="14751" y="14051"/>
                  </a:cubicBezTo>
                  <a:cubicBezTo>
                    <a:pt x="18691" y="14051"/>
                    <a:pt x="27803" y="6819"/>
                    <a:pt x="29798" y="4235"/>
                  </a:cubicBezTo>
                  <a:cubicBezTo>
                    <a:pt x="31001" y="2659"/>
                    <a:pt x="30654" y="1"/>
                    <a:pt x="29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4676850" y="2099350"/>
              <a:ext cx="663825" cy="367100"/>
            </a:xfrm>
            <a:custGeom>
              <a:avLst/>
              <a:gdLst/>
              <a:ahLst/>
              <a:cxnLst/>
              <a:rect l="l" t="t" r="r" b="b"/>
              <a:pathLst>
                <a:path w="26553" h="14684" extrusionOk="0">
                  <a:moveTo>
                    <a:pt x="24503" y="0"/>
                  </a:moveTo>
                  <a:cubicBezTo>
                    <a:pt x="24463" y="0"/>
                    <a:pt x="24424" y="1"/>
                    <a:pt x="24384" y="4"/>
                  </a:cubicBezTo>
                  <a:cubicBezTo>
                    <a:pt x="23650" y="38"/>
                    <a:pt x="22950" y="271"/>
                    <a:pt x="22350" y="671"/>
                  </a:cubicBezTo>
                  <a:cubicBezTo>
                    <a:pt x="18930" y="2710"/>
                    <a:pt x="12107" y="6077"/>
                    <a:pt x="11114" y="6077"/>
                  </a:cubicBezTo>
                  <a:cubicBezTo>
                    <a:pt x="11100" y="6077"/>
                    <a:pt x="11087" y="6077"/>
                    <a:pt x="11075" y="6075"/>
                  </a:cubicBezTo>
                  <a:cubicBezTo>
                    <a:pt x="10241" y="5975"/>
                    <a:pt x="4804" y="2773"/>
                    <a:pt x="4804" y="2773"/>
                  </a:cubicBezTo>
                  <a:lnTo>
                    <a:pt x="0" y="10378"/>
                  </a:lnTo>
                  <a:cubicBezTo>
                    <a:pt x="0" y="10378"/>
                    <a:pt x="6597" y="14684"/>
                    <a:pt x="10249" y="14684"/>
                  </a:cubicBezTo>
                  <a:cubicBezTo>
                    <a:pt x="10612" y="14684"/>
                    <a:pt x="10946" y="14642"/>
                    <a:pt x="11242" y="14548"/>
                  </a:cubicBezTo>
                  <a:cubicBezTo>
                    <a:pt x="12876" y="14048"/>
                    <a:pt x="15511" y="12580"/>
                    <a:pt x="18113" y="10812"/>
                  </a:cubicBezTo>
                  <a:cubicBezTo>
                    <a:pt x="20682" y="9044"/>
                    <a:pt x="23317" y="6909"/>
                    <a:pt x="24785" y="5208"/>
                  </a:cubicBezTo>
                  <a:cubicBezTo>
                    <a:pt x="26452" y="3173"/>
                    <a:pt x="26553" y="1339"/>
                    <a:pt x="25685" y="471"/>
                  </a:cubicBezTo>
                  <a:cubicBezTo>
                    <a:pt x="25380" y="166"/>
                    <a:pt x="24934" y="0"/>
                    <a:pt x="24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4642650" y="2136975"/>
              <a:ext cx="182650" cy="245200"/>
            </a:xfrm>
            <a:custGeom>
              <a:avLst/>
              <a:gdLst/>
              <a:ahLst/>
              <a:cxnLst/>
              <a:rect l="l" t="t" r="r" b="b"/>
              <a:pathLst>
                <a:path w="7306" h="9808" extrusionOk="0">
                  <a:moveTo>
                    <a:pt x="5304" y="0"/>
                  </a:moveTo>
                  <a:lnTo>
                    <a:pt x="1" y="8740"/>
                  </a:lnTo>
                  <a:lnTo>
                    <a:pt x="2169" y="9807"/>
                  </a:lnTo>
                  <a:lnTo>
                    <a:pt x="7306" y="1268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4702950" y="2185000"/>
              <a:ext cx="112950" cy="185000"/>
            </a:xfrm>
            <a:custGeom>
              <a:avLst/>
              <a:gdLst/>
              <a:ahLst/>
              <a:cxnLst/>
              <a:rect l="l" t="t" r="r" b="b"/>
              <a:pathLst>
                <a:path w="4518" h="7400" extrusionOk="0">
                  <a:moveTo>
                    <a:pt x="4473" y="0"/>
                  </a:moveTo>
                  <a:cubicBezTo>
                    <a:pt x="4466" y="0"/>
                    <a:pt x="4460" y="4"/>
                    <a:pt x="4460" y="14"/>
                  </a:cubicBezTo>
                  <a:cubicBezTo>
                    <a:pt x="2525" y="2916"/>
                    <a:pt x="424" y="6719"/>
                    <a:pt x="24" y="7353"/>
                  </a:cubicBezTo>
                  <a:cubicBezTo>
                    <a:pt x="0" y="7376"/>
                    <a:pt x="27" y="7400"/>
                    <a:pt x="44" y="7400"/>
                  </a:cubicBezTo>
                  <a:cubicBezTo>
                    <a:pt x="51" y="7400"/>
                    <a:pt x="57" y="7396"/>
                    <a:pt x="57" y="7386"/>
                  </a:cubicBezTo>
                  <a:cubicBezTo>
                    <a:pt x="1692" y="5018"/>
                    <a:pt x="3159" y="2583"/>
                    <a:pt x="4494" y="47"/>
                  </a:cubicBezTo>
                  <a:cubicBezTo>
                    <a:pt x="4517" y="24"/>
                    <a:pt x="4491" y="0"/>
                    <a:pt x="4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5129675" y="2098600"/>
              <a:ext cx="211000" cy="271075"/>
            </a:xfrm>
            <a:custGeom>
              <a:avLst/>
              <a:gdLst/>
              <a:ahLst/>
              <a:cxnLst/>
              <a:rect l="l" t="t" r="r" b="b"/>
              <a:pathLst>
                <a:path w="8440" h="10843" extrusionOk="0">
                  <a:moveTo>
                    <a:pt x="6271" y="1"/>
                  </a:moveTo>
                  <a:cubicBezTo>
                    <a:pt x="6138" y="234"/>
                    <a:pt x="2369" y="6606"/>
                    <a:pt x="0" y="10842"/>
                  </a:cubicBezTo>
                  <a:cubicBezTo>
                    <a:pt x="2635" y="9041"/>
                    <a:pt x="5204" y="6939"/>
                    <a:pt x="6672" y="5238"/>
                  </a:cubicBezTo>
                  <a:cubicBezTo>
                    <a:pt x="8339" y="3203"/>
                    <a:pt x="8440" y="1335"/>
                    <a:pt x="7572" y="501"/>
                  </a:cubicBezTo>
                  <a:cubicBezTo>
                    <a:pt x="6838" y="234"/>
                    <a:pt x="6338" y="34"/>
                    <a:pt x="6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4485875" y="2038525"/>
              <a:ext cx="183500" cy="146850"/>
            </a:xfrm>
            <a:custGeom>
              <a:avLst/>
              <a:gdLst/>
              <a:ahLst/>
              <a:cxnLst/>
              <a:rect l="l" t="t" r="r" b="b"/>
              <a:pathLst>
                <a:path w="7340" h="5874" extrusionOk="0">
                  <a:moveTo>
                    <a:pt x="2509" y="1"/>
                  </a:moveTo>
                  <a:cubicBezTo>
                    <a:pt x="2474" y="1"/>
                    <a:pt x="2438" y="1"/>
                    <a:pt x="2402" y="2"/>
                  </a:cubicBezTo>
                  <a:cubicBezTo>
                    <a:pt x="1101" y="36"/>
                    <a:pt x="0" y="1770"/>
                    <a:pt x="0" y="2271"/>
                  </a:cubicBezTo>
                  <a:cubicBezTo>
                    <a:pt x="0" y="2771"/>
                    <a:pt x="501" y="5873"/>
                    <a:pt x="1835" y="5873"/>
                  </a:cubicBezTo>
                  <a:cubicBezTo>
                    <a:pt x="3136" y="5873"/>
                    <a:pt x="2335" y="3505"/>
                    <a:pt x="2402" y="3205"/>
                  </a:cubicBezTo>
                  <a:cubicBezTo>
                    <a:pt x="2436" y="2938"/>
                    <a:pt x="2502" y="2604"/>
                    <a:pt x="2736" y="2604"/>
                  </a:cubicBezTo>
                  <a:cubicBezTo>
                    <a:pt x="3003" y="2637"/>
                    <a:pt x="7339" y="4706"/>
                    <a:pt x="7339" y="4706"/>
                  </a:cubicBezTo>
                  <a:lnTo>
                    <a:pt x="6238" y="970"/>
                  </a:lnTo>
                  <a:cubicBezTo>
                    <a:pt x="5102" y="580"/>
                    <a:pt x="3808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4456675" y="2033550"/>
              <a:ext cx="184325" cy="146800"/>
            </a:xfrm>
            <a:custGeom>
              <a:avLst/>
              <a:gdLst/>
              <a:ahLst/>
              <a:cxnLst/>
              <a:rect l="l" t="t" r="r" b="b"/>
              <a:pathLst>
                <a:path w="7373" h="5872" extrusionOk="0">
                  <a:moveTo>
                    <a:pt x="2483" y="0"/>
                  </a:moveTo>
                  <a:cubicBezTo>
                    <a:pt x="2467" y="0"/>
                    <a:pt x="2451" y="1"/>
                    <a:pt x="2436" y="1"/>
                  </a:cubicBezTo>
                  <a:cubicBezTo>
                    <a:pt x="1102" y="1"/>
                    <a:pt x="1" y="1769"/>
                    <a:pt x="1" y="2269"/>
                  </a:cubicBezTo>
                  <a:cubicBezTo>
                    <a:pt x="1" y="2770"/>
                    <a:pt x="501" y="5872"/>
                    <a:pt x="1836" y="5872"/>
                  </a:cubicBezTo>
                  <a:cubicBezTo>
                    <a:pt x="3137" y="5872"/>
                    <a:pt x="2369" y="3470"/>
                    <a:pt x="2403" y="3203"/>
                  </a:cubicBezTo>
                  <a:cubicBezTo>
                    <a:pt x="2467" y="2948"/>
                    <a:pt x="2500" y="2601"/>
                    <a:pt x="2707" y="2601"/>
                  </a:cubicBezTo>
                  <a:cubicBezTo>
                    <a:pt x="2717" y="2601"/>
                    <a:pt x="2726" y="2602"/>
                    <a:pt x="2736" y="2603"/>
                  </a:cubicBezTo>
                  <a:cubicBezTo>
                    <a:pt x="3003" y="2636"/>
                    <a:pt x="7340" y="4671"/>
                    <a:pt x="7340" y="4671"/>
                  </a:cubicBezTo>
                  <a:lnTo>
                    <a:pt x="7373" y="1369"/>
                  </a:lnTo>
                  <a:cubicBezTo>
                    <a:pt x="7274" y="1369"/>
                    <a:pt x="3820" y="0"/>
                    <a:pt x="24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4512550" y="2096950"/>
              <a:ext cx="72575" cy="80075"/>
            </a:xfrm>
            <a:custGeom>
              <a:avLst/>
              <a:gdLst/>
              <a:ahLst/>
              <a:cxnLst/>
              <a:rect l="l" t="t" r="r" b="b"/>
              <a:pathLst>
                <a:path w="2903" h="3203" extrusionOk="0">
                  <a:moveTo>
                    <a:pt x="426" y="0"/>
                  </a:moveTo>
                  <a:cubicBezTo>
                    <a:pt x="351" y="0"/>
                    <a:pt x="284" y="34"/>
                    <a:pt x="234" y="134"/>
                  </a:cubicBezTo>
                  <a:cubicBezTo>
                    <a:pt x="101" y="334"/>
                    <a:pt x="34" y="567"/>
                    <a:pt x="34" y="801"/>
                  </a:cubicBezTo>
                  <a:cubicBezTo>
                    <a:pt x="68" y="1068"/>
                    <a:pt x="134" y="1301"/>
                    <a:pt x="201" y="1535"/>
                  </a:cubicBezTo>
                  <a:cubicBezTo>
                    <a:pt x="268" y="1802"/>
                    <a:pt x="268" y="2102"/>
                    <a:pt x="234" y="2369"/>
                  </a:cubicBezTo>
                  <a:cubicBezTo>
                    <a:pt x="234" y="2635"/>
                    <a:pt x="168" y="2936"/>
                    <a:pt x="34" y="3169"/>
                  </a:cubicBezTo>
                  <a:cubicBezTo>
                    <a:pt x="1" y="3169"/>
                    <a:pt x="34" y="3203"/>
                    <a:pt x="68" y="3203"/>
                  </a:cubicBezTo>
                  <a:cubicBezTo>
                    <a:pt x="201" y="3002"/>
                    <a:pt x="301" y="2836"/>
                    <a:pt x="401" y="2635"/>
                  </a:cubicBezTo>
                  <a:cubicBezTo>
                    <a:pt x="468" y="2402"/>
                    <a:pt x="468" y="2168"/>
                    <a:pt x="435" y="1935"/>
                  </a:cubicBezTo>
                  <a:cubicBezTo>
                    <a:pt x="435" y="1701"/>
                    <a:pt x="368" y="1435"/>
                    <a:pt x="301" y="1201"/>
                  </a:cubicBezTo>
                  <a:cubicBezTo>
                    <a:pt x="234" y="968"/>
                    <a:pt x="201" y="734"/>
                    <a:pt x="268" y="501"/>
                  </a:cubicBezTo>
                  <a:cubicBezTo>
                    <a:pt x="301" y="401"/>
                    <a:pt x="368" y="167"/>
                    <a:pt x="435" y="134"/>
                  </a:cubicBezTo>
                  <a:cubicBezTo>
                    <a:pt x="535" y="134"/>
                    <a:pt x="701" y="200"/>
                    <a:pt x="801" y="267"/>
                  </a:cubicBezTo>
                  <a:cubicBezTo>
                    <a:pt x="1035" y="367"/>
                    <a:pt x="1268" y="467"/>
                    <a:pt x="1502" y="567"/>
                  </a:cubicBezTo>
                  <a:lnTo>
                    <a:pt x="2236" y="934"/>
                  </a:lnTo>
                  <a:cubicBezTo>
                    <a:pt x="2469" y="1034"/>
                    <a:pt x="2703" y="1134"/>
                    <a:pt x="2903" y="1234"/>
                  </a:cubicBezTo>
                  <a:lnTo>
                    <a:pt x="2903" y="1201"/>
                  </a:lnTo>
                  <a:cubicBezTo>
                    <a:pt x="2669" y="1034"/>
                    <a:pt x="2403" y="901"/>
                    <a:pt x="2136" y="767"/>
                  </a:cubicBezTo>
                  <a:cubicBezTo>
                    <a:pt x="1902" y="634"/>
                    <a:pt x="1669" y="501"/>
                    <a:pt x="1402" y="367"/>
                  </a:cubicBezTo>
                  <a:cubicBezTo>
                    <a:pt x="1168" y="267"/>
                    <a:pt x="935" y="167"/>
                    <a:pt x="668" y="67"/>
                  </a:cubicBezTo>
                  <a:cubicBezTo>
                    <a:pt x="585" y="34"/>
                    <a:pt x="501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4385275" y="1952575"/>
              <a:ext cx="359975" cy="355375"/>
            </a:xfrm>
            <a:custGeom>
              <a:avLst/>
              <a:gdLst/>
              <a:ahLst/>
              <a:cxnLst/>
              <a:rect l="l" t="t" r="r" b="b"/>
              <a:pathLst>
                <a:path w="14399" h="14215" extrusionOk="0">
                  <a:moveTo>
                    <a:pt x="1054" y="1"/>
                  </a:moveTo>
                  <a:cubicBezTo>
                    <a:pt x="208" y="1"/>
                    <a:pt x="1" y="1821"/>
                    <a:pt x="4258" y="3674"/>
                  </a:cubicBezTo>
                  <a:cubicBezTo>
                    <a:pt x="6560" y="4674"/>
                    <a:pt x="6960" y="5975"/>
                    <a:pt x="6927" y="6709"/>
                  </a:cubicBezTo>
                  <a:cubicBezTo>
                    <a:pt x="6894" y="7434"/>
                    <a:pt x="6209" y="8778"/>
                    <a:pt x="5003" y="8778"/>
                  </a:cubicBezTo>
                  <a:cubicBezTo>
                    <a:pt x="4988" y="8778"/>
                    <a:pt x="4973" y="8778"/>
                    <a:pt x="4958" y="8777"/>
                  </a:cubicBezTo>
                  <a:cubicBezTo>
                    <a:pt x="3724" y="8744"/>
                    <a:pt x="2924" y="6943"/>
                    <a:pt x="1823" y="6743"/>
                  </a:cubicBezTo>
                  <a:cubicBezTo>
                    <a:pt x="1771" y="6733"/>
                    <a:pt x="1723" y="6729"/>
                    <a:pt x="1679" y="6729"/>
                  </a:cubicBezTo>
                  <a:cubicBezTo>
                    <a:pt x="756" y="6729"/>
                    <a:pt x="1459" y="8665"/>
                    <a:pt x="2223" y="9811"/>
                  </a:cubicBezTo>
                  <a:cubicBezTo>
                    <a:pt x="3057" y="10979"/>
                    <a:pt x="4191" y="11846"/>
                    <a:pt x="5526" y="12380"/>
                  </a:cubicBezTo>
                  <a:cubicBezTo>
                    <a:pt x="6593" y="12814"/>
                    <a:pt x="9862" y="14215"/>
                    <a:pt x="9862" y="14215"/>
                  </a:cubicBezTo>
                  <a:lnTo>
                    <a:pt x="14399" y="8044"/>
                  </a:lnTo>
                  <a:cubicBezTo>
                    <a:pt x="14399" y="8044"/>
                    <a:pt x="10729" y="4708"/>
                    <a:pt x="9962" y="4074"/>
                  </a:cubicBezTo>
                  <a:cubicBezTo>
                    <a:pt x="8428" y="2740"/>
                    <a:pt x="2023" y="105"/>
                    <a:pt x="1122" y="4"/>
                  </a:cubicBezTo>
                  <a:cubicBezTo>
                    <a:pt x="1099" y="2"/>
                    <a:pt x="1076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4470025" y="2043350"/>
              <a:ext cx="90100" cy="131300"/>
            </a:xfrm>
            <a:custGeom>
              <a:avLst/>
              <a:gdLst/>
              <a:ahLst/>
              <a:cxnLst/>
              <a:rect l="l" t="t" r="r" b="b"/>
              <a:pathLst>
                <a:path w="3604" h="5252" extrusionOk="0">
                  <a:moveTo>
                    <a:pt x="785" y="0"/>
                  </a:moveTo>
                  <a:cubicBezTo>
                    <a:pt x="768" y="0"/>
                    <a:pt x="768" y="43"/>
                    <a:pt x="768" y="43"/>
                  </a:cubicBezTo>
                  <a:cubicBezTo>
                    <a:pt x="1402" y="310"/>
                    <a:pt x="1935" y="710"/>
                    <a:pt x="2436" y="1144"/>
                  </a:cubicBezTo>
                  <a:cubicBezTo>
                    <a:pt x="2869" y="1510"/>
                    <a:pt x="3136" y="1977"/>
                    <a:pt x="3270" y="2511"/>
                  </a:cubicBezTo>
                  <a:cubicBezTo>
                    <a:pt x="3403" y="3112"/>
                    <a:pt x="3270" y="3712"/>
                    <a:pt x="2969" y="4212"/>
                  </a:cubicBezTo>
                  <a:cubicBezTo>
                    <a:pt x="2736" y="4746"/>
                    <a:pt x="2202" y="5113"/>
                    <a:pt x="1635" y="5113"/>
                  </a:cubicBezTo>
                  <a:cubicBezTo>
                    <a:pt x="1035" y="5113"/>
                    <a:pt x="501" y="4646"/>
                    <a:pt x="34" y="4279"/>
                  </a:cubicBezTo>
                  <a:lnTo>
                    <a:pt x="1" y="4279"/>
                  </a:lnTo>
                  <a:cubicBezTo>
                    <a:pt x="507" y="4690"/>
                    <a:pt x="1103" y="5252"/>
                    <a:pt x="1789" y="5252"/>
                  </a:cubicBezTo>
                  <a:cubicBezTo>
                    <a:pt x="1826" y="5252"/>
                    <a:pt x="1864" y="5250"/>
                    <a:pt x="1902" y="5246"/>
                  </a:cubicBezTo>
                  <a:cubicBezTo>
                    <a:pt x="2436" y="5146"/>
                    <a:pt x="2903" y="4779"/>
                    <a:pt x="3136" y="4246"/>
                  </a:cubicBezTo>
                  <a:cubicBezTo>
                    <a:pt x="3470" y="3745"/>
                    <a:pt x="3603" y="3112"/>
                    <a:pt x="3470" y="2511"/>
                  </a:cubicBezTo>
                  <a:cubicBezTo>
                    <a:pt x="3136" y="977"/>
                    <a:pt x="1368" y="243"/>
                    <a:pt x="801" y="9"/>
                  </a:cubicBezTo>
                  <a:cubicBezTo>
                    <a:pt x="795" y="3"/>
                    <a:pt x="789" y="0"/>
                    <a:pt x="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5187200" y="2084600"/>
              <a:ext cx="510400" cy="629475"/>
            </a:xfrm>
            <a:custGeom>
              <a:avLst/>
              <a:gdLst/>
              <a:ahLst/>
              <a:cxnLst/>
              <a:rect l="l" t="t" r="r" b="b"/>
              <a:pathLst>
                <a:path w="20416" h="25179" extrusionOk="0">
                  <a:moveTo>
                    <a:pt x="5883" y="1"/>
                  </a:moveTo>
                  <a:cubicBezTo>
                    <a:pt x="4546" y="1"/>
                    <a:pt x="2998" y="274"/>
                    <a:pt x="2769" y="594"/>
                  </a:cubicBezTo>
                  <a:cubicBezTo>
                    <a:pt x="1" y="4397"/>
                    <a:pt x="1" y="24578"/>
                    <a:pt x="334" y="24812"/>
                  </a:cubicBezTo>
                  <a:cubicBezTo>
                    <a:pt x="635" y="25078"/>
                    <a:pt x="8207" y="25179"/>
                    <a:pt x="13977" y="25179"/>
                  </a:cubicBezTo>
                  <a:cubicBezTo>
                    <a:pt x="17480" y="25179"/>
                    <a:pt x="20315" y="25145"/>
                    <a:pt x="20349" y="25078"/>
                  </a:cubicBezTo>
                  <a:cubicBezTo>
                    <a:pt x="20415" y="24945"/>
                    <a:pt x="15912" y="6465"/>
                    <a:pt x="9341" y="1261"/>
                  </a:cubicBezTo>
                  <a:cubicBezTo>
                    <a:pt x="8774" y="794"/>
                    <a:pt x="8140" y="428"/>
                    <a:pt x="7439" y="194"/>
                  </a:cubicBezTo>
                  <a:cubicBezTo>
                    <a:pt x="7062" y="58"/>
                    <a:pt x="6495" y="1"/>
                    <a:pt x="5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5251425" y="2182000"/>
              <a:ext cx="54225" cy="65075"/>
            </a:xfrm>
            <a:custGeom>
              <a:avLst/>
              <a:gdLst/>
              <a:ahLst/>
              <a:cxnLst/>
              <a:rect l="l" t="t" r="r" b="b"/>
              <a:pathLst>
                <a:path w="2169" h="2603" extrusionOk="0">
                  <a:moveTo>
                    <a:pt x="1268" y="1"/>
                  </a:moveTo>
                  <a:lnTo>
                    <a:pt x="0" y="1335"/>
                  </a:lnTo>
                  <a:lnTo>
                    <a:pt x="467" y="2603"/>
                  </a:lnTo>
                  <a:lnTo>
                    <a:pt x="1802" y="2569"/>
                  </a:lnTo>
                  <a:lnTo>
                    <a:pt x="2169" y="15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5248075" y="2246225"/>
              <a:ext cx="91775" cy="455350"/>
            </a:xfrm>
            <a:custGeom>
              <a:avLst/>
              <a:gdLst/>
              <a:ahLst/>
              <a:cxnLst/>
              <a:rect l="l" t="t" r="r" b="b"/>
              <a:pathLst>
                <a:path w="3671" h="18214" extrusionOk="0">
                  <a:moveTo>
                    <a:pt x="1936" y="0"/>
                  </a:moveTo>
                  <a:lnTo>
                    <a:pt x="601" y="34"/>
                  </a:lnTo>
                  <a:lnTo>
                    <a:pt x="1" y="13610"/>
                  </a:lnTo>
                  <a:lnTo>
                    <a:pt x="1836" y="18213"/>
                  </a:lnTo>
                  <a:lnTo>
                    <a:pt x="3670" y="13610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5243075" y="2075250"/>
              <a:ext cx="154300" cy="164550"/>
            </a:xfrm>
            <a:custGeom>
              <a:avLst/>
              <a:gdLst/>
              <a:ahLst/>
              <a:cxnLst/>
              <a:rect l="l" t="t" r="r" b="b"/>
              <a:pathLst>
                <a:path w="6172" h="6582" extrusionOk="0">
                  <a:moveTo>
                    <a:pt x="5138" y="1"/>
                  </a:moveTo>
                  <a:lnTo>
                    <a:pt x="1735" y="3637"/>
                  </a:lnTo>
                  <a:lnTo>
                    <a:pt x="534" y="835"/>
                  </a:lnTo>
                  <a:lnTo>
                    <a:pt x="34" y="1669"/>
                  </a:lnTo>
                  <a:lnTo>
                    <a:pt x="1" y="5905"/>
                  </a:lnTo>
                  <a:lnTo>
                    <a:pt x="1635" y="4171"/>
                  </a:lnTo>
                  <a:lnTo>
                    <a:pt x="2869" y="6572"/>
                  </a:lnTo>
                  <a:cubicBezTo>
                    <a:pt x="2870" y="6578"/>
                    <a:pt x="2873" y="6581"/>
                    <a:pt x="2877" y="6581"/>
                  </a:cubicBezTo>
                  <a:cubicBezTo>
                    <a:pt x="3050" y="6581"/>
                    <a:pt x="6172" y="1102"/>
                    <a:pt x="6172" y="1102"/>
                  </a:cubicBezTo>
                  <a:lnTo>
                    <a:pt x="5138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5239750" y="2103000"/>
              <a:ext cx="159300" cy="142400"/>
            </a:xfrm>
            <a:custGeom>
              <a:avLst/>
              <a:gdLst/>
              <a:ahLst/>
              <a:cxnLst/>
              <a:rect l="l" t="t" r="r" b="b"/>
              <a:pathLst>
                <a:path w="6372" h="5696" extrusionOk="0">
                  <a:moveTo>
                    <a:pt x="6342" y="0"/>
                  </a:moveTo>
                  <a:cubicBezTo>
                    <a:pt x="6338" y="0"/>
                    <a:pt x="6338" y="8"/>
                    <a:pt x="6338" y="25"/>
                  </a:cubicBezTo>
                  <a:cubicBezTo>
                    <a:pt x="5704" y="892"/>
                    <a:pt x="3503" y="4462"/>
                    <a:pt x="3002" y="5362"/>
                  </a:cubicBezTo>
                  <a:cubicBezTo>
                    <a:pt x="2936" y="5229"/>
                    <a:pt x="2035" y="3461"/>
                    <a:pt x="1768" y="3094"/>
                  </a:cubicBezTo>
                  <a:cubicBezTo>
                    <a:pt x="1768" y="3094"/>
                    <a:pt x="1768" y="3093"/>
                    <a:pt x="1768" y="3093"/>
                  </a:cubicBezTo>
                  <a:cubicBezTo>
                    <a:pt x="1735" y="3093"/>
                    <a:pt x="300" y="4529"/>
                    <a:pt x="234" y="4595"/>
                  </a:cubicBezTo>
                  <a:cubicBezTo>
                    <a:pt x="234" y="3961"/>
                    <a:pt x="334" y="1293"/>
                    <a:pt x="200" y="626"/>
                  </a:cubicBezTo>
                  <a:cubicBezTo>
                    <a:pt x="200" y="609"/>
                    <a:pt x="184" y="600"/>
                    <a:pt x="167" y="600"/>
                  </a:cubicBezTo>
                  <a:cubicBezTo>
                    <a:pt x="150" y="600"/>
                    <a:pt x="134" y="609"/>
                    <a:pt x="134" y="626"/>
                  </a:cubicBezTo>
                  <a:cubicBezTo>
                    <a:pt x="67" y="1293"/>
                    <a:pt x="67" y="1993"/>
                    <a:pt x="34" y="2694"/>
                  </a:cubicBezTo>
                  <a:cubicBezTo>
                    <a:pt x="0" y="3461"/>
                    <a:pt x="0" y="4228"/>
                    <a:pt x="67" y="4995"/>
                  </a:cubicBezTo>
                  <a:cubicBezTo>
                    <a:pt x="667" y="4428"/>
                    <a:pt x="1235" y="3828"/>
                    <a:pt x="1768" y="3161"/>
                  </a:cubicBezTo>
                  <a:cubicBezTo>
                    <a:pt x="2135" y="4028"/>
                    <a:pt x="2569" y="4862"/>
                    <a:pt x="3036" y="5696"/>
                  </a:cubicBezTo>
                  <a:cubicBezTo>
                    <a:pt x="3069" y="5696"/>
                    <a:pt x="5905" y="959"/>
                    <a:pt x="6372" y="25"/>
                  </a:cubicBezTo>
                  <a:cubicBezTo>
                    <a:pt x="6355" y="8"/>
                    <a:pt x="6347" y="0"/>
                    <a:pt x="6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5237250" y="1979850"/>
              <a:ext cx="136775" cy="197425"/>
            </a:xfrm>
            <a:custGeom>
              <a:avLst/>
              <a:gdLst/>
              <a:ahLst/>
              <a:cxnLst/>
              <a:rect l="l" t="t" r="r" b="b"/>
              <a:pathLst>
                <a:path w="5471" h="7897" extrusionOk="0">
                  <a:moveTo>
                    <a:pt x="4618" y="1"/>
                  </a:moveTo>
                  <a:cubicBezTo>
                    <a:pt x="4490" y="1"/>
                    <a:pt x="4170" y="214"/>
                    <a:pt x="4170" y="214"/>
                  </a:cubicBezTo>
                  <a:lnTo>
                    <a:pt x="3203" y="548"/>
                  </a:lnTo>
                  <a:lnTo>
                    <a:pt x="0" y="1649"/>
                  </a:lnTo>
                  <a:cubicBezTo>
                    <a:pt x="334" y="2583"/>
                    <a:pt x="601" y="3550"/>
                    <a:pt x="701" y="4551"/>
                  </a:cubicBezTo>
                  <a:cubicBezTo>
                    <a:pt x="701" y="4651"/>
                    <a:pt x="701" y="4751"/>
                    <a:pt x="701" y="4884"/>
                  </a:cubicBezTo>
                  <a:lnTo>
                    <a:pt x="701" y="4918"/>
                  </a:lnTo>
                  <a:cubicBezTo>
                    <a:pt x="667" y="5485"/>
                    <a:pt x="767" y="7720"/>
                    <a:pt x="1868" y="7887"/>
                  </a:cubicBezTo>
                  <a:cubicBezTo>
                    <a:pt x="1915" y="7893"/>
                    <a:pt x="1963" y="7897"/>
                    <a:pt x="2012" y="7897"/>
                  </a:cubicBezTo>
                  <a:cubicBezTo>
                    <a:pt x="3147" y="7897"/>
                    <a:pt x="4798" y="6093"/>
                    <a:pt x="5437" y="4718"/>
                  </a:cubicBezTo>
                  <a:cubicBezTo>
                    <a:pt x="5471" y="4618"/>
                    <a:pt x="5237" y="3617"/>
                    <a:pt x="5037" y="2383"/>
                  </a:cubicBezTo>
                  <a:cubicBezTo>
                    <a:pt x="4904" y="1649"/>
                    <a:pt x="4770" y="815"/>
                    <a:pt x="4670" y="48"/>
                  </a:cubicBezTo>
                  <a:cubicBezTo>
                    <a:pt x="4670" y="14"/>
                    <a:pt x="4650" y="1"/>
                    <a:pt x="4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5237250" y="1989375"/>
              <a:ext cx="112600" cy="112600"/>
            </a:xfrm>
            <a:custGeom>
              <a:avLst/>
              <a:gdLst/>
              <a:ahLst/>
              <a:cxnLst/>
              <a:rect l="l" t="t" r="r" b="b"/>
              <a:pathLst>
                <a:path w="4504" h="4504" extrusionOk="0">
                  <a:moveTo>
                    <a:pt x="4503" y="0"/>
                  </a:moveTo>
                  <a:lnTo>
                    <a:pt x="3203" y="167"/>
                  </a:lnTo>
                  <a:lnTo>
                    <a:pt x="0" y="1268"/>
                  </a:lnTo>
                  <a:cubicBezTo>
                    <a:pt x="367" y="2202"/>
                    <a:pt x="601" y="3169"/>
                    <a:pt x="734" y="4170"/>
                  </a:cubicBezTo>
                  <a:cubicBezTo>
                    <a:pt x="734" y="4270"/>
                    <a:pt x="701" y="4370"/>
                    <a:pt x="701" y="4437"/>
                  </a:cubicBezTo>
                  <a:lnTo>
                    <a:pt x="701" y="4503"/>
                  </a:lnTo>
                  <a:lnTo>
                    <a:pt x="1201" y="4503"/>
                  </a:lnTo>
                  <a:cubicBezTo>
                    <a:pt x="4437" y="4136"/>
                    <a:pt x="4503" y="0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5"/>
            <p:cNvSpPr/>
            <p:nvPr/>
          </p:nvSpPr>
          <p:spPr>
            <a:xfrm>
              <a:off x="5154675" y="1783600"/>
              <a:ext cx="206850" cy="294650"/>
            </a:xfrm>
            <a:custGeom>
              <a:avLst/>
              <a:gdLst/>
              <a:ahLst/>
              <a:cxnLst/>
              <a:rect l="l" t="t" r="r" b="b"/>
              <a:pathLst>
                <a:path w="8274" h="11786" extrusionOk="0">
                  <a:moveTo>
                    <a:pt x="3829" y="1"/>
                  </a:moveTo>
                  <a:cubicBezTo>
                    <a:pt x="2797" y="1"/>
                    <a:pt x="1783" y="345"/>
                    <a:pt x="1068" y="1059"/>
                  </a:cubicBezTo>
                  <a:cubicBezTo>
                    <a:pt x="368" y="1793"/>
                    <a:pt x="1" y="4395"/>
                    <a:pt x="134" y="6797"/>
                  </a:cubicBezTo>
                  <a:cubicBezTo>
                    <a:pt x="268" y="8398"/>
                    <a:pt x="601" y="9899"/>
                    <a:pt x="1268" y="10633"/>
                  </a:cubicBezTo>
                  <a:cubicBezTo>
                    <a:pt x="1972" y="11435"/>
                    <a:pt x="2883" y="11786"/>
                    <a:pt x="3812" y="11786"/>
                  </a:cubicBezTo>
                  <a:cubicBezTo>
                    <a:pt x="5085" y="11786"/>
                    <a:pt x="6391" y="11127"/>
                    <a:pt x="7239" y="10066"/>
                  </a:cubicBezTo>
                  <a:cubicBezTo>
                    <a:pt x="7606" y="9465"/>
                    <a:pt x="7840" y="8832"/>
                    <a:pt x="7907" y="8131"/>
                  </a:cubicBezTo>
                  <a:cubicBezTo>
                    <a:pt x="8273" y="6130"/>
                    <a:pt x="8173" y="3294"/>
                    <a:pt x="7606" y="2160"/>
                  </a:cubicBezTo>
                  <a:cubicBezTo>
                    <a:pt x="6911" y="749"/>
                    <a:pt x="5350" y="1"/>
                    <a:pt x="3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5"/>
            <p:cNvSpPr/>
            <p:nvPr/>
          </p:nvSpPr>
          <p:spPr>
            <a:xfrm>
              <a:off x="5137175" y="1770050"/>
              <a:ext cx="251875" cy="165975"/>
            </a:xfrm>
            <a:custGeom>
              <a:avLst/>
              <a:gdLst/>
              <a:ahLst/>
              <a:cxnLst/>
              <a:rect l="l" t="t" r="r" b="b"/>
              <a:pathLst>
                <a:path w="10075" h="6639" extrusionOk="0">
                  <a:moveTo>
                    <a:pt x="5938" y="0"/>
                  </a:moveTo>
                  <a:cubicBezTo>
                    <a:pt x="4704" y="34"/>
                    <a:pt x="3470" y="234"/>
                    <a:pt x="2302" y="634"/>
                  </a:cubicBezTo>
                  <a:cubicBezTo>
                    <a:pt x="2302" y="634"/>
                    <a:pt x="2075" y="122"/>
                    <a:pt x="1830" y="122"/>
                  </a:cubicBezTo>
                  <a:cubicBezTo>
                    <a:pt x="1809" y="122"/>
                    <a:pt x="1789" y="126"/>
                    <a:pt x="1768" y="134"/>
                  </a:cubicBezTo>
                  <a:cubicBezTo>
                    <a:pt x="1535" y="234"/>
                    <a:pt x="1435" y="1201"/>
                    <a:pt x="1435" y="1201"/>
                  </a:cubicBezTo>
                  <a:cubicBezTo>
                    <a:pt x="1435" y="1201"/>
                    <a:pt x="922" y="791"/>
                    <a:pt x="636" y="791"/>
                  </a:cubicBezTo>
                  <a:cubicBezTo>
                    <a:pt x="558" y="791"/>
                    <a:pt x="496" y="822"/>
                    <a:pt x="467" y="901"/>
                  </a:cubicBezTo>
                  <a:cubicBezTo>
                    <a:pt x="301" y="1234"/>
                    <a:pt x="0" y="2902"/>
                    <a:pt x="1468" y="3436"/>
                  </a:cubicBezTo>
                  <a:cubicBezTo>
                    <a:pt x="1735" y="3533"/>
                    <a:pt x="2016" y="3573"/>
                    <a:pt x="2298" y="3573"/>
                  </a:cubicBezTo>
                  <a:cubicBezTo>
                    <a:pt x="3564" y="3573"/>
                    <a:pt x="4837" y="2769"/>
                    <a:pt x="4837" y="2769"/>
                  </a:cubicBezTo>
                  <a:cubicBezTo>
                    <a:pt x="5137" y="4270"/>
                    <a:pt x="7105" y="4570"/>
                    <a:pt x="7105" y="4570"/>
                  </a:cubicBezTo>
                  <a:cubicBezTo>
                    <a:pt x="7105" y="4570"/>
                    <a:pt x="7339" y="6638"/>
                    <a:pt x="8506" y="6638"/>
                  </a:cubicBezTo>
                  <a:cubicBezTo>
                    <a:pt x="9240" y="6638"/>
                    <a:pt x="10074" y="3269"/>
                    <a:pt x="9774" y="2635"/>
                  </a:cubicBezTo>
                  <a:cubicBezTo>
                    <a:pt x="9440" y="1968"/>
                    <a:pt x="8540" y="1801"/>
                    <a:pt x="8540" y="1801"/>
                  </a:cubicBezTo>
                  <a:cubicBezTo>
                    <a:pt x="8540" y="1801"/>
                    <a:pt x="7673" y="34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5256425" y="1827575"/>
              <a:ext cx="70900" cy="61425"/>
            </a:xfrm>
            <a:custGeom>
              <a:avLst/>
              <a:gdLst/>
              <a:ahLst/>
              <a:cxnLst/>
              <a:rect l="l" t="t" r="r" b="b"/>
              <a:pathLst>
                <a:path w="2836" h="2457" extrusionOk="0">
                  <a:moveTo>
                    <a:pt x="0" y="1"/>
                  </a:moveTo>
                  <a:cubicBezTo>
                    <a:pt x="29" y="1168"/>
                    <a:pt x="981" y="2457"/>
                    <a:pt x="2172" y="2457"/>
                  </a:cubicBezTo>
                  <a:cubicBezTo>
                    <a:pt x="2376" y="2457"/>
                    <a:pt x="2587" y="2419"/>
                    <a:pt x="2802" y="2336"/>
                  </a:cubicBezTo>
                  <a:cubicBezTo>
                    <a:pt x="2836" y="2336"/>
                    <a:pt x="2836" y="2269"/>
                    <a:pt x="2802" y="2269"/>
                  </a:cubicBezTo>
                  <a:cubicBezTo>
                    <a:pt x="2657" y="2291"/>
                    <a:pt x="2516" y="2302"/>
                    <a:pt x="2379" y="2302"/>
                  </a:cubicBezTo>
                  <a:cubicBezTo>
                    <a:pt x="1085" y="2302"/>
                    <a:pt x="245" y="1329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5349000" y="1814250"/>
              <a:ext cx="43375" cy="121175"/>
            </a:xfrm>
            <a:custGeom>
              <a:avLst/>
              <a:gdLst/>
              <a:ahLst/>
              <a:cxnLst/>
              <a:rect l="l" t="t" r="r" b="b"/>
              <a:pathLst>
                <a:path w="1735" h="4847" extrusionOk="0">
                  <a:moveTo>
                    <a:pt x="33" y="0"/>
                  </a:moveTo>
                  <a:cubicBezTo>
                    <a:pt x="33" y="0"/>
                    <a:pt x="0" y="0"/>
                    <a:pt x="33" y="33"/>
                  </a:cubicBezTo>
                  <a:cubicBezTo>
                    <a:pt x="467" y="167"/>
                    <a:pt x="901" y="400"/>
                    <a:pt x="1234" y="734"/>
                  </a:cubicBezTo>
                  <a:cubicBezTo>
                    <a:pt x="1535" y="1234"/>
                    <a:pt x="1601" y="1835"/>
                    <a:pt x="1401" y="2368"/>
                  </a:cubicBezTo>
                  <a:cubicBezTo>
                    <a:pt x="1201" y="3202"/>
                    <a:pt x="767" y="4303"/>
                    <a:pt x="33" y="4770"/>
                  </a:cubicBezTo>
                  <a:cubicBezTo>
                    <a:pt x="7" y="4797"/>
                    <a:pt x="23" y="4846"/>
                    <a:pt x="48" y="4846"/>
                  </a:cubicBezTo>
                  <a:cubicBezTo>
                    <a:pt x="54" y="4846"/>
                    <a:pt x="60" y="4843"/>
                    <a:pt x="67" y="4837"/>
                  </a:cubicBezTo>
                  <a:cubicBezTo>
                    <a:pt x="967" y="4303"/>
                    <a:pt x="1468" y="2902"/>
                    <a:pt x="1601" y="1935"/>
                  </a:cubicBezTo>
                  <a:cubicBezTo>
                    <a:pt x="1735" y="834"/>
                    <a:pt x="1034" y="234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5135500" y="1791375"/>
              <a:ext cx="83200" cy="69350"/>
            </a:xfrm>
            <a:custGeom>
              <a:avLst/>
              <a:gdLst/>
              <a:ahLst/>
              <a:cxnLst/>
              <a:rect l="l" t="t" r="r" b="b"/>
              <a:pathLst>
                <a:path w="3328" h="2774" extrusionOk="0">
                  <a:moveTo>
                    <a:pt x="548" y="1"/>
                  </a:moveTo>
                  <a:cubicBezTo>
                    <a:pt x="540" y="1"/>
                    <a:pt x="534" y="5"/>
                    <a:pt x="534" y="14"/>
                  </a:cubicBezTo>
                  <a:cubicBezTo>
                    <a:pt x="1" y="715"/>
                    <a:pt x="67" y="1682"/>
                    <a:pt x="668" y="2316"/>
                  </a:cubicBezTo>
                  <a:cubicBezTo>
                    <a:pt x="1082" y="2623"/>
                    <a:pt x="1575" y="2773"/>
                    <a:pt x="2066" y="2773"/>
                  </a:cubicBezTo>
                  <a:cubicBezTo>
                    <a:pt x="2484" y="2773"/>
                    <a:pt x="2902" y="2664"/>
                    <a:pt x="3270" y="2450"/>
                  </a:cubicBezTo>
                  <a:cubicBezTo>
                    <a:pt x="3327" y="2421"/>
                    <a:pt x="3286" y="2343"/>
                    <a:pt x="3252" y="2343"/>
                  </a:cubicBezTo>
                  <a:cubicBezTo>
                    <a:pt x="3246" y="2343"/>
                    <a:pt x="3241" y="2345"/>
                    <a:pt x="3236" y="2349"/>
                  </a:cubicBezTo>
                  <a:cubicBezTo>
                    <a:pt x="2884" y="2558"/>
                    <a:pt x="2492" y="2659"/>
                    <a:pt x="2099" y="2659"/>
                  </a:cubicBezTo>
                  <a:cubicBezTo>
                    <a:pt x="1675" y="2659"/>
                    <a:pt x="1249" y="2541"/>
                    <a:pt x="868" y="2316"/>
                  </a:cubicBezTo>
                  <a:cubicBezTo>
                    <a:pt x="67" y="1749"/>
                    <a:pt x="234" y="815"/>
                    <a:pt x="601" y="48"/>
                  </a:cubicBezTo>
                  <a:cubicBezTo>
                    <a:pt x="601" y="24"/>
                    <a:pt x="568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5158025" y="1916575"/>
              <a:ext cx="195150" cy="161950"/>
            </a:xfrm>
            <a:custGeom>
              <a:avLst/>
              <a:gdLst/>
              <a:ahLst/>
              <a:cxnLst/>
              <a:rect l="l" t="t" r="r" b="b"/>
              <a:pathLst>
                <a:path w="7806" h="6478" extrusionOk="0">
                  <a:moveTo>
                    <a:pt x="7164" y="1"/>
                  </a:moveTo>
                  <a:cubicBezTo>
                    <a:pt x="6918" y="1"/>
                    <a:pt x="6672" y="77"/>
                    <a:pt x="6672" y="77"/>
                  </a:cubicBezTo>
                  <a:cubicBezTo>
                    <a:pt x="6705" y="777"/>
                    <a:pt x="6572" y="1478"/>
                    <a:pt x="6205" y="2112"/>
                  </a:cubicBezTo>
                  <a:cubicBezTo>
                    <a:pt x="5785" y="2663"/>
                    <a:pt x="4890" y="2760"/>
                    <a:pt x="4316" y="2760"/>
                  </a:cubicBezTo>
                  <a:cubicBezTo>
                    <a:pt x="4161" y="2760"/>
                    <a:pt x="4029" y="2752"/>
                    <a:pt x="3936" y="2745"/>
                  </a:cubicBezTo>
                  <a:cubicBezTo>
                    <a:pt x="3584" y="2695"/>
                    <a:pt x="2984" y="2454"/>
                    <a:pt x="2338" y="2454"/>
                  </a:cubicBezTo>
                  <a:cubicBezTo>
                    <a:pt x="2129" y="2454"/>
                    <a:pt x="1914" y="2480"/>
                    <a:pt x="1702" y="2545"/>
                  </a:cubicBezTo>
                  <a:cubicBezTo>
                    <a:pt x="1384" y="2651"/>
                    <a:pt x="1088" y="2861"/>
                    <a:pt x="797" y="2861"/>
                  </a:cubicBezTo>
                  <a:cubicBezTo>
                    <a:pt x="720" y="2861"/>
                    <a:pt x="644" y="2847"/>
                    <a:pt x="567" y="2812"/>
                  </a:cubicBezTo>
                  <a:cubicBezTo>
                    <a:pt x="200" y="2645"/>
                    <a:pt x="34" y="1545"/>
                    <a:pt x="0" y="1478"/>
                  </a:cubicBezTo>
                  <a:lnTo>
                    <a:pt x="0" y="1478"/>
                  </a:lnTo>
                  <a:cubicBezTo>
                    <a:pt x="134" y="3079"/>
                    <a:pt x="467" y="4580"/>
                    <a:pt x="1134" y="5314"/>
                  </a:cubicBezTo>
                  <a:cubicBezTo>
                    <a:pt x="1842" y="6121"/>
                    <a:pt x="2761" y="6477"/>
                    <a:pt x="3695" y="6477"/>
                  </a:cubicBezTo>
                  <a:cubicBezTo>
                    <a:pt x="4963" y="6477"/>
                    <a:pt x="6261" y="5822"/>
                    <a:pt x="7105" y="4747"/>
                  </a:cubicBezTo>
                  <a:cubicBezTo>
                    <a:pt x="7472" y="4180"/>
                    <a:pt x="7706" y="3513"/>
                    <a:pt x="7773" y="2845"/>
                  </a:cubicBezTo>
                  <a:cubicBezTo>
                    <a:pt x="7806" y="1978"/>
                    <a:pt x="7739" y="1144"/>
                    <a:pt x="7639" y="277"/>
                  </a:cubicBezTo>
                  <a:cubicBezTo>
                    <a:pt x="7592" y="59"/>
                    <a:pt x="7379" y="1"/>
                    <a:pt x="7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5332300" y="1904275"/>
              <a:ext cx="63425" cy="82725"/>
            </a:xfrm>
            <a:custGeom>
              <a:avLst/>
              <a:gdLst/>
              <a:ahLst/>
              <a:cxnLst/>
              <a:rect l="l" t="t" r="r" b="b"/>
              <a:pathLst>
                <a:path w="2537" h="3309" extrusionOk="0">
                  <a:moveTo>
                    <a:pt x="1577" y="0"/>
                  </a:moveTo>
                  <a:cubicBezTo>
                    <a:pt x="836" y="0"/>
                    <a:pt x="101" y="1469"/>
                    <a:pt x="101" y="1469"/>
                  </a:cubicBezTo>
                  <a:lnTo>
                    <a:pt x="1" y="2870"/>
                  </a:lnTo>
                  <a:cubicBezTo>
                    <a:pt x="153" y="3153"/>
                    <a:pt x="447" y="3308"/>
                    <a:pt x="744" y="3308"/>
                  </a:cubicBezTo>
                  <a:cubicBezTo>
                    <a:pt x="903" y="3308"/>
                    <a:pt x="1062" y="3264"/>
                    <a:pt x="1202" y="3171"/>
                  </a:cubicBezTo>
                  <a:cubicBezTo>
                    <a:pt x="2002" y="2737"/>
                    <a:pt x="2536" y="335"/>
                    <a:pt x="1769" y="35"/>
                  </a:cubicBezTo>
                  <a:cubicBezTo>
                    <a:pt x="1705" y="11"/>
                    <a:pt x="1641" y="0"/>
                    <a:pt x="1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5340650" y="1922650"/>
              <a:ext cx="31725" cy="53475"/>
            </a:xfrm>
            <a:custGeom>
              <a:avLst/>
              <a:gdLst/>
              <a:ahLst/>
              <a:cxnLst/>
              <a:rect l="l" t="t" r="r" b="b"/>
              <a:pathLst>
                <a:path w="1269" h="2139" extrusionOk="0">
                  <a:moveTo>
                    <a:pt x="1268" y="1"/>
                  </a:moveTo>
                  <a:lnTo>
                    <a:pt x="1268" y="1"/>
                  </a:lnTo>
                  <a:cubicBezTo>
                    <a:pt x="468" y="167"/>
                    <a:pt x="1" y="1302"/>
                    <a:pt x="134" y="2069"/>
                  </a:cubicBezTo>
                  <a:cubicBezTo>
                    <a:pt x="134" y="2110"/>
                    <a:pt x="172" y="2138"/>
                    <a:pt x="201" y="2138"/>
                  </a:cubicBezTo>
                  <a:cubicBezTo>
                    <a:pt x="219" y="2138"/>
                    <a:pt x="234" y="2128"/>
                    <a:pt x="234" y="2102"/>
                  </a:cubicBezTo>
                  <a:cubicBezTo>
                    <a:pt x="301" y="1902"/>
                    <a:pt x="367" y="1735"/>
                    <a:pt x="468" y="1602"/>
                  </a:cubicBezTo>
                  <a:cubicBezTo>
                    <a:pt x="550" y="1437"/>
                    <a:pt x="723" y="1318"/>
                    <a:pt x="893" y="1318"/>
                  </a:cubicBezTo>
                  <a:cubicBezTo>
                    <a:pt x="929" y="1318"/>
                    <a:pt x="966" y="1323"/>
                    <a:pt x="1001" y="1335"/>
                  </a:cubicBezTo>
                  <a:lnTo>
                    <a:pt x="1001" y="1302"/>
                  </a:lnTo>
                  <a:cubicBezTo>
                    <a:pt x="923" y="1246"/>
                    <a:pt x="834" y="1220"/>
                    <a:pt x="747" y="1220"/>
                  </a:cubicBezTo>
                  <a:cubicBezTo>
                    <a:pt x="571" y="1220"/>
                    <a:pt x="401" y="1324"/>
                    <a:pt x="334" y="1502"/>
                  </a:cubicBezTo>
                  <a:cubicBezTo>
                    <a:pt x="401" y="901"/>
                    <a:pt x="734" y="367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5228075" y="1936000"/>
              <a:ext cx="10025" cy="21700"/>
            </a:xfrm>
            <a:custGeom>
              <a:avLst/>
              <a:gdLst/>
              <a:ahLst/>
              <a:cxnLst/>
              <a:rect l="l" t="t" r="r" b="b"/>
              <a:pathLst>
                <a:path w="401" h="868" extrusionOk="0">
                  <a:moveTo>
                    <a:pt x="67" y="0"/>
                  </a:moveTo>
                  <a:cubicBezTo>
                    <a:pt x="0" y="301"/>
                    <a:pt x="34" y="834"/>
                    <a:pt x="401" y="868"/>
                  </a:cubicBezTo>
                  <a:cubicBezTo>
                    <a:pt x="67" y="768"/>
                    <a:pt x="67" y="367"/>
                    <a:pt x="67" y="34"/>
                  </a:cubicBezTo>
                  <a:cubicBezTo>
                    <a:pt x="67" y="1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5225750" y="1926800"/>
              <a:ext cx="25500" cy="27575"/>
            </a:xfrm>
            <a:custGeom>
              <a:avLst/>
              <a:gdLst/>
              <a:ahLst/>
              <a:cxnLst/>
              <a:rect l="l" t="t" r="r" b="b"/>
              <a:pathLst>
                <a:path w="1020" h="1103" extrusionOk="0">
                  <a:moveTo>
                    <a:pt x="484" y="1"/>
                  </a:moveTo>
                  <a:cubicBezTo>
                    <a:pt x="476" y="1"/>
                    <a:pt x="468" y="1"/>
                    <a:pt x="460" y="1"/>
                  </a:cubicBezTo>
                  <a:cubicBezTo>
                    <a:pt x="0" y="34"/>
                    <a:pt x="26" y="1103"/>
                    <a:pt x="505" y="1103"/>
                  </a:cubicBezTo>
                  <a:cubicBezTo>
                    <a:pt x="512" y="1103"/>
                    <a:pt x="520" y="1103"/>
                    <a:pt x="527" y="1102"/>
                  </a:cubicBezTo>
                  <a:cubicBezTo>
                    <a:pt x="1020" y="1069"/>
                    <a:pt x="995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5177200" y="1936000"/>
              <a:ext cx="10875" cy="21700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67" y="0"/>
                  </a:moveTo>
                  <a:cubicBezTo>
                    <a:pt x="367" y="0"/>
                    <a:pt x="334" y="0"/>
                    <a:pt x="334" y="34"/>
                  </a:cubicBezTo>
                  <a:cubicBezTo>
                    <a:pt x="334" y="367"/>
                    <a:pt x="301" y="768"/>
                    <a:pt x="1" y="868"/>
                  </a:cubicBezTo>
                  <a:cubicBezTo>
                    <a:pt x="401" y="834"/>
                    <a:pt x="434" y="334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5164700" y="1927625"/>
              <a:ext cx="25025" cy="26750"/>
            </a:xfrm>
            <a:custGeom>
              <a:avLst/>
              <a:gdLst/>
              <a:ahLst/>
              <a:cxnLst/>
              <a:rect l="l" t="t" r="r" b="b"/>
              <a:pathLst>
                <a:path w="1001" h="1070" extrusionOk="0">
                  <a:moveTo>
                    <a:pt x="542" y="1"/>
                  </a:moveTo>
                  <a:cubicBezTo>
                    <a:pt x="0" y="1"/>
                    <a:pt x="8" y="1036"/>
                    <a:pt x="501" y="1069"/>
                  </a:cubicBezTo>
                  <a:cubicBezTo>
                    <a:pt x="508" y="1070"/>
                    <a:pt x="516" y="1070"/>
                    <a:pt x="523" y="1070"/>
                  </a:cubicBezTo>
                  <a:cubicBezTo>
                    <a:pt x="1001" y="1070"/>
                    <a:pt x="994" y="35"/>
                    <a:pt x="567" y="2"/>
                  </a:cubicBezTo>
                  <a:cubicBezTo>
                    <a:pt x="559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5225575" y="1895350"/>
              <a:ext cx="31400" cy="19275"/>
            </a:xfrm>
            <a:custGeom>
              <a:avLst/>
              <a:gdLst/>
              <a:ahLst/>
              <a:cxnLst/>
              <a:rect l="l" t="t" r="r" b="b"/>
              <a:pathLst>
                <a:path w="1256" h="771" extrusionOk="0">
                  <a:moveTo>
                    <a:pt x="433" y="0"/>
                  </a:moveTo>
                  <a:cubicBezTo>
                    <a:pt x="315" y="0"/>
                    <a:pt x="201" y="44"/>
                    <a:pt x="100" y="125"/>
                  </a:cubicBezTo>
                  <a:cubicBezTo>
                    <a:pt x="0" y="192"/>
                    <a:pt x="0" y="292"/>
                    <a:pt x="67" y="392"/>
                  </a:cubicBezTo>
                  <a:cubicBezTo>
                    <a:pt x="167" y="525"/>
                    <a:pt x="300" y="592"/>
                    <a:pt x="467" y="626"/>
                  </a:cubicBezTo>
                  <a:cubicBezTo>
                    <a:pt x="601" y="692"/>
                    <a:pt x="767" y="726"/>
                    <a:pt x="901" y="759"/>
                  </a:cubicBezTo>
                  <a:cubicBezTo>
                    <a:pt x="925" y="767"/>
                    <a:pt x="948" y="771"/>
                    <a:pt x="971" y="771"/>
                  </a:cubicBezTo>
                  <a:cubicBezTo>
                    <a:pt x="1137" y="771"/>
                    <a:pt x="1256" y="568"/>
                    <a:pt x="1168" y="392"/>
                  </a:cubicBezTo>
                  <a:cubicBezTo>
                    <a:pt x="1034" y="225"/>
                    <a:pt x="868" y="92"/>
                    <a:pt x="667" y="58"/>
                  </a:cubicBezTo>
                  <a:cubicBezTo>
                    <a:pt x="588" y="19"/>
                    <a:pt x="510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5158425" y="1895125"/>
              <a:ext cx="31300" cy="18675"/>
            </a:xfrm>
            <a:custGeom>
              <a:avLst/>
              <a:gdLst/>
              <a:ahLst/>
              <a:cxnLst/>
              <a:rect l="l" t="t" r="r" b="b"/>
              <a:pathLst>
                <a:path w="1252" h="747" extrusionOk="0">
                  <a:moveTo>
                    <a:pt x="817" y="1"/>
                  </a:moveTo>
                  <a:cubicBezTo>
                    <a:pt x="752" y="1"/>
                    <a:pt x="685" y="12"/>
                    <a:pt x="618" y="34"/>
                  </a:cubicBezTo>
                  <a:cubicBezTo>
                    <a:pt x="418" y="101"/>
                    <a:pt x="218" y="201"/>
                    <a:pt x="118" y="368"/>
                  </a:cubicBezTo>
                  <a:cubicBezTo>
                    <a:pt x="0" y="544"/>
                    <a:pt x="116" y="746"/>
                    <a:pt x="305" y="746"/>
                  </a:cubicBezTo>
                  <a:cubicBezTo>
                    <a:pt x="330" y="746"/>
                    <a:pt x="357" y="743"/>
                    <a:pt x="385" y="735"/>
                  </a:cubicBezTo>
                  <a:cubicBezTo>
                    <a:pt x="518" y="701"/>
                    <a:pt x="651" y="668"/>
                    <a:pt x="785" y="635"/>
                  </a:cubicBezTo>
                  <a:cubicBezTo>
                    <a:pt x="952" y="601"/>
                    <a:pt x="1085" y="534"/>
                    <a:pt x="1219" y="434"/>
                  </a:cubicBezTo>
                  <a:cubicBezTo>
                    <a:pt x="1252" y="334"/>
                    <a:pt x="1252" y="234"/>
                    <a:pt x="1185" y="134"/>
                  </a:cubicBezTo>
                  <a:cubicBezTo>
                    <a:pt x="1074" y="45"/>
                    <a:pt x="948" y="1"/>
                    <a:pt x="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5228075" y="2012350"/>
              <a:ext cx="16700" cy="7900"/>
            </a:xfrm>
            <a:custGeom>
              <a:avLst/>
              <a:gdLst/>
              <a:ahLst/>
              <a:cxnLst/>
              <a:rect l="l" t="t" r="r" b="b"/>
              <a:pathLst>
                <a:path w="668" h="316" extrusionOk="0">
                  <a:moveTo>
                    <a:pt x="658" y="0"/>
                  </a:moveTo>
                  <a:cubicBezTo>
                    <a:pt x="653" y="0"/>
                    <a:pt x="645" y="4"/>
                    <a:pt x="634" y="15"/>
                  </a:cubicBezTo>
                  <a:cubicBezTo>
                    <a:pt x="567" y="82"/>
                    <a:pt x="467" y="215"/>
                    <a:pt x="367" y="215"/>
                  </a:cubicBezTo>
                  <a:cubicBezTo>
                    <a:pt x="234" y="215"/>
                    <a:pt x="100" y="182"/>
                    <a:pt x="0" y="149"/>
                  </a:cubicBezTo>
                  <a:lnTo>
                    <a:pt x="0" y="149"/>
                  </a:lnTo>
                  <a:cubicBezTo>
                    <a:pt x="100" y="249"/>
                    <a:pt x="234" y="315"/>
                    <a:pt x="401" y="315"/>
                  </a:cubicBezTo>
                  <a:cubicBezTo>
                    <a:pt x="567" y="282"/>
                    <a:pt x="667" y="149"/>
                    <a:pt x="667" y="15"/>
                  </a:cubicBezTo>
                  <a:cubicBezTo>
                    <a:pt x="667" y="15"/>
                    <a:pt x="667" y="0"/>
                    <a:pt x="6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5185550" y="1896800"/>
              <a:ext cx="49800" cy="104275"/>
            </a:xfrm>
            <a:custGeom>
              <a:avLst/>
              <a:gdLst/>
              <a:ahLst/>
              <a:cxnLst/>
              <a:rect l="l" t="t" r="r" b="b"/>
              <a:pathLst>
                <a:path w="1992" h="4171" extrusionOk="0">
                  <a:moveTo>
                    <a:pt x="400" y="0"/>
                  </a:moveTo>
                  <a:cubicBezTo>
                    <a:pt x="167" y="1168"/>
                    <a:pt x="0" y="2336"/>
                    <a:pt x="0" y="3503"/>
                  </a:cubicBezTo>
                  <a:cubicBezTo>
                    <a:pt x="0" y="3535"/>
                    <a:pt x="27" y="3548"/>
                    <a:pt x="70" y="3548"/>
                  </a:cubicBezTo>
                  <a:cubicBezTo>
                    <a:pt x="204" y="3548"/>
                    <a:pt x="491" y="3420"/>
                    <a:pt x="567" y="3370"/>
                  </a:cubicBezTo>
                  <a:lnTo>
                    <a:pt x="567" y="4037"/>
                  </a:lnTo>
                  <a:lnTo>
                    <a:pt x="567" y="4070"/>
                  </a:lnTo>
                  <a:lnTo>
                    <a:pt x="567" y="4103"/>
                  </a:lnTo>
                  <a:cubicBezTo>
                    <a:pt x="567" y="4137"/>
                    <a:pt x="601" y="4170"/>
                    <a:pt x="634" y="4170"/>
                  </a:cubicBezTo>
                  <a:lnTo>
                    <a:pt x="801" y="4170"/>
                  </a:lnTo>
                  <a:cubicBezTo>
                    <a:pt x="934" y="4170"/>
                    <a:pt x="1068" y="4170"/>
                    <a:pt x="1201" y="4137"/>
                  </a:cubicBezTo>
                  <a:cubicBezTo>
                    <a:pt x="1535" y="4070"/>
                    <a:pt x="1801" y="3903"/>
                    <a:pt x="1968" y="3636"/>
                  </a:cubicBezTo>
                  <a:cubicBezTo>
                    <a:pt x="1992" y="3613"/>
                    <a:pt x="1982" y="3589"/>
                    <a:pt x="1962" y="3589"/>
                  </a:cubicBezTo>
                  <a:cubicBezTo>
                    <a:pt x="1954" y="3589"/>
                    <a:pt x="1945" y="3593"/>
                    <a:pt x="1935" y="3603"/>
                  </a:cubicBezTo>
                  <a:cubicBezTo>
                    <a:pt x="1635" y="3843"/>
                    <a:pt x="1254" y="3975"/>
                    <a:pt x="865" y="3975"/>
                  </a:cubicBezTo>
                  <a:cubicBezTo>
                    <a:pt x="822" y="3975"/>
                    <a:pt x="778" y="3973"/>
                    <a:pt x="734" y="3970"/>
                  </a:cubicBezTo>
                  <a:cubicBezTo>
                    <a:pt x="734" y="3870"/>
                    <a:pt x="834" y="3103"/>
                    <a:pt x="801" y="3103"/>
                  </a:cubicBezTo>
                  <a:lnTo>
                    <a:pt x="801" y="3103"/>
                  </a:lnTo>
                  <a:cubicBezTo>
                    <a:pt x="601" y="3136"/>
                    <a:pt x="400" y="3169"/>
                    <a:pt x="234" y="3270"/>
                  </a:cubicBezTo>
                  <a:cubicBezTo>
                    <a:pt x="267" y="2169"/>
                    <a:pt x="467" y="110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5208900" y="1986875"/>
              <a:ext cx="30025" cy="22250"/>
            </a:xfrm>
            <a:custGeom>
              <a:avLst/>
              <a:gdLst/>
              <a:ahLst/>
              <a:cxnLst/>
              <a:rect l="l" t="t" r="r" b="b"/>
              <a:pathLst>
                <a:path w="1201" h="890" extrusionOk="0">
                  <a:moveTo>
                    <a:pt x="1034" y="0"/>
                  </a:moveTo>
                  <a:cubicBezTo>
                    <a:pt x="734" y="267"/>
                    <a:pt x="400" y="400"/>
                    <a:pt x="0" y="434"/>
                  </a:cubicBezTo>
                  <a:cubicBezTo>
                    <a:pt x="167" y="601"/>
                    <a:pt x="334" y="767"/>
                    <a:pt x="567" y="834"/>
                  </a:cubicBezTo>
                  <a:cubicBezTo>
                    <a:pt x="645" y="873"/>
                    <a:pt x="724" y="889"/>
                    <a:pt x="795" y="889"/>
                  </a:cubicBezTo>
                  <a:cubicBezTo>
                    <a:pt x="846" y="889"/>
                    <a:pt x="893" y="881"/>
                    <a:pt x="934" y="867"/>
                  </a:cubicBezTo>
                  <a:cubicBezTo>
                    <a:pt x="1201" y="801"/>
                    <a:pt x="1201" y="534"/>
                    <a:pt x="1168" y="334"/>
                  </a:cubicBezTo>
                  <a:cubicBezTo>
                    <a:pt x="1134" y="234"/>
                    <a:pt x="1101" y="100"/>
                    <a:pt x="10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5420700" y="2116125"/>
              <a:ext cx="276900" cy="597950"/>
            </a:xfrm>
            <a:custGeom>
              <a:avLst/>
              <a:gdLst/>
              <a:ahLst/>
              <a:cxnLst/>
              <a:rect l="l" t="t" r="r" b="b"/>
              <a:pathLst>
                <a:path w="11076" h="23918" extrusionOk="0">
                  <a:moveTo>
                    <a:pt x="1" y="0"/>
                  </a:moveTo>
                  <a:lnTo>
                    <a:pt x="4637" y="23918"/>
                  </a:lnTo>
                  <a:cubicBezTo>
                    <a:pt x="8140" y="23918"/>
                    <a:pt x="10975" y="23884"/>
                    <a:pt x="11009" y="23817"/>
                  </a:cubicBezTo>
                  <a:cubicBezTo>
                    <a:pt x="11075" y="23717"/>
                    <a:pt x="6572" y="52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5699250" y="2707375"/>
              <a:ext cx="332750" cy="347275"/>
            </a:xfrm>
            <a:custGeom>
              <a:avLst/>
              <a:gdLst/>
              <a:ahLst/>
              <a:cxnLst/>
              <a:rect l="l" t="t" r="r" b="b"/>
              <a:pathLst>
                <a:path w="13310" h="13891" extrusionOk="0">
                  <a:moveTo>
                    <a:pt x="7339" y="1"/>
                  </a:moveTo>
                  <a:lnTo>
                    <a:pt x="0" y="4337"/>
                  </a:lnTo>
                  <a:cubicBezTo>
                    <a:pt x="0" y="4337"/>
                    <a:pt x="267" y="6906"/>
                    <a:pt x="567" y="8207"/>
                  </a:cubicBezTo>
                  <a:cubicBezTo>
                    <a:pt x="851" y="9436"/>
                    <a:pt x="2832" y="13048"/>
                    <a:pt x="3922" y="13048"/>
                  </a:cubicBezTo>
                  <a:cubicBezTo>
                    <a:pt x="3986" y="13048"/>
                    <a:pt x="4046" y="13036"/>
                    <a:pt x="4103" y="13010"/>
                  </a:cubicBezTo>
                  <a:cubicBezTo>
                    <a:pt x="5104" y="12543"/>
                    <a:pt x="3536" y="9741"/>
                    <a:pt x="3269" y="8974"/>
                  </a:cubicBezTo>
                  <a:cubicBezTo>
                    <a:pt x="3101" y="8445"/>
                    <a:pt x="3123" y="8194"/>
                    <a:pt x="3298" y="8194"/>
                  </a:cubicBezTo>
                  <a:cubicBezTo>
                    <a:pt x="3366" y="8194"/>
                    <a:pt x="3457" y="8232"/>
                    <a:pt x="3569" y="8307"/>
                  </a:cubicBezTo>
                  <a:cubicBezTo>
                    <a:pt x="4203" y="9041"/>
                    <a:pt x="4770" y="9841"/>
                    <a:pt x="5271" y="10708"/>
                  </a:cubicBezTo>
                  <a:cubicBezTo>
                    <a:pt x="5909" y="11857"/>
                    <a:pt x="5814" y="13890"/>
                    <a:pt x="6680" y="13890"/>
                  </a:cubicBezTo>
                  <a:cubicBezTo>
                    <a:pt x="6720" y="13890"/>
                    <a:pt x="6761" y="13886"/>
                    <a:pt x="6805" y="13877"/>
                  </a:cubicBezTo>
                  <a:cubicBezTo>
                    <a:pt x="7739" y="13677"/>
                    <a:pt x="7639" y="12176"/>
                    <a:pt x="7639" y="12176"/>
                  </a:cubicBezTo>
                  <a:lnTo>
                    <a:pt x="7639" y="12176"/>
                  </a:lnTo>
                  <a:cubicBezTo>
                    <a:pt x="7639" y="12176"/>
                    <a:pt x="8127" y="13459"/>
                    <a:pt x="8854" y="13459"/>
                  </a:cubicBezTo>
                  <a:cubicBezTo>
                    <a:pt x="8956" y="13459"/>
                    <a:pt x="9063" y="13434"/>
                    <a:pt x="9173" y="13377"/>
                  </a:cubicBezTo>
                  <a:cubicBezTo>
                    <a:pt x="10107" y="12910"/>
                    <a:pt x="9707" y="11243"/>
                    <a:pt x="9707" y="11242"/>
                  </a:cubicBezTo>
                  <a:lnTo>
                    <a:pt x="9707" y="11242"/>
                  </a:lnTo>
                  <a:cubicBezTo>
                    <a:pt x="9707" y="11243"/>
                    <a:pt x="10016" y="12262"/>
                    <a:pt x="10632" y="12262"/>
                  </a:cubicBezTo>
                  <a:cubicBezTo>
                    <a:pt x="10747" y="12262"/>
                    <a:pt x="10872" y="12226"/>
                    <a:pt x="11008" y="12143"/>
                  </a:cubicBezTo>
                  <a:cubicBezTo>
                    <a:pt x="11909" y="11609"/>
                    <a:pt x="11809" y="10141"/>
                    <a:pt x="11809" y="10141"/>
                  </a:cubicBezTo>
                  <a:lnTo>
                    <a:pt x="11809" y="10141"/>
                  </a:lnTo>
                  <a:cubicBezTo>
                    <a:pt x="11809" y="10141"/>
                    <a:pt x="11911" y="10212"/>
                    <a:pt x="12067" y="10212"/>
                  </a:cubicBezTo>
                  <a:cubicBezTo>
                    <a:pt x="12230" y="10212"/>
                    <a:pt x="12453" y="10133"/>
                    <a:pt x="12676" y="9808"/>
                  </a:cubicBezTo>
                  <a:cubicBezTo>
                    <a:pt x="13310" y="8840"/>
                    <a:pt x="12576" y="6505"/>
                    <a:pt x="11875" y="5371"/>
                  </a:cubicBezTo>
                  <a:cubicBezTo>
                    <a:pt x="11208" y="4204"/>
                    <a:pt x="7839" y="568"/>
                    <a:pt x="73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5840175" y="2893950"/>
              <a:ext cx="55075" cy="118050"/>
            </a:xfrm>
            <a:custGeom>
              <a:avLst/>
              <a:gdLst/>
              <a:ahLst/>
              <a:cxnLst/>
              <a:rect l="l" t="t" r="r" b="b"/>
              <a:pathLst>
                <a:path w="2203" h="4722" extrusionOk="0">
                  <a:moveTo>
                    <a:pt x="35" y="0"/>
                  </a:moveTo>
                  <a:cubicBezTo>
                    <a:pt x="0" y="0"/>
                    <a:pt x="0" y="43"/>
                    <a:pt x="0" y="43"/>
                  </a:cubicBezTo>
                  <a:cubicBezTo>
                    <a:pt x="1301" y="1678"/>
                    <a:pt x="1768" y="2545"/>
                    <a:pt x="2002" y="4646"/>
                  </a:cubicBezTo>
                  <a:cubicBezTo>
                    <a:pt x="2002" y="4696"/>
                    <a:pt x="2027" y="4721"/>
                    <a:pt x="2052" y="4721"/>
                  </a:cubicBezTo>
                  <a:cubicBezTo>
                    <a:pt x="2077" y="4721"/>
                    <a:pt x="2102" y="4696"/>
                    <a:pt x="2102" y="4646"/>
                  </a:cubicBezTo>
                  <a:cubicBezTo>
                    <a:pt x="2202" y="2512"/>
                    <a:pt x="1468" y="1477"/>
                    <a:pt x="67" y="10"/>
                  </a:cubicBezTo>
                  <a:cubicBezTo>
                    <a:pt x="54" y="3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5888550" y="2867150"/>
              <a:ext cx="55900" cy="125300"/>
            </a:xfrm>
            <a:custGeom>
              <a:avLst/>
              <a:gdLst/>
              <a:ahLst/>
              <a:cxnLst/>
              <a:rect l="l" t="t" r="r" b="b"/>
              <a:pathLst>
                <a:path w="2236" h="5012" extrusionOk="0">
                  <a:moveTo>
                    <a:pt x="12" y="0"/>
                  </a:moveTo>
                  <a:cubicBezTo>
                    <a:pt x="0" y="0"/>
                    <a:pt x="0" y="24"/>
                    <a:pt x="0" y="48"/>
                  </a:cubicBezTo>
                  <a:cubicBezTo>
                    <a:pt x="1201" y="1849"/>
                    <a:pt x="1701" y="2816"/>
                    <a:pt x="2135" y="4951"/>
                  </a:cubicBezTo>
                  <a:cubicBezTo>
                    <a:pt x="2135" y="4993"/>
                    <a:pt x="2153" y="5012"/>
                    <a:pt x="2173" y="5012"/>
                  </a:cubicBezTo>
                  <a:cubicBezTo>
                    <a:pt x="2201" y="5012"/>
                    <a:pt x="2235" y="4976"/>
                    <a:pt x="2235" y="4918"/>
                  </a:cubicBezTo>
                  <a:cubicBezTo>
                    <a:pt x="2102" y="2716"/>
                    <a:pt x="1368" y="1682"/>
                    <a:pt x="34" y="14"/>
                  </a:cubicBezTo>
                  <a:cubicBezTo>
                    <a:pt x="24" y="5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5932075" y="2840575"/>
              <a:ext cx="64075" cy="122025"/>
            </a:xfrm>
            <a:custGeom>
              <a:avLst/>
              <a:gdLst/>
              <a:ahLst/>
              <a:cxnLst/>
              <a:rect l="l" t="t" r="r" b="b"/>
              <a:pathLst>
                <a:path w="2563" h="4881" extrusionOk="0">
                  <a:moveTo>
                    <a:pt x="72" y="1"/>
                  </a:moveTo>
                  <a:cubicBezTo>
                    <a:pt x="39" y="1"/>
                    <a:pt x="0" y="50"/>
                    <a:pt x="27" y="77"/>
                  </a:cubicBezTo>
                  <a:cubicBezTo>
                    <a:pt x="1428" y="1678"/>
                    <a:pt x="1929" y="2745"/>
                    <a:pt x="2496" y="4780"/>
                  </a:cubicBezTo>
                  <a:cubicBezTo>
                    <a:pt x="2529" y="4847"/>
                    <a:pt x="2546" y="4880"/>
                    <a:pt x="2554" y="4880"/>
                  </a:cubicBezTo>
                  <a:cubicBezTo>
                    <a:pt x="2562" y="4880"/>
                    <a:pt x="2562" y="4847"/>
                    <a:pt x="2562" y="4780"/>
                  </a:cubicBezTo>
                  <a:cubicBezTo>
                    <a:pt x="2396" y="2912"/>
                    <a:pt x="1495" y="1211"/>
                    <a:pt x="94" y="10"/>
                  </a:cubicBezTo>
                  <a:cubicBezTo>
                    <a:pt x="87" y="3"/>
                    <a:pt x="8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5402075" y="2126400"/>
              <a:ext cx="505975" cy="720025"/>
            </a:xfrm>
            <a:custGeom>
              <a:avLst/>
              <a:gdLst/>
              <a:ahLst/>
              <a:cxnLst/>
              <a:rect l="l" t="t" r="r" b="b"/>
              <a:pathLst>
                <a:path w="20239" h="28801" extrusionOk="0">
                  <a:moveTo>
                    <a:pt x="790" y="1"/>
                  </a:moveTo>
                  <a:cubicBezTo>
                    <a:pt x="1" y="1"/>
                    <a:pt x="150" y="2468"/>
                    <a:pt x="1280" y="5460"/>
                  </a:cubicBezTo>
                  <a:cubicBezTo>
                    <a:pt x="3681" y="11865"/>
                    <a:pt x="11754" y="27243"/>
                    <a:pt x="12321" y="28644"/>
                  </a:cubicBezTo>
                  <a:cubicBezTo>
                    <a:pt x="12365" y="28751"/>
                    <a:pt x="12481" y="28801"/>
                    <a:pt x="12654" y="28801"/>
                  </a:cubicBezTo>
                  <a:cubicBezTo>
                    <a:pt x="14197" y="28801"/>
                    <a:pt x="20239" y="24893"/>
                    <a:pt x="19459" y="23573"/>
                  </a:cubicBezTo>
                  <a:cubicBezTo>
                    <a:pt x="18225" y="21438"/>
                    <a:pt x="7717" y="5894"/>
                    <a:pt x="1313" y="257"/>
                  </a:cubicBezTo>
                  <a:cubicBezTo>
                    <a:pt x="1108" y="82"/>
                    <a:pt x="93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5385350" y="2111375"/>
              <a:ext cx="514050" cy="702775"/>
            </a:xfrm>
            <a:custGeom>
              <a:avLst/>
              <a:gdLst/>
              <a:ahLst/>
              <a:cxnLst/>
              <a:rect l="l" t="t" r="r" b="b"/>
              <a:pathLst>
                <a:path w="20562" h="28111" extrusionOk="0">
                  <a:moveTo>
                    <a:pt x="827" y="0"/>
                  </a:moveTo>
                  <a:cubicBezTo>
                    <a:pt x="1" y="0"/>
                    <a:pt x="569" y="2288"/>
                    <a:pt x="1882" y="6328"/>
                  </a:cubicBezTo>
                  <a:cubicBezTo>
                    <a:pt x="3783" y="12232"/>
                    <a:pt x="11922" y="28110"/>
                    <a:pt x="11922" y="28110"/>
                  </a:cubicBezTo>
                  <a:lnTo>
                    <a:pt x="20562" y="22973"/>
                  </a:lnTo>
                  <a:cubicBezTo>
                    <a:pt x="20562" y="22973"/>
                    <a:pt x="8753" y="7829"/>
                    <a:pt x="4183" y="2826"/>
                  </a:cubicBezTo>
                  <a:cubicBezTo>
                    <a:pt x="2410" y="898"/>
                    <a:pt x="134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5424875" y="2252900"/>
              <a:ext cx="83175" cy="201675"/>
            </a:xfrm>
            <a:custGeom>
              <a:avLst/>
              <a:gdLst/>
              <a:ahLst/>
              <a:cxnLst/>
              <a:rect l="l" t="t" r="r" b="b"/>
              <a:pathLst>
                <a:path w="3327" h="8067" extrusionOk="0">
                  <a:moveTo>
                    <a:pt x="1" y="0"/>
                  </a:moveTo>
                  <a:lnTo>
                    <a:pt x="1" y="0"/>
                  </a:lnTo>
                  <a:cubicBezTo>
                    <a:pt x="267" y="834"/>
                    <a:pt x="568" y="1668"/>
                    <a:pt x="901" y="2502"/>
                  </a:cubicBezTo>
                  <a:lnTo>
                    <a:pt x="835" y="2402"/>
                  </a:lnTo>
                  <a:lnTo>
                    <a:pt x="601" y="2102"/>
                  </a:lnTo>
                  <a:cubicBezTo>
                    <a:pt x="468" y="1901"/>
                    <a:pt x="334" y="1701"/>
                    <a:pt x="201" y="1534"/>
                  </a:cubicBezTo>
                  <a:cubicBezTo>
                    <a:pt x="201" y="1525"/>
                    <a:pt x="198" y="1521"/>
                    <a:pt x="195" y="1521"/>
                  </a:cubicBezTo>
                  <a:lnTo>
                    <a:pt x="195" y="1521"/>
                  </a:lnTo>
                  <a:cubicBezTo>
                    <a:pt x="187" y="1521"/>
                    <a:pt x="177" y="1544"/>
                    <a:pt x="201" y="1568"/>
                  </a:cubicBezTo>
                  <a:cubicBezTo>
                    <a:pt x="334" y="1768"/>
                    <a:pt x="468" y="1968"/>
                    <a:pt x="601" y="2168"/>
                  </a:cubicBezTo>
                  <a:lnTo>
                    <a:pt x="801" y="2468"/>
                  </a:lnTo>
                  <a:cubicBezTo>
                    <a:pt x="868" y="2569"/>
                    <a:pt x="935" y="2669"/>
                    <a:pt x="1001" y="2802"/>
                  </a:cubicBezTo>
                  <a:cubicBezTo>
                    <a:pt x="1168" y="3236"/>
                    <a:pt x="1335" y="3703"/>
                    <a:pt x="1502" y="4136"/>
                  </a:cubicBezTo>
                  <a:cubicBezTo>
                    <a:pt x="2035" y="5471"/>
                    <a:pt x="2636" y="6738"/>
                    <a:pt x="3203" y="8039"/>
                  </a:cubicBezTo>
                  <a:cubicBezTo>
                    <a:pt x="3213" y="8059"/>
                    <a:pt x="3228" y="8067"/>
                    <a:pt x="3244" y="8067"/>
                  </a:cubicBezTo>
                  <a:cubicBezTo>
                    <a:pt x="3283" y="8067"/>
                    <a:pt x="3327" y="8020"/>
                    <a:pt x="3303" y="7972"/>
                  </a:cubicBezTo>
                  <a:cubicBezTo>
                    <a:pt x="2703" y="6705"/>
                    <a:pt x="2202" y="5404"/>
                    <a:pt x="1635" y="4070"/>
                  </a:cubicBezTo>
                  <a:cubicBezTo>
                    <a:pt x="1068" y="2735"/>
                    <a:pt x="501" y="136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5658375" y="2646500"/>
              <a:ext cx="259375" cy="195175"/>
            </a:xfrm>
            <a:custGeom>
              <a:avLst/>
              <a:gdLst/>
              <a:ahLst/>
              <a:cxnLst/>
              <a:rect l="l" t="t" r="r" b="b"/>
              <a:pathLst>
                <a:path w="10375" h="7807" extrusionOk="0">
                  <a:moveTo>
                    <a:pt x="8907" y="1"/>
                  </a:moveTo>
                  <a:lnTo>
                    <a:pt x="1" y="5771"/>
                  </a:lnTo>
                  <a:lnTo>
                    <a:pt x="1268" y="7806"/>
                  </a:lnTo>
                  <a:lnTo>
                    <a:pt x="10375" y="1869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5670075" y="2654850"/>
              <a:ext cx="197650" cy="130350"/>
            </a:xfrm>
            <a:custGeom>
              <a:avLst/>
              <a:gdLst/>
              <a:ahLst/>
              <a:cxnLst/>
              <a:rect l="l" t="t" r="r" b="b"/>
              <a:pathLst>
                <a:path w="7906" h="5214" extrusionOk="0">
                  <a:moveTo>
                    <a:pt x="7839" y="0"/>
                  </a:moveTo>
                  <a:cubicBezTo>
                    <a:pt x="7205" y="434"/>
                    <a:pt x="3335" y="2602"/>
                    <a:pt x="33" y="5171"/>
                  </a:cubicBezTo>
                  <a:cubicBezTo>
                    <a:pt x="6" y="5171"/>
                    <a:pt x="1" y="5213"/>
                    <a:pt x="17" y="5213"/>
                  </a:cubicBezTo>
                  <a:cubicBezTo>
                    <a:pt x="21" y="5213"/>
                    <a:pt x="26" y="5211"/>
                    <a:pt x="33" y="5204"/>
                  </a:cubicBezTo>
                  <a:cubicBezTo>
                    <a:pt x="3068" y="3403"/>
                    <a:pt x="7205" y="467"/>
                    <a:pt x="7872" y="67"/>
                  </a:cubicBezTo>
                  <a:cubicBezTo>
                    <a:pt x="7905" y="34"/>
                    <a:pt x="7872" y="0"/>
                    <a:pt x="7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4041400" y="3993300"/>
              <a:ext cx="170125" cy="816450"/>
            </a:xfrm>
            <a:custGeom>
              <a:avLst/>
              <a:gdLst/>
              <a:ahLst/>
              <a:cxnLst/>
              <a:rect l="l" t="t" r="r" b="b"/>
              <a:pathLst>
                <a:path w="6805" h="32658" extrusionOk="0">
                  <a:moveTo>
                    <a:pt x="4337" y="1"/>
                  </a:moveTo>
                  <a:lnTo>
                    <a:pt x="3769" y="4604"/>
                  </a:lnTo>
                  <a:lnTo>
                    <a:pt x="0" y="32657"/>
                  </a:lnTo>
                  <a:lnTo>
                    <a:pt x="834" y="32657"/>
                  </a:lnTo>
                  <a:lnTo>
                    <a:pt x="6038" y="4604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4135625" y="3993300"/>
              <a:ext cx="75900" cy="115100"/>
            </a:xfrm>
            <a:custGeom>
              <a:avLst/>
              <a:gdLst/>
              <a:ahLst/>
              <a:cxnLst/>
              <a:rect l="l" t="t" r="r" b="b"/>
              <a:pathLst>
                <a:path w="3036" h="4604" extrusionOk="0">
                  <a:moveTo>
                    <a:pt x="568" y="1"/>
                  </a:moveTo>
                  <a:lnTo>
                    <a:pt x="0" y="4604"/>
                  </a:lnTo>
                  <a:lnTo>
                    <a:pt x="2269" y="460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4449175" y="3993300"/>
              <a:ext cx="170150" cy="816450"/>
            </a:xfrm>
            <a:custGeom>
              <a:avLst/>
              <a:gdLst/>
              <a:ahLst/>
              <a:cxnLst/>
              <a:rect l="l" t="t" r="r" b="b"/>
              <a:pathLst>
                <a:path w="6806" h="32658" extrusionOk="0">
                  <a:moveTo>
                    <a:pt x="1" y="1"/>
                  </a:moveTo>
                  <a:lnTo>
                    <a:pt x="768" y="4604"/>
                  </a:lnTo>
                  <a:lnTo>
                    <a:pt x="5972" y="32657"/>
                  </a:lnTo>
                  <a:lnTo>
                    <a:pt x="6806" y="32657"/>
                  </a:lnTo>
                  <a:lnTo>
                    <a:pt x="3036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4449175" y="3993300"/>
              <a:ext cx="75925" cy="115100"/>
            </a:xfrm>
            <a:custGeom>
              <a:avLst/>
              <a:gdLst/>
              <a:ahLst/>
              <a:cxnLst/>
              <a:rect l="l" t="t" r="r" b="b"/>
              <a:pathLst>
                <a:path w="3037" h="4604" extrusionOk="0">
                  <a:moveTo>
                    <a:pt x="1" y="1"/>
                  </a:moveTo>
                  <a:lnTo>
                    <a:pt x="768" y="4604"/>
                  </a:lnTo>
                  <a:lnTo>
                    <a:pt x="3036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4839450" y="3993300"/>
              <a:ext cx="170150" cy="816450"/>
            </a:xfrm>
            <a:custGeom>
              <a:avLst/>
              <a:gdLst/>
              <a:ahLst/>
              <a:cxnLst/>
              <a:rect l="l" t="t" r="r" b="b"/>
              <a:pathLst>
                <a:path w="6806" h="32658" extrusionOk="0">
                  <a:moveTo>
                    <a:pt x="1" y="1"/>
                  </a:moveTo>
                  <a:lnTo>
                    <a:pt x="768" y="4604"/>
                  </a:lnTo>
                  <a:lnTo>
                    <a:pt x="5972" y="32657"/>
                  </a:lnTo>
                  <a:lnTo>
                    <a:pt x="6806" y="32657"/>
                  </a:lnTo>
                  <a:lnTo>
                    <a:pt x="3003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4839450" y="3993300"/>
              <a:ext cx="75100" cy="115100"/>
            </a:xfrm>
            <a:custGeom>
              <a:avLst/>
              <a:gdLst/>
              <a:ahLst/>
              <a:cxnLst/>
              <a:rect l="l" t="t" r="r" b="b"/>
              <a:pathLst>
                <a:path w="3004" h="4604" extrusionOk="0">
                  <a:moveTo>
                    <a:pt x="1" y="1"/>
                  </a:moveTo>
                  <a:lnTo>
                    <a:pt x="768" y="4604"/>
                  </a:lnTo>
                  <a:lnTo>
                    <a:pt x="3003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4023875" y="3249425"/>
              <a:ext cx="952375" cy="797275"/>
            </a:xfrm>
            <a:custGeom>
              <a:avLst/>
              <a:gdLst/>
              <a:ahLst/>
              <a:cxnLst/>
              <a:rect l="l" t="t" r="r" b="b"/>
              <a:pathLst>
                <a:path w="38095" h="31891" extrusionOk="0">
                  <a:moveTo>
                    <a:pt x="19048" y="1"/>
                  </a:moveTo>
                  <a:lnTo>
                    <a:pt x="14244" y="27888"/>
                  </a:lnTo>
                  <a:lnTo>
                    <a:pt x="1" y="27888"/>
                  </a:lnTo>
                  <a:lnTo>
                    <a:pt x="1" y="31890"/>
                  </a:lnTo>
                  <a:lnTo>
                    <a:pt x="38094" y="31890"/>
                  </a:lnTo>
                  <a:lnTo>
                    <a:pt x="3662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4890325" y="3249425"/>
              <a:ext cx="85925" cy="797275"/>
            </a:xfrm>
            <a:custGeom>
              <a:avLst/>
              <a:gdLst/>
              <a:ahLst/>
              <a:cxnLst/>
              <a:rect l="l" t="t" r="r" b="b"/>
              <a:pathLst>
                <a:path w="3437" h="31891" extrusionOk="0">
                  <a:moveTo>
                    <a:pt x="1" y="1"/>
                  </a:moveTo>
                  <a:lnTo>
                    <a:pt x="1368" y="31890"/>
                  </a:lnTo>
                  <a:lnTo>
                    <a:pt x="3436" y="31890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2978125" y="4250150"/>
              <a:ext cx="834800" cy="483850"/>
            </a:xfrm>
            <a:custGeom>
              <a:avLst/>
              <a:gdLst/>
              <a:ahLst/>
              <a:cxnLst/>
              <a:rect l="l" t="t" r="r" b="b"/>
              <a:pathLst>
                <a:path w="33392" h="19354" extrusionOk="0">
                  <a:moveTo>
                    <a:pt x="17914" y="1"/>
                  </a:moveTo>
                  <a:lnTo>
                    <a:pt x="11075" y="10308"/>
                  </a:lnTo>
                  <a:lnTo>
                    <a:pt x="9941" y="12009"/>
                  </a:lnTo>
                  <a:lnTo>
                    <a:pt x="9941" y="12243"/>
                  </a:lnTo>
                  <a:cubicBezTo>
                    <a:pt x="9941" y="12243"/>
                    <a:pt x="2202" y="15645"/>
                    <a:pt x="1402" y="16279"/>
                  </a:cubicBezTo>
                  <a:cubicBezTo>
                    <a:pt x="635" y="16913"/>
                    <a:pt x="1" y="18914"/>
                    <a:pt x="701" y="19148"/>
                  </a:cubicBezTo>
                  <a:cubicBezTo>
                    <a:pt x="1028" y="19272"/>
                    <a:pt x="5601" y="19353"/>
                    <a:pt x="10466" y="19353"/>
                  </a:cubicBezTo>
                  <a:cubicBezTo>
                    <a:pt x="16021" y="19353"/>
                    <a:pt x="21957" y="19248"/>
                    <a:pt x="22383" y="18981"/>
                  </a:cubicBezTo>
                  <a:cubicBezTo>
                    <a:pt x="22684" y="18814"/>
                    <a:pt x="22850" y="15845"/>
                    <a:pt x="22984" y="12309"/>
                  </a:cubicBezTo>
                  <a:cubicBezTo>
                    <a:pt x="22984" y="12309"/>
                    <a:pt x="23651" y="11475"/>
                    <a:pt x="24685" y="10308"/>
                  </a:cubicBezTo>
                  <a:cubicBezTo>
                    <a:pt x="27620" y="6839"/>
                    <a:pt x="33391" y="67"/>
                    <a:pt x="33391" y="67"/>
                  </a:cubicBezTo>
                  <a:lnTo>
                    <a:pt x="17914" y="1"/>
                  </a:lnTo>
                  <a:close/>
                </a:path>
              </a:pathLst>
            </a:custGeom>
            <a:solidFill>
              <a:srgbClr val="DC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2978125" y="4507825"/>
              <a:ext cx="617150" cy="226175"/>
            </a:xfrm>
            <a:custGeom>
              <a:avLst/>
              <a:gdLst/>
              <a:ahLst/>
              <a:cxnLst/>
              <a:rect l="l" t="t" r="r" b="b"/>
              <a:pathLst>
                <a:path w="24686" h="9047" extrusionOk="0">
                  <a:moveTo>
                    <a:pt x="11075" y="1"/>
                  </a:moveTo>
                  <a:lnTo>
                    <a:pt x="9941" y="1702"/>
                  </a:lnTo>
                  <a:lnTo>
                    <a:pt x="9941" y="1936"/>
                  </a:lnTo>
                  <a:cubicBezTo>
                    <a:pt x="9941" y="1936"/>
                    <a:pt x="2202" y="5338"/>
                    <a:pt x="1402" y="5972"/>
                  </a:cubicBezTo>
                  <a:cubicBezTo>
                    <a:pt x="601" y="6606"/>
                    <a:pt x="1" y="8607"/>
                    <a:pt x="701" y="8841"/>
                  </a:cubicBezTo>
                  <a:cubicBezTo>
                    <a:pt x="1028" y="8965"/>
                    <a:pt x="5601" y="9046"/>
                    <a:pt x="10466" y="9046"/>
                  </a:cubicBezTo>
                  <a:cubicBezTo>
                    <a:pt x="16021" y="9046"/>
                    <a:pt x="21957" y="8941"/>
                    <a:pt x="22383" y="8674"/>
                  </a:cubicBezTo>
                  <a:cubicBezTo>
                    <a:pt x="22684" y="8507"/>
                    <a:pt x="22850" y="5538"/>
                    <a:pt x="22984" y="2002"/>
                  </a:cubicBezTo>
                  <a:cubicBezTo>
                    <a:pt x="22984" y="2002"/>
                    <a:pt x="23651" y="1168"/>
                    <a:pt x="246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2978125" y="4550375"/>
              <a:ext cx="574600" cy="183625"/>
            </a:xfrm>
            <a:custGeom>
              <a:avLst/>
              <a:gdLst/>
              <a:ahLst/>
              <a:cxnLst/>
              <a:rect l="l" t="t" r="r" b="b"/>
              <a:pathLst>
                <a:path w="22984" h="7345" extrusionOk="0">
                  <a:moveTo>
                    <a:pt x="9941" y="0"/>
                  </a:moveTo>
                  <a:lnTo>
                    <a:pt x="9941" y="234"/>
                  </a:lnTo>
                  <a:cubicBezTo>
                    <a:pt x="9941" y="234"/>
                    <a:pt x="2202" y="3636"/>
                    <a:pt x="1402" y="4270"/>
                  </a:cubicBezTo>
                  <a:cubicBezTo>
                    <a:pt x="635" y="4904"/>
                    <a:pt x="1" y="6905"/>
                    <a:pt x="701" y="7139"/>
                  </a:cubicBezTo>
                  <a:cubicBezTo>
                    <a:pt x="1028" y="7263"/>
                    <a:pt x="5601" y="7344"/>
                    <a:pt x="10466" y="7344"/>
                  </a:cubicBezTo>
                  <a:cubicBezTo>
                    <a:pt x="16021" y="7344"/>
                    <a:pt x="21957" y="7239"/>
                    <a:pt x="22383" y="6972"/>
                  </a:cubicBezTo>
                  <a:cubicBezTo>
                    <a:pt x="22684" y="6805"/>
                    <a:pt x="22850" y="3836"/>
                    <a:pt x="22984" y="300"/>
                  </a:cubicBezTo>
                  <a:cubicBezTo>
                    <a:pt x="22984" y="267"/>
                    <a:pt x="22984" y="234"/>
                    <a:pt x="22984" y="200"/>
                  </a:cubicBezTo>
                  <a:lnTo>
                    <a:pt x="9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2999825" y="4708850"/>
              <a:ext cx="515375" cy="6400"/>
            </a:xfrm>
            <a:custGeom>
              <a:avLst/>
              <a:gdLst/>
              <a:ahLst/>
              <a:cxnLst/>
              <a:rect l="l" t="t" r="r" b="b"/>
              <a:pathLst>
                <a:path w="20615" h="256" extrusionOk="0">
                  <a:moveTo>
                    <a:pt x="5751" y="0"/>
                  </a:moveTo>
                  <a:cubicBezTo>
                    <a:pt x="3258" y="0"/>
                    <a:pt x="1144" y="11"/>
                    <a:pt x="67" y="32"/>
                  </a:cubicBezTo>
                  <a:cubicBezTo>
                    <a:pt x="0" y="66"/>
                    <a:pt x="0" y="66"/>
                    <a:pt x="67" y="99"/>
                  </a:cubicBezTo>
                  <a:cubicBezTo>
                    <a:pt x="2445" y="169"/>
                    <a:pt x="9877" y="255"/>
                    <a:pt x="15286" y="255"/>
                  </a:cubicBezTo>
                  <a:cubicBezTo>
                    <a:pt x="17614" y="255"/>
                    <a:pt x="19567" y="239"/>
                    <a:pt x="20581" y="199"/>
                  </a:cubicBezTo>
                  <a:cubicBezTo>
                    <a:pt x="20615" y="199"/>
                    <a:pt x="20615" y="166"/>
                    <a:pt x="20581" y="166"/>
                  </a:cubicBezTo>
                  <a:cubicBezTo>
                    <a:pt x="18279" y="52"/>
                    <a:pt x="11132" y="0"/>
                    <a:pt x="5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3187450" y="4548625"/>
              <a:ext cx="103425" cy="27625"/>
            </a:xfrm>
            <a:custGeom>
              <a:avLst/>
              <a:gdLst/>
              <a:ahLst/>
              <a:cxnLst/>
              <a:rect l="l" t="t" r="r" b="b"/>
              <a:pathLst>
                <a:path w="4137" h="1105" extrusionOk="0">
                  <a:moveTo>
                    <a:pt x="1179" y="0"/>
                  </a:moveTo>
                  <a:cubicBezTo>
                    <a:pt x="812" y="0"/>
                    <a:pt x="448" y="36"/>
                    <a:pt x="100" y="104"/>
                  </a:cubicBezTo>
                  <a:cubicBezTo>
                    <a:pt x="0" y="104"/>
                    <a:pt x="0" y="270"/>
                    <a:pt x="134" y="270"/>
                  </a:cubicBezTo>
                  <a:cubicBezTo>
                    <a:pt x="1468" y="404"/>
                    <a:pt x="2769" y="671"/>
                    <a:pt x="4070" y="1104"/>
                  </a:cubicBezTo>
                  <a:cubicBezTo>
                    <a:pt x="4103" y="1104"/>
                    <a:pt x="4137" y="1038"/>
                    <a:pt x="4103" y="1004"/>
                  </a:cubicBezTo>
                  <a:cubicBezTo>
                    <a:pt x="3357" y="307"/>
                    <a:pt x="2257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3164100" y="4563150"/>
              <a:ext cx="102600" cy="27275"/>
            </a:xfrm>
            <a:custGeom>
              <a:avLst/>
              <a:gdLst/>
              <a:ahLst/>
              <a:cxnLst/>
              <a:rect l="l" t="t" r="r" b="b"/>
              <a:pathLst>
                <a:path w="4104" h="1091" extrusionOk="0">
                  <a:moveTo>
                    <a:pt x="1107" y="1"/>
                  </a:moveTo>
                  <a:cubicBezTo>
                    <a:pt x="754" y="1"/>
                    <a:pt x="403" y="32"/>
                    <a:pt x="67" y="90"/>
                  </a:cubicBezTo>
                  <a:cubicBezTo>
                    <a:pt x="0" y="123"/>
                    <a:pt x="0" y="223"/>
                    <a:pt x="67" y="256"/>
                  </a:cubicBezTo>
                  <a:cubicBezTo>
                    <a:pt x="1401" y="390"/>
                    <a:pt x="2736" y="657"/>
                    <a:pt x="4003" y="1090"/>
                  </a:cubicBezTo>
                  <a:cubicBezTo>
                    <a:pt x="4070" y="1090"/>
                    <a:pt x="4103" y="1057"/>
                    <a:pt x="4070" y="1024"/>
                  </a:cubicBezTo>
                  <a:cubicBezTo>
                    <a:pt x="3290" y="294"/>
                    <a:pt x="2188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3139925" y="4577350"/>
              <a:ext cx="102425" cy="27475"/>
            </a:xfrm>
            <a:custGeom>
              <a:avLst/>
              <a:gdLst/>
              <a:ahLst/>
              <a:cxnLst/>
              <a:rect l="l" t="t" r="r" b="b"/>
              <a:pathLst>
                <a:path w="4097" h="1099" extrusionOk="0">
                  <a:moveTo>
                    <a:pt x="1097" y="0"/>
                  </a:moveTo>
                  <a:cubicBezTo>
                    <a:pt x="743" y="0"/>
                    <a:pt x="395" y="31"/>
                    <a:pt x="67" y="89"/>
                  </a:cubicBezTo>
                  <a:cubicBezTo>
                    <a:pt x="0" y="122"/>
                    <a:pt x="0" y="255"/>
                    <a:pt x="67" y="255"/>
                  </a:cubicBezTo>
                  <a:cubicBezTo>
                    <a:pt x="1401" y="389"/>
                    <a:pt x="2735" y="689"/>
                    <a:pt x="4003" y="1089"/>
                  </a:cubicBezTo>
                  <a:cubicBezTo>
                    <a:pt x="4016" y="1096"/>
                    <a:pt x="4027" y="1098"/>
                    <a:pt x="4037" y="1098"/>
                  </a:cubicBezTo>
                  <a:cubicBezTo>
                    <a:pt x="4080" y="1098"/>
                    <a:pt x="4097" y="1050"/>
                    <a:pt x="4070" y="1023"/>
                  </a:cubicBezTo>
                  <a:cubicBezTo>
                    <a:pt x="3315" y="293"/>
                    <a:pt x="2181" y="0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3133250" y="4467100"/>
              <a:ext cx="116775" cy="95125"/>
            </a:xfrm>
            <a:custGeom>
              <a:avLst/>
              <a:gdLst/>
              <a:ahLst/>
              <a:cxnLst/>
              <a:rect l="l" t="t" r="r" b="b"/>
              <a:pathLst>
                <a:path w="4671" h="3805" extrusionOk="0">
                  <a:moveTo>
                    <a:pt x="1298" y="399"/>
                  </a:moveTo>
                  <a:cubicBezTo>
                    <a:pt x="1732" y="399"/>
                    <a:pt x="2313" y="726"/>
                    <a:pt x="2535" y="929"/>
                  </a:cubicBezTo>
                  <a:cubicBezTo>
                    <a:pt x="2802" y="1163"/>
                    <a:pt x="3036" y="1430"/>
                    <a:pt x="3236" y="1697"/>
                  </a:cubicBezTo>
                  <a:cubicBezTo>
                    <a:pt x="3703" y="2264"/>
                    <a:pt x="4103" y="2864"/>
                    <a:pt x="4503" y="3465"/>
                  </a:cubicBezTo>
                  <a:cubicBezTo>
                    <a:pt x="3970" y="3231"/>
                    <a:pt x="3436" y="3031"/>
                    <a:pt x="2902" y="2831"/>
                  </a:cubicBezTo>
                  <a:cubicBezTo>
                    <a:pt x="2235" y="2564"/>
                    <a:pt x="934" y="2064"/>
                    <a:pt x="801" y="1263"/>
                  </a:cubicBezTo>
                  <a:cubicBezTo>
                    <a:pt x="697" y="610"/>
                    <a:pt x="950" y="399"/>
                    <a:pt x="1298" y="399"/>
                  </a:cubicBezTo>
                  <a:close/>
                  <a:moveTo>
                    <a:pt x="1388" y="0"/>
                  </a:moveTo>
                  <a:cubicBezTo>
                    <a:pt x="1067" y="0"/>
                    <a:pt x="759" y="120"/>
                    <a:pt x="534" y="429"/>
                  </a:cubicBezTo>
                  <a:cubicBezTo>
                    <a:pt x="0" y="1130"/>
                    <a:pt x="601" y="1897"/>
                    <a:pt x="1134" y="2330"/>
                  </a:cubicBezTo>
                  <a:cubicBezTo>
                    <a:pt x="2068" y="3064"/>
                    <a:pt x="3336" y="3365"/>
                    <a:pt x="4437" y="3798"/>
                  </a:cubicBezTo>
                  <a:cubicBezTo>
                    <a:pt x="4450" y="3803"/>
                    <a:pt x="4463" y="3805"/>
                    <a:pt x="4477" y="3805"/>
                  </a:cubicBezTo>
                  <a:cubicBezTo>
                    <a:pt x="4562" y="3805"/>
                    <a:pt x="4637" y="3718"/>
                    <a:pt x="4637" y="3631"/>
                  </a:cubicBezTo>
                  <a:cubicBezTo>
                    <a:pt x="4670" y="3631"/>
                    <a:pt x="4670" y="3598"/>
                    <a:pt x="4670" y="3565"/>
                  </a:cubicBezTo>
                  <a:cubicBezTo>
                    <a:pt x="4270" y="2397"/>
                    <a:pt x="3569" y="1330"/>
                    <a:pt x="2602" y="496"/>
                  </a:cubicBezTo>
                  <a:cubicBezTo>
                    <a:pt x="2293" y="226"/>
                    <a:pt x="1828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3241650" y="4489000"/>
              <a:ext cx="127625" cy="73075"/>
            </a:xfrm>
            <a:custGeom>
              <a:avLst/>
              <a:gdLst/>
              <a:ahLst/>
              <a:cxnLst/>
              <a:rect l="l" t="t" r="r" b="b"/>
              <a:pathLst>
                <a:path w="5105" h="2923" extrusionOk="0">
                  <a:moveTo>
                    <a:pt x="3781" y="413"/>
                  </a:moveTo>
                  <a:cubicBezTo>
                    <a:pt x="4287" y="413"/>
                    <a:pt x="4700" y="639"/>
                    <a:pt x="4337" y="1421"/>
                  </a:cubicBezTo>
                  <a:cubicBezTo>
                    <a:pt x="4003" y="2188"/>
                    <a:pt x="2636" y="2288"/>
                    <a:pt x="1935" y="2388"/>
                  </a:cubicBezTo>
                  <a:cubicBezTo>
                    <a:pt x="1368" y="2455"/>
                    <a:pt x="768" y="2489"/>
                    <a:pt x="201" y="2589"/>
                  </a:cubicBezTo>
                  <a:cubicBezTo>
                    <a:pt x="768" y="2122"/>
                    <a:pt x="1268" y="1621"/>
                    <a:pt x="1869" y="1188"/>
                  </a:cubicBezTo>
                  <a:cubicBezTo>
                    <a:pt x="2169" y="987"/>
                    <a:pt x="2436" y="787"/>
                    <a:pt x="2769" y="654"/>
                  </a:cubicBezTo>
                  <a:cubicBezTo>
                    <a:pt x="2969" y="540"/>
                    <a:pt x="3401" y="413"/>
                    <a:pt x="3781" y="413"/>
                  </a:cubicBezTo>
                  <a:close/>
                  <a:moveTo>
                    <a:pt x="3715" y="0"/>
                  </a:moveTo>
                  <a:cubicBezTo>
                    <a:pt x="3399" y="0"/>
                    <a:pt x="3071" y="86"/>
                    <a:pt x="2803" y="220"/>
                  </a:cubicBezTo>
                  <a:cubicBezTo>
                    <a:pt x="1668" y="754"/>
                    <a:pt x="701" y="1588"/>
                    <a:pt x="1" y="2655"/>
                  </a:cubicBezTo>
                  <a:cubicBezTo>
                    <a:pt x="1" y="2655"/>
                    <a:pt x="1" y="2689"/>
                    <a:pt x="1" y="2689"/>
                  </a:cubicBezTo>
                  <a:cubicBezTo>
                    <a:pt x="1" y="2789"/>
                    <a:pt x="34" y="2922"/>
                    <a:pt x="167" y="2922"/>
                  </a:cubicBezTo>
                  <a:cubicBezTo>
                    <a:pt x="1335" y="2789"/>
                    <a:pt x="2602" y="2822"/>
                    <a:pt x="3737" y="2355"/>
                  </a:cubicBezTo>
                  <a:cubicBezTo>
                    <a:pt x="4370" y="2088"/>
                    <a:pt x="5104" y="1454"/>
                    <a:pt x="4804" y="687"/>
                  </a:cubicBezTo>
                  <a:cubicBezTo>
                    <a:pt x="4625" y="189"/>
                    <a:pt x="4183" y="0"/>
                    <a:pt x="37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3203300" y="3471250"/>
              <a:ext cx="1539450" cy="1119175"/>
            </a:xfrm>
            <a:custGeom>
              <a:avLst/>
              <a:gdLst/>
              <a:ahLst/>
              <a:cxnLst/>
              <a:rect l="l" t="t" r="r" b="b"/>
              <a:pathLst>
                <a:path w="61578" h="44767" extrusionOk="0">
                  <a:moveTo>
                    <a:pt x="46333" y="1"/>
                  </a:moveTo>
                  <a:cubicBezTo>
                    <a:pt x="46333" y="1"/>
                    <a:pt x="46367" y="5071"/>
                    <a:pt x="45666" y="5305"/>
                  </a:cubicBezTo>
                  <a:cubicBezTo>
                    <a:pt x="38127" y="7640"/>
                    <a:pt x="23917" y="12777"/>
                    <a:pt x="20682" y="15645"/>
                  </a:cubicBezTo>
                  <a:cubicBezTo>
                    <a:pt x="14811" y="20816"/>
                    <a:pt x="0" y="43232"/>
                    <a:pt x="0" y="43232"/>
                  </a:cubicBezTo>
                  <a:lnTo>
                    <a:pt x="7872" y="43999"/>
                  </a:lnTo>
                  <a:lnTo>
                    <a:pt x="15645" y="44766"/>
                  </a:lnTo>
                  <a:cubicBezTo>
                    <a:pt x="15645" y="44766"/>
                    <a:pt x="31423" y="24352"/>
                    <a:pt x="32390" y="23384"/>
                  </a:cubicBezTo>
                  <a:cubicBezTo>
                    <a:pt x="34592" y="21183"/>
                    <a:pt x="51871" y="15946"/>
                    <a:pt x="56574" y="11242"/>
                  </a:cubicBezTo>
                  <a:cubicBezTo>
                    <a:pt x="61577" y="6272"/>
                    <a:pt x="59376" y="1"/>
                    <a:pt x="59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3263325" y="4492000"/>
              <a:ext cx="326100" cy="39225"/>
            </a:xfrm>
            <a:custGeom>
              <a:avLst/>
              <a:gdLst/>
              <a:ahLst/>
              <a:cxnLst/>
              <a:rect l="l" t="t" r="r" b="b"/>
              <a:pathLst>
                <a:path w="13044" h="1569" extrusionOk="0">
                  <a:moveTo>
                    <a:pt x="68" y="0"/>
                  </a:moveTo>
                  <a:cubicBezTo>
                    <a:pt x="1" y="0"/>
                    <a:pt x="34" y="67"/>
                    <a:pt x="68" y="67"/>
                  </a:cubicBezTo>
                  <a:cubicBezTo>
                    <a:pt x="2236" y="367"/>
                    <a:pt x="1602" y="300"/>
                    <a:pt x="3804" y="601"/>
                  </a:cubicBezTo>
                  <a:cubicBezTo>
                    <a:pt x="4884" y="731"/>
                    <a:pt x="11712" y="1569"/>
                    <a:pt x="12945" y="1569"/>
                  </a:cubicBezTo>
                  <a:cubicBezTo>
                    <a:pt x="12969" y="1569"/>
                    <a:pt x="12991" y="1569"/>
                    <a:pt x="13010" y="1568"/>
                  </a:cubicBezTo>
                  <a:cubicBezTo>
                    <a:pt x="13010" y="1568"/>
                    <a:pt x="13044" y="1501"/>
                    <a:pt x="13010" y="1501"/>
                  </a:cubicBezTo>
                  <a:cubicBezTo>
                    <a:pt x="12043" y="1234"/>
                    <a:pt x="4938" y="467"/>
                    <a:pt x="3837" y="367"/>
                  </a:cubicBezTo>
                  <a:cubicBezTo>
                    <a:pt x="1635" y="134"/>
                    <a:pt x="2269" y="20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3515175" y="3471250"/>
              <a:ext cx="1227575" cy="1119175"/>
            </a:xfrm>
            <a:custGeom>
              <a:avLst/>
              <a:gdLst/>
              <a:ahLst/>
              <a:cxnLst/>
              <a:rect l="l" t="t" r="r" b="b"/>
              <a:pathLst>
                <a:path w="49103" h="44767" extrusionOk="0">
                  <a:moveTo>
                    <a:pt x="41731" y="1"/>
                  </a:moveTo>
                  <a:lnTo>
                    <a:pt x="40897" y="201"/>
                  </a:lnTo>
                  <a:lnTo>
                    <a:pt x="14945" y="15846"/>
                  </a:lnTo>
                  <a:lnTo>
                    <a:pt x="1" y="44466"/>
                  </a:lnTo>
                  <a:lnTo>
                    <a:pt x="3170" y="44766"/>
                  </a:lnTo>
                  <a:cubicBezTo>
                    <a:pt x="3170" y="44766"/>
                    <a:pt x="18948" y="24352"/>
                    <a:pt x="19915" y="23384"/>
                  </a:cubicBezTo>
                  <a:cubicBezTo>
                    <a:pt x="22083" y="21183"/>
                    <a:pt x="39362" y="15946"/>
                    <a:pt x="44099" y="11242"/>
                  </a:cubicBezTo>
                  <a:cubicBezTo>
                    <a:pt x="49102" y="6272"/>
                    <a:pt x="46901" y="1"/>
                    <a:pt x="46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3630275" y="4324375"/>
              <a:ext cx="572100" cy="511700"/>
            </a:xfrm>
            <a:custGeom>
              <a:avLst/>
              <a:gdLst/>
              <a:ahLst/>
              <a:cxnLst/>
              <a:rect l="l" t="t" r="r" b="b"/>
              <a:pathLst>
                <a:path w="22884" h="20468" extrusionOk="0">
                  <a:moveTo>
                    <a:pt x="22816" y="0"/>
                  </a:moveTo>
                  <a:lnTo>
                    <a:pt x="9307" y="134"/>
                  </a:lnTo>
                  <a:lnTo>
                    <a:pt x="9740" y="10508"/>
                  </a:lnTo>
                  <a:lnTo>
                    <a:pt x="9740" y="10942"/>
                  </a:lnTo>
                  <a:lnTo>
                    <a:pt x="9807" y="13076"/>
                  </a:lnTo>
                  <a:lnTo>
                    <a:pt x="9807" y="13310"/>
                  </a:lnTo>
                  <a:cubicBezTo>
                    <a:pt x="9807" y="13310"/>
                    <a:pt x="2135" y="16846"/>
                    <a:pt x="1334" y="17480"/>
                  </a:cubicBezTo>
                  <a:cubicBezTo>
                    <a:pt x="567" y="18113"/>
                    <a:pt x="0" y="20148"/>
                    <a:pt x="701" y="20382"/>
                  </a:cubicBezTo>
                  <a:cubicBezTo>
                    <a:pt x="876" y="20440"/>
                    <a:pt x="2270" y="20467"/>
                    <a:pt x="4275" y="20467"/>
                  </a:cubicBezTo>
                  <a:cubicBezTo>
                    <a:pt x="10291" y="20467"/>
                    <a:pt x="21799" y="20223"/>
                    <a:pt x="22349" y="19848"/>
                  </a:cubicBezTo>
                  <a:cubicBezTo>
                    <a:pt x="22650" y="19681"/>
                    <a:pt x="22783" y="16712"/>
                    <a:pt x="22850" y="13143"/>
                  </a:cubicBezTo>
                  <a:lnTo>
                    <a:pt x="22850" y="13043"/>
                  </a:lnTo>
                  <a:cubicBezTo>
                    <a:pt x="22850" y="12309"/>
                    <a:pt x="22883" y="11542"/>
                    <a:pt x="22883" y="10808"/>
                  </a:cubicBezTo>
                  <a:lnTo>
                    <a:pt x="22883" y="10475"/>
                  </a:lnTo>
                  <a:cubicBezTo>
                    <a:pt x="22883" y="5337"/>
                    <a:pt x="22816" y="0"/>
                    <a:pt x="22816" y="0"/>
                  </a:cubicBezTo>
                  <a:close/>
                </a:path>
              </a:pathLst>
            </a:custGeom>
            <a:solidFill>
              <a:srgbClr val="DC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3630275" y="4586225"/>
              <a:ext cx="572100" cy="249850"/>
            </a:xfrm>
            <a:custGeom>
              <a:avLst/>
              <a:gdLst/>
              <a:ahLst/>
              <a:cxnLst/>
              <a:rect l="l" t="t" r="r" b="b"/>
              <a:pathLst>
                <a:path w="22884" h="9994" extrusionOk="0">
                  <a:moveTo>
                    <a:pt x="22883" y="1"/>
                  </a:moveTo>
                  <a:lnTo>
                    <a:pt x="9707" y="34"/>
                  </a:lnTo>
                  <a:lnTo>
                    <a:pt x="9707" y="468"/>
                  </a:lnTo>
                  <a:lnTo>
                    <a:pt x="9807" y="2602"/>
                  </a:lnTo>
                  <a:lnTo>
                    <a:pt x="9807" y="2836"/>
                  </a:lnTo>
                  <a:cubicBezTo>
                    <a:pt x="9807" y="2836"/>
                    <a:pt x="2102" y="6372"/>
                    <a:pt x="1334" y="7006"/>
                  </a:cubicBezTo>
                  <a:cubicBezTo>
                    <a:pt x="534" y="7639"/>
                    <a:pt x="0" y="9674"/>
                    <a:pt x="701" y="9908"/>
                  </a:cubicBezTo>
                  <a:cubicBezTo>
                    <a:pt x="876" y="9966"/>
                    <a:pt x="2270" y="9993"/>
                    <a:pt x="4275" y="9993"/>
                  </a:cubicBezTo>
                  <a:cubicBezTo>
                    <a:pt x="10291" y="9993"/>
                    <a:pt x="21799" y="9749"/>
                    <a:pt x="22349" y="9374"/>
                  </a:cubicBezTo>
                  <a:cubicBezTo>
                    <a:pt x="22650" y="9207"/>
                    <a:pt x="22783" y="6238"/>
                    <a:pt x="22850" y="2669"/>
                  </a:cubicBezTo>
                  <a:lnTo>
                    <a:pt x="22850" y="2569"/>
                  </a:lnTo>
                  <a:cubicBezTo>
                    <a:pt x="22850" y="1835"/>
                    <a:pt x="22883" y="1068"/>
                    <a:pt x="22883" y="334"/>
                  </a:cubicBezTo>
                  <a:lnTo>
                    <a:pt x="2288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3630275" y="4650450"/>
              <a:ext cx="571250" cy="185625"/>
            </a:xfrm>
            <a:custGeom>
              <a:avLst/>
              <a:gdLst/>
              <a:ahLst/>
              <a:cxnLst/>
              <a:rect l="l" t="t" r="r" b="b"/>
              <a:pathLst>
                <a:path w="22850" h="7425" extrusionOk="0">
                  <a:moveTo>
                    <a:pt x="9807" y="0"/>
                  </a:moveTo>
                  <a:lnTo>
                    <a:pt x="9807" y="234"/>
                  </a:lnTo>
                  <a:cubicBezTo>
                    <a:pt x="9807" y="234"/>
                    <a:pt x="2135" y="3769"/>
                    <a:pt x="1368" y="4437"/>
                  </a:cubicBezTo>
                  <a:cubicBezTo>
                    <a:pt x="567" y="5070"/>
                    <a:pt x="0" y="7105"/>
                    <a:pt x="701" y="7339"/>
                  </a:cubicBezTo>
                  <a:cubicBezTo>
                    <a:pt x="876" y="7397"/>
                    <a:pt x="2270" y="7424"/>
                    <a:pt x="4275" y="7424"/>
                  </a:cubicBezTo>
                  <a:cubicBezTo>
                    <a:pt x="10291" y="7424"/>
                    <a:pt x="21799" y="7180"/>
                    <a:pt x="22349" y="6805"/>
                  </a:cubicBezTo>
                  <a:cubicBezTo>
                    <a:pt x="22650" y="6638"/>
                    <a:pt x="22783" y="3669"/>
                    <a:pt x="22850" y="100"/>
                  </a:cubicBezTo>
                  <a:lnTo>
                    <a:pt x="22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3651100" y="4808625"/>
              <a:ext cx="514575" cy="7150"/>
            </a:xfrm>
            <a:custGeom>
              <a:avLst/>
              <a:gdLst/>
              <a:ahLst/>
              <a:cxnLst/>
              <a:rect l="l" t="t" r="r" b="b"/>
              <a:pathLst>
                <a:path w="20583" h="286" extrusionOk="0">
                  <a:moveTo>
                    <a:pt x="16817" y="0"/>
                  </a:moveTo>
                  <a:cubicBezTo>
                    <a:pt x="11397" y="0"/>
                    <a:pt x="2713" y="142"/>
                    <a:pt x="101" y="244"/>
                  </a:cubicBezTo>
                  <a:cubicBezTo>
                    <a:pt x="1" y="244"/>
                    <a:pt x="1" y="278"/>
                    <a:pt x="101" y="278"/>
                  </a:cubicBezTo>
                  <a:cubicBezTo>
                    <a:pt x="653" y="283"/>
                    <a:pt x="1477" y="286"/>
                    <a:pt x="2484" y="286"/>
                  </a:cubicBezTo>
                  <a:cubicBezTo>
                    <a:pt x="7681" y="286"/>
                    <a:pt x="17760" y="212"/>
                    <a:pt x="20582" y="44"/>
                  </a:cubicBezTo>
                  <a:cubicBezTo>
                    <a:pt x="19799" y="13"/>
                    <a:pt x="18458" y="0"/>
                    <a:pt x="168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3837900" y="4650075"/>
              <a:ext cx="102600" cy="25400"/>
            </a:xfrm>
            <a:custGeom>
              <a:avLst/>
              <a:gdLst/>
              <a:ahLst/>
              <a:cxnLst/>
              <a:rect l="l" t="t" r="r" b="b"/>
              <a:pathLst>
                <a:path w="4104" h="1016" extrusionOk="0">
                  <a:moveTo>
                    <a:pt x="1231" y="0"/>
                  </a:moveTo>
                  <a:cubicBezTo>
                    <a:pt x="833" y="0"/>
                    <a:pt x="439" y="41"/>
                    <a:pt x="68" y="115"/>
                  </a:cubicBezTo>
                  <a:cubicBezTo>
                    <a:pt x="1" y="115"/>
                    <a:pt x="1" y="215"/>
                    <a:pt x="68" y="249"/>
                  </a:cubicBezTo>
                  <a:cubicBezTo>
                    <a:pt x="1402" y="349"/>
                    <a:pt x="2736" y="615"/>
                    <a:pt x="4037" y="1016"/>
                  </a:cubicBezTo>
                  <a:cubicBezTo>
                    <a:pt x="4071" y="1016"/>
                    <a:pt x="4104" y="982"/>
                    <a:pt x="4071" y="949"/>
                  </a:cubicBezTo>
                  <a:cubicBezTo>
                    <a:pt x="3324" y="275"/>
                    <a:pt x="2264" y="0"/>
                    <a:pt x="1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3812900" y="4664400"/>
              <a:ext cx="103950" cy="26325"/>
            </a:xfrm>
            <a:custGeom>
              <a:avLst/>
              <a:gdLst/>
              <a:ahLst/>
              <a:cxnLst/>
              <a:rect l="l" t="t" r="r" b="b"/>
              <a:pathLst>
                <a:path w="4158" h="1053" extrusionOk="0">
                  <a:moveTo>
                    <a:pt x="1210" y="0"/>
                  </a:moveTo>
                  <a:cubicBezTo>
                    <a:pt x="830" y="0"/>
                    <a:pt x="455" y="38"/>
                    <a:pt x="100" y="109"/>
                  </a:cubicBezTo>
                  <a:cubicBezTo>
                    <a:pt x="0" y="143"/>
                    <a:pt x="0" y="276"/>
                    <a:pt x="100" y="276"/>
                  </a:cubicBezTo>
                  <a:cubicBezTo>
                    <a:pt x="1435" y="409"/>
                    <a:pt x="2769" y="676"/>
                    <a:pt x="4070" y="1043"/>
                  </a:cubicBezTo>
                  <a:cubicBezTo>
                    <a:pt x="4076" y="1050"/>
                    <a:pt x="4084" y="1052"/>
                    <a:pt x="4091" y="1052"/>
                  </a:cubicBezTo>
                  <a:cubicBezTo>
                    <a:pt x="4124" y="1052"/>
                    <a:pt x="4157" y="1003"/>
                    <a:pt x="4103" y="976"/>
                  </a:cubicBezTo>
                  <a:cubicBezTo>
                    <a:pt x="3344" y="290"/>
                    <a:pt x="2260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3789550" y="4679400"/>
              <a:ext cx="103275" cy="26325"/>
            </a:xfrm>
            <a:custGeom>
              <a:avLst/>
              <a:gdLst/>
              <a:ahLst/>
              <a:cxnLst/>
              <a:rect l="l" t="t" r="r" b="b"/>
              <a:pathLst>
                <a:path w="4131" h="1053" extrusionOk="0">
                  <a:moveTo>
                    <a:pt x="1182" y="1"/>
                  </a:moveTo>
                  <a:cubicBezTo>
                    <a:pt x="799" y="1"/>
                    <a:pt x="421" y="39"/>
                    <a:pt x="67" y="110"/>
                  </a:cubicBezTo>
                  <a:cubicBezTo>
                    <a:pt x="0" y="143"/>
                    <a:pt x="0" y="276"/>
                    <a:pt x="100" y="276"/>
                  </a:cubicBezTo>
                  <a:cubicBezTo>
                    <a:pt x="1435" y="410"/>
                    <a:pt x="2736" y="643"/>
                    <a:pt x="4036" y="1044"/>
                  </a:cubicBezTo>
                  <a:cubicBezTo>
                    <a:pt x="4049" y="1050"/>
                    <a:pt x="4061" y="1053"/>
                    <a:pt x="4071" y="1053"/>
                  </a:cubicBezTo>
                  <a:cubicBezTo>
                    <a:pt x="4113" y="1053"/>
                    <a:pt x="4130" y="1004"/>
                    <a:pt x="4103" y="977"/>
                  </a:cubicBezTo>
                  <a:cubicBezTo>
                    <a:pt x="3344" y="291"/>
                    <a:pt x="2242" y="1"/>
                    <a:pt x="1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3781200" y="4569175"/>
              <a:ext cx="118450" cy="93950"/>
            </a:xfrm>
            <a:custGeom>
              <a:avLst/>
              <a:gdLst/>
              <a:ahLst/>
              <a:cxnLst/>
              <a:rect l="l" t="t" r="r" b="b"/>
              <a:pathLst>
                <a:path w="4738" h="3758" extrusionOk="0">
                  <a:moveTo>
                    <a:pt x="1318" y="386"/>
                  </a:moveTo>
                  <a:cubicBezTo>
                    <a:pt x="1755" y="386"/>
                    <a:pt x="2347" y="712"/>
                    <a:pt x="2569" y="916"/>
                  </a:cubicBezTo>
                  <a:cubicBezTo>
                    <a:pt x="2803" y="1150"/>
                    <a:pt x="3036" y="1383"/>
                    <a:pt x="3270" y="1650"/>
                  </a:cubicBezTo>
                  <a:cubicBezTo>
                    <a:pt x="3737" y="2217"/>
                    <a:pt x="4104" y="2817"/>
                    <a:pt x="4537" y="3418"/>
                  </a:cubicBezTo>
                  <a:cubicBezTo>
                    <a:pt x="4004" y="3184"/>
                    <a:pt x="3436" y="2984"/>
                    <a:pt x="2903" y="2784"/>
                  </a:cubicBezTo>
                  <a:cubicBezTo>
                    <a:pt x="2269" y="2551"/>
                    <a:pt x="968" y="2084"/>
                    <a:pt x="835" y="1250"/>
                  </a:cubicBezTo>
                  <a:cubicBezTo>
                    <a:pt x="716" y="596"/>
                    <a:pt x="967" y="386"/>
                    <a:pt x="1318" y="386"/>
                  </a:cubicBezTo>
                  <a:close/>
                  <a:moveTo>
                    <a:pt x="1420" y="1"/>
                  </a:moveTo>
                  <a:cubicBezTo>
                    <a:pt x="1100" y="1"/>
                    <a:pt x="795" y="118"/>
                    <a:pt x="568" y="416"/>
                  </a:cubicBezTo>
                  <a:cubicBezTo>
                    <a:pt x="1" y="1150"/>
                    <a:pt x="601" y="1917"/>
                    <a:pt x="1168" y="2350"/>
                  </a:cubicBezTo>
                  <a:cubicBezTo>
                    <a:pt x="2136" y="3051"/>
                    <a:pt x="3370" y="3351"/>
                    <a:pt x="4471" y="3751"/>
                  </a:cubicBezTo>
                  <a:cubicBezTo>
                    <a:pt x="4488" y="3756"/>
                    <a:pt x="4506" y="3758"/>
                    <a:pt x="4522" y="3758"/>
                  </a:cubicBezTo>
                  <a:cubicBezTo>
                    <a:pt x="4629" y="3758"/>
                    <a:pt x="4704" y="3671"/>
                    <a:pt x="4704" y="3585"/>
                  </a:cubicBezTo>
                  <a:cubicBezTo>
                    <a:pt x="4704" y="3551"/>
                    <a:pt x="4737" y="3551"/>
                    <a:pt x="4737" y="3518"/>
                  </a:cubicBezTo>
                  <a:cubicBezTo>
                    <a:pt x="4304" y="2350"/>
                    <a:pt x="3570" y="1283"/>
                    <a:pt x="2636" y="482"/>
                  </a:cubicBezTo>
                  <a:cubicBezTo>
                    <a:pt x="2310" y="214"/>
                    <a:pt x="1852" y="1"/>
                    <a:pt x="1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3890450" y="4588425"/>
              <a:ext cx="127625" cy="74550"/>
            </a:xfrm>
            <a:custGeom>
              <a:avLst/>
              <a:gdLst/>
              <a:ahLst/>
              <a:cxnLst/>
              <a:rect l="l" t="t" r="r" b="b"/>
              <a:pathLst>
                <a:path w="5105" h="2982" extrusionOk="0">
                  <a:moveTo>
                    <a:pt x="3781" y="392"/>
                  </a:moveTo>
                  <a:cubicBezTo>
                    <a:pt x="4277" y="392"/>
                    <a:pt x="4673" y="614"/>
                    <a:pt x="4337" y="1380"/>
                  </a:cubicBezTo>
                  <a:cubicBezTo>
                    <a:pt x="4037" y="2147"/>
                    <a:pt x="2636" y="2314"/>
                    <a:pt x="1935" y="2414"/>
                  </a:cubicBezTo>
                  <a:cubicBezTo>
                    <a:pt x="1368" y="2481"/>
                    <a:pt x="801" y="2548"/>
                    <a:pt x="234" y="2614"/>
                  </a:cubicBezTo>
                  <a:cubicBezTo>
                    <a:pt x="734" y="2114"/>
                    <a:pt x="1301" y="1647"/>
                    <a:pt x="1868" y="1213"/>
                  </a:cubicBezTo>
                  <a:cubicBezTo>
                    <a:pt x="2135" y="1013"/>
                    <a:pt x="2436" y="813"/>
                    <a:pt x="2736" y="646"/>
                  </a:cubicBezTo>
                  <a:cubicBezTo>
                    <a:pt x="2941" y="529"/>
                    <a:pt x="3392" y="392"/>
                    <a:pt x="3781" y="392"/>
                  </a:cubicBezTo>
                  <a:close/>
                  <a:moveTo>
                    <a:pt x="3756" y="1"/>
                  </a:moveTo>
                  <a:cubicBezTo>
                    <a:pt x="3416" y="1"/>
                    <a:pt x="3058" y="102"/>
                    <a:pt x="2769" y="246"/>
                  </a:cubicBezTo>
                  <a:cubicBezTo>
                    <a:pt x="1668" y="813"/>
                    <a:pt x="701" y="1647"/>
                    <a:pt x="34" y="2715"/>
                  </a:cubicBezTo>
                  <a:cubicBezTo>
                    <a:pt x="0" y="2715"/>
                    <a:pt x="0" y="2748"/>
                    <a:pt x="34" y="2781"/>
                  </a:cubicBezTo>
                  <a:cubicBezTo>
                    <a:pt x="34" y="2881"/>
                    <a:pt x="67" y="2981"/>
                    <a:pt x="201" y="2981"/>
                  </a:cubicBezTo>
                  <a:cubicBezTo>
                    <a:pt x="1368" y="2848"/>
                    <a:pt x="2636" y="2848"/>
                    <a:pt x="3736" y="2381"/>
                  </a:cubicBezTo>
                  <a:cubicBezTo>
                    <a:pt x="4404" y="2081"/>
                    <a:pt x="5104" y="1447"/>
                    <a:pt x="4804" y="646"/>
                  </a:cubicBezTo>
                  <a:cubicBezTo>
                    <a:pt x="4615" y="174"/>
                    <a:pt x="4200" y="1"/>
                    <a:pt x="3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3827900" y="3462925"/>
              <a:ext cx="1071625" cy="1197550"/>
            </a:xfrm>
            <a:custGeom>
              <a:avLst/>
              <a:gdLst/>
              <a:ahLst/>
              <a:cxnLst/>
              <a:rect l="l" t="t" r="r" b="b"/>
              <a:pathLst>
                <a:path w="42865" h="47902" extrusionOk="0">
                  <a:moveTo>
                    <a:pt x="25052" y="0"/>
                  </a:moveTo>
                  <a:lnTo>
                    <a:pt x="25052" y="0"/>
                  </a:lnTo>
                  <a:cubicBezTo>
                    <a:pt x="25052" y="0"/>
                    <a:pt x="24618" y="4103"/>
                    <a:pt x="25552" y="6638"/>
                  </a:cubicBezTo>
                  <a:cubicBezTo>
                    <a:pt x="25552" y="6638"/>
                    <a:pt x="4771" y="11642"/>
                    <a:pt x="2436" y="16179"/>
                  </a:cubicBezTo>
                  <a:cubicBezTo>
                    <a:pt x="1" y="21049"/>
                    <a:pt x="1368" y="47568"/>
                    <a:pt x="1368" y="47568"/>
                  </a:cubicBezTo>
                  <a:lnTo>
                    <a:pt x="16079" y="47901"/>
                  </a:lnTo>
                  <a:cubicBezTo>
                    <a:pt x="16079" y="47901"/>
                    <a:pt x="14278" y="26286"/>
                    <a:pt x="14611" y="24384"/>
                  </a:cubicBezTo>
                  <a:cubicBezTo>
                    <a:pt x="14745" y="23517"/>
                    <a:pt x="32357" y="20949"/>
                    <a:pt x="37994" y="15011"/>
                  </a:cubicBezTo>
                  <a:cubicBezTo>
                    <a:pt x="42865" y="9907"/>
                    <a:pt x="38395" y="334"/>
                    <a:pt x="38395" y="334"/>
                  </a:cubicBezTo>
                  <a:lnTo>
                    <a:pt x="250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3851250" y="3647225"/>
              <a:ext cx="536250" cy="560475"/>
            </a:xfrm>
            <a:custGeom>
              <a:avLst/>
              <a:gdLst/>
              <a:ahLst/>
              <a:cxnLst/>
              <a:rect l="l" t="t" r="r" b="b"/>
              <a:pathLst>
                <a:path w="21450" h="22419" extrusionOk="0">
                  <a:moveTo>
                    <a:pt x="21416" y="0"/>
                  </a:moveTo>
                  <a:cubicBezTo>
                    <a:pt x="20082" y="434"/>
                    <a:pt x="18714" y="801"/>
                    <a:pt x="17380" y="1235"/>
                  </a:cubicBezTo>
                  <a:cubicBezTo>
                    <a:pt x="16079" y="1635"/>
                    <a:pt x="14745" y="2068"/>
                    <a:pt x="13444" y="2469"/>
                  </a:cubicBezTo>
                  <a:cubicBezTo>
                    <a:pt x="11242" y="3169"/>
                    <a:pt x="9040" y="3836"/>
                    <a:pt x="6906" y="4704"/>
                  </a:cubicBezTo>
                  <a:cubicBezTo>
                    <a:pt x="5872" y="5137"/>
                    <a:pt x="4871" y="5604"/>
                    <a:pt x="3903" y="6171"/>
                  </a:cubicBezTo>
                  <a:cubicBezTo>
                    <a:pt x="3036" y="6672"/>
                    <a:pt x="2069" y="7272"/>
                    <a:pt x="1535" y="8173"/>
                  </a:cubicBezTo>
                  <a:cubicBezTo>
                    <a:pt x="1268" y="8640"/>
                    <a:pt x="1101" y="9174"/>
                    <a:pt x="1001" y="9707"/>
                  </a:cubicBezTo>
                  <a:cubicBezTo>
                    <a:pt x="868" y="10308"/>
                    <a:pt x="768" y="10875"/>
                    <a:pt x="668" y="11475"/>
                  </a:cubicBezTo>
                  <a:cubicBezTo>
                    <a:pt x="468" y="12643"/>
                    <a:pt x="334" y="13844"/>
                    <a:pt x="234" y="15044"/>
                  </a:cubicBezTo>
                  <a:cubicBezTo>
                    <a:pt x="34" y="17479"/>
                    <a:pt x="1" y="19915"/>
                    <a:pt x="34" y="22350"/>
                  </a:cubicBezTo>
                  <a:cubicBezTo>
                    <a:pt x="34" y="22398"/>
                    <a:pt x="43" y="22419"/>
                    <a:pt x="55" y="22419"/>
                  </a:cubicBezTo>
                  <a:cubicBezTo>
                    <a:pt x="84" y="22419"/>
                    <a:pt x="134" y="22301"/>
                    <a:pt x="134" y="22183"/>
                  </a:cubicBezTo>
                  <a:cubicBezTo>
                    <a:pt x="234" y="19514"/>
                    <a:pt x="434" y="17046"/>
                    <a:pt x="701" y="14377"/>
                  </a:cubicBezTo>
                  <a:cubicBezTo>
                    <a:pt x="835" y="13176"/>
                    <a:pt x="1001" y="12009"/>
                    <a:pt x="1235" y="10808"/>
                  </a:cubicBezTo>
                  <a:cubicBezTo>
                    <a:pt x="1435" y="9774"/>
                    <a:pt x="1602" y="8606"/>
                    <a:pt x="2402" y="7839"/>
                  </a:cubicBezTo>
                  <a:cubicBezTo>
                    <a:pt x="3170" y="7105"/>
                    <a:pt x="4037" y="6538"/>
                    <a:pt x="4971" y="6105"/>
                  </a:cubicBezTo>
                  <a:cubicBezTo>
                    <a:pt x="5972" y="5604"/>
                    <a:pt x="6939" y="5171"/>
                    <a:pt x="7973" y="4770"/>
                  </a:cubicBezTo>
                  <a:cubicBezTo>
                    <a:pt x="9007" y="4370"/>
                    <a:pt x="10075" y="4037"/>
                    <a:pt x="11142" y="3670"/>
                  </a:cubicBezTo>
                  <a:lnTo>
                    <a:pt x="14511" y="2502"/>
                  </a:lnTo>
                  <a:cubicBezTo>
                    <a:pt x="15679" y="2102"/>
                    <a:pt x="16779" y="1735"/>
                    <a:pt x="17947" y="1301"/>
                  </a:cubicBezTo>
                  <a:cubicBezTo>
                    <a:pt x="19114" y="901"/>
                    <a:pt x="20248" y="434"/>
                    <a:pt x="21416" y="67"/>
                  </a:cubicBezTo>
                  <a:cubicBezTo>
                    <a:pt x="21449" y="34"/>
                    <a:pt x="21449" y="34"/>
                    <a:pt x="214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4148125" y="3503150"/>
              <a:ext cx="664675" cy="1081225"/>
            </a:xfrm>
            <a:custGeom>
              <a:avLst/>
              <a:gdLst/>
              <a:ahLst/>
              <a:cxnLst/>
              <a:rect l="l" t="t" r="r" b="b"/>
              <a:pathLst>
                <a:path w="26587" h="43249" extrusionOk="0">
                  <a:moveTo>
                    <a:pt x="25085" y="1"/>
                  </a:moveTo>
                  <a:cubicBezTo>
                    <a:pt x="25069" y="1"/>
                    <a:pt x="25052" y="9"/>
                    <a:pt x="25052" y="26"/>
                  </a:cubicBezTo>
                  <a:cubicBezTo>
                    <a:pt x="25152" y="526"/>
                    <a:pt x="25252" y="1027"/>
                    <a:pt x="25352" y="1527"/>
                  </a:cubicBezTo>
                  <a:cubicBezTo>
                    <a:pt x="26019" y="5230"/>
                    <a:pt x="26220" y="9599"/>
                    <a:pt x="23284" y="12435"/>
                  </a:cubicBezTo>
                  <a:cubicBezTo>
                    <a:pt x="22584" y="13102"/>
                    <a:pt x="21850" y="13669"/>
                    <a:pt x="21016" y="14169"/>
                  </a:cubicBezTo>
                  <a:cubicBezTo>
                    <a:pt x="20249" y="14636"/>
                    <a:pt x="19448" y="15037"/>
                    <a:pt x="18647" y="15470"/>
                  </a:cubicBezTo>
                  <a:cubicBezTo>
                    <a:pt x="16980" y="16271"/>
                    <a:pt x="15278" y="16971"/>
                    <a:pt x="13544" y="17538"/>
                  </a:cubicBezTo>
                  <a:cubicBezTo>
                    <a:pt x="10108" y="18706"/>
                    <a:pt x="6606" y="19640"/>
                    <a:pt x="3203" y="20874"/>
                  </a:cubicBezTo>
                  <a:cubicBezTo>
                    <a:pt x="2336" y="21208"/>
                    <a:pt x="1502" y="21541"/>
                    <a:pt x="668" y="21908"/>
                  </a:cubicBezTo>
                  <a:cubicBezTo>
                    <a:pt x="334" y="22008"/>
                    <a:pt x="101" y="22275"/>
                    <a:pt x="1" y="22609"/>
                  </a:cubicBezTo>
                  <a:cubicBezTo>
                    <a:pt x="1" y="22842"/>
                    <a:pt x="1" y="23076"/>
                    <a:pt x="34" y="23309"/>
                  </a:cubicBezTo>
                  <a:lnTo>
                    <a:pt x="68" y="24043"/>
                  </a:lnTo>
                  <a:cubicBezTo>
                    <a:pt x="234" y="26178"/>
                    <a:pt x="368" y="28313"/>
                    <a:pt x="535" y="30448"/>
                  </a:cubicBezTo>
                  <a:cubicBezTo>
                    <a:pt x="835" y="34717"/>
                    <a:pt x="1135" y="38954"/>
                    <a:pt x="1435" y="43223"/>
                  </a:cubicBezTo>
                  <a:cubicBezTo>
                    <a:pt x="1435" y="43240"/>
                    <a:pt x="1460" y="43248"/>
                    <a:pt x="1485" y="43248"/>
                  </a:cubicBezTo>
                  <a:cubicBezTo>
                    <a:pt x="1510" y="43248"/>
                    <a:pt x="1535" y="43240"/>
                    <a:pt x="1535" y="43223"/>
                  </a:cubicBezTo>
                  <a:cubicBezTo>
                    <a:pt x="1502" y="42690"/>
                    <a:pt x="1469" y="42156"/>
                    <a:pt x="1435" y="41656"/>
                  </a:cubicBezTo>
                  <a:cubicBezTo>
                    <a:pt x="1135" y="37386"/>
                    <a:pt x="835" y="33116"/>
                    <a:pt x="535" y="28846"/>
                  </a:cubicBezTo>
                  <a:lnTo>
                    <a:pt x="301" y="25678"/>
                  </a:lnTo>
                  <a:lnTo>
                    <a:pt x="201" y="24076"/>
                  </a:lnTo>
                  <a:cubicBezTo>
                    <a:pt x="168" y="23776"/>
                    <a:pt x="168" y="23509"/>
                    <a:pt x="134" y="23242"/>
                  </a:cubicBezTo>
                  <a:cubicBezTo>
                    <a:pt x="101" y="23009"/>
                    <a:pt x="101" y="22775"/>
                    <a:pt x="134" y="22575"/>
                  </a:cubicBezTo>
                  <a:cubicBezTo>
                    <a:pt x="268" y="22108"/>
                    <a:pt x="868" y="21975"/>
                    <a:pt x="1268" y="21775"/>
                  </a:cubicBezTo>
                  <a:cubicBezTo>
                    <a:pt x="1702" y="21608"/>
                    <a:pt x="2136" y="21441"/>
                    <a:pt x="2569" y="21274"/>
                  </a:cubicBezTo>
                  <a:cubicBezTo>
                    <a:pt x="3437" y="20941"/>
                    <a:pt x="4304" y="20641"/>
                    <a:pt x="5205" y="20340"/>
                  </a:cubicBezTo>
                  <a:cubicBezTo>
                    <a:pt x="8640" y="19206"/>
                    <a:pt x="12176" y="18272"/>
                    <a:pt x="15545" y="16971"/>
                  </a:cubicBezTo>
                  <a:cubicBezTo>
                    <a:pt x="17280" y="16338"/>
                    <a:pt x="18914" y="15537"/>
                    <a:pt x="20515" y="14636"/>
                  </a:cubicBezTo>
                  <a:cubicBezTo>
                    <a:pt x="22050" y="13736"/>
                    <a:pt x="23584" y="12702"/>
                    <a:pt x="24518" y="11134"/>
                  </a:cubicBezTo>
                  <a:cubicBezTo>
                    <a:pt x="26586" y="7765"/>
                    <a:pt x="25819" y="3662"/>
                    <a:pt x="25119" y="26"/>
                  </a:cubicBezTo>
                  <a:cubicBezTo>
                    <a:pt x="25119" y="9"/>
                    <a:pt x="25102" y="1"/>
                    <a:pt x="2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4657675" y="3530475"/>
              <a:ext cx="118425" cy="110925"/>
            </a:xfrm>
            <a:custGeom>
              <a:avLst/>
              <a:gdLst/>
              <a:ahLst/>
              <a:cxnLst/>
              <a:rect l="l" t="t" r="r" b="b"/>
              <a:pathLst>
                <a:path w="4737" h="4437" extrusionOk="0">
                  <a:moveTo>
                    <a:pt x="267" y="0"/>
                  </a:moveTo>
                  <a:cubicBezTo>
                    <a:pt x="33" y="667"/>
                    <a:pt x="0" y="1368"/>
                    <a:pt x="167" y="2002"/>
                  </a:cubicBezTo>
                  <a:cubicBezTo>
                    <a:pt x="334" y="2535"/>
                    <a:pt x="667" y="3002"/>
                    <a:pt x="1101" y="3336"/>
                  </a:cubicBezTo>
                  <a:cubicBezTo>
                    <a:pt x="2068" y="4137"/>
                    <a:pt x="3436" y="4437"/>
                    <a:pt x="4670" y="4437"/>
                  </a:cubicBezTo>
                  <a:cubicBezTo>
                    <a:pt x="4737" y="4403"/>
                    <a:pt x="4737" y="4337"/>
                    <a:pt x="4670" y="4337"/>
                  </a:cubicBezTo>
                  <a:cubicBezTo>
                    <a:pt x="3536" y="4036"/>
                    <a:pt x="2302" y="3936"/>
                    <a:pt x="1334" y="3136"/>
                  </a:cubicBezTo>
                  <a:cubicBezTo>
                    <a:pt x="934" y="2836"/>
                    <a:pt x="634" y="2402"/>
                    <a:pt x="434" y="1935"/>
                  </a:cubicBezTo>
                  <a:cubicBezTo>
                    <a:pt x="267" y="1301"/>
                    <a:pt x="200" y="667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3875450" y="4592900"/>
              <a:ext cx="327750" cy="7700"/>
            </a:xfrm>
            <a:custGeom>
              <a:avLst/>
              <a:gdLst/>
              <a:ahLst/>
              <a:cxnLst/>
              <a:rect l="l" t="t" r="r" b="b"/>
              <a:pathLst>
                <a:path w="13110" h="308" extrusionOk="0">
                  <a:moveTo>
                    <a:pt x="3836" y="0"/>
                  </a:moveTo>
                  <a:cubicBezTo>
                    <a:pt x="1635" y="0"/>
                    <a:pt x="2268" y="34"/>
                    <a:pt x="33" y="34"/>
                  </a:cubicBezTo>
                  <a:cubicBezTo>
                    <a:pt x="0" y="34"/>
                    <a:pt x="0" y="100"/>
                    <a:pt x="33" y="134"/>
                  </a:cubicBezTo>
                  <a:cubicBezTo>
                    <a:pt x="2268" y="201"/>
                    <a:pt x="1635" y="201"/>
                    <a:pt x="3836" y="234"/>
                  </a:cubicBezTo>
                  <a:cubicBezTo>
                    <a:pt x="4570" y="234"/>
                    <a:pt x="7987" y="308"/>
                    <a:pt x="10480" y="308"/>
                  </a:cubicBezTo>
                  <a:cubicBezTo>
                    <a:pt x="11727" y="308"/>
                    <a:pt x="12742" y="289"/>
                    <a:pt x="13076" y="234"/>
                  </a:cubicBezTo>
                  <a:cubicBezTo>
                    <a:pt x="13109" y="234"/>
                    <a:pt x="13109" y="201"/>
                    <a:pt x="13076" y="201"/>
                  </a:cubicBezTo>
                  <a:cubicBezTo>
                    <a:pt x="12075" y="34"/>
                    <a:pt x="4937" y="0"/>
                    <a:pt x="3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4448350" y="3484175"/>
              <a:ext cx="57575" cy="114275"/>
            </a:xfrm>
            <a:custGeom>
              <a:avLst/>
              <a:gdLst/>
              <a:ahLst/>
              <a:cxnLst/>
              <a:rect l="l" t="t" r="r" b="b"/>
              <a:pathLst>
                <a:path w="2303" h="4571" extrusionOk="0">
                  <a:moveTo>
                    <a:pt x="55" y="1"/>
                  </a:moveTo>
                  <a:cubicBezTo>
                    <a:pt x="25" y="1"/>
                    <a:pt x="0" y="18"/>
                    <a:pt x="0" y="51"/>
                  </a:cubicBezTo>
                  <a:cubicBezTo>
                    <a:pt x="0" y="918"/>
                    <a:pt x="67" y="1786"/>
                    <a:pt x="134" y="2619"/>
                  </a:cubicBezTo>
                  <a:cubicBezTo>
                    <a:pt x="167" y="2953"/>
                    <a:pt x="201" y="3320"/>
                    <a:pt x="234" y="3687"/>
                  </a:cubicBezTo>
                  <a:cubicBezTo>
                    <a:pt x="267" y="3954"/>
                    <a:pt x="367" y="4187"/>
                    <a:pt x="534" y="4354"/>
                  </a:cubicBezTo>
                  <a:cubicBezTo>
                    <a:pt x="725" y="4501"/>
                    <a:pt x="949" y="4570"/>
                    <a:pt x="1174" y="4570"/>
                  </a:cubicBezTo>
                  <a:cubicBezTo>
                    <a:pt x="1458" y="4570"/>
                    <a:pt x="1745" y="4459"/>
                    <a:pt x="1968" y="4254"/>
                  </a:cubicBezTo>
                  <a:cubicBezTo>
                    <a:pt x="2302" y="3887"/>
                    <a:pt x="2035" y="1819"/>
                    <a:pt x="1835" y="184"/>
                  </a:cubicBezTo>
                  <a:cubicBezTo>
                    <a:pt x="1835" y="168"/>
                    <a:pt x="1802" y="159"/>
                    <a:pt x="1768" y="159"/>
                  </a:cubicBezTo>
                  <a:cubicBezTo>
                    <a:pt x="1735" y="159"/>
                    <a:pt x="1702" y="168"/>
                    <a:pt x="1702" y="184"/>
                  </a:cubicBezTo>
                  <a:cubicBezTo>
                    <a:pt x="1702" y="385"/>
                    <a:pt x="1935" y="2986"/>
                    <a:pt x="1835" y="3720"/>
                  </a:cubicBezTo>
                  <a:cubicBezTo>
                    <a:pt x="1835" y="4045"/>
                    <a:pt x="1600" y="4265"/>
                    <a:pt x="1314" y="4265"/>
                  </a:cubicBezTo>
                  <a:cubicBezTo>
                    <a:pt x="1277" y="4265"/>
                    <a:pt x="1240" y="4262"/>
                    <a:pt x="1201" y="4254"/>
                  </a:cubicBezTo>
                  <a:cubicBezTo>
                    <a:pt x="1001" y="4254"/>
                    <a:pt x="834" y="4187"/>
                    <a:pt x="701" y="4087"/>
                  </a:cubicBezTo>
                  <a:cubicBezTo>
                    <a:pt x="567" y="3954"/>
                    <a:pt x="501" y="3820"/>
                    <a:pt x="501" y="3654"/>
                  </a:cubicBezTo>
                  <a:cubicBezTo>
                    <a:pt x="401" y="3253"/>
                    <a:pt x="367" y="2886"/>
                    <a:pt x="334" y="2486"/>
                  </a:cubicBezTo>
                  <a:cubicBezTo>
                    <a:pt x="234" y="1685"/>
                    <a:pt x="201" y="852"/>
                    <a:pt x="134" y="51"/>
                  </a:cubicBezTo>
                  <a:cubicBezTo>
                    <a:pt x="117" y="18"/>
                    <a:pt x="84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4458350" y="3595600"/>
              <a:ext cx="10025" cy="33100"/>
            </a:xfrm>
            <a:custGeom>
              <a:avLst/>
              <a:gdLst/>
              <a:ahLst/>
              <a:cxnLst/>
              <a:rect l="l" t="t" r="r" b="b"/>
              <a:pathLst>
                <a:path w="401" h="1324" extrusionOk="0">
                  <a:moveTo>
                    <a:pt x="64" y="1"/>
                  </a:moveTo>
                  <a:cubicBezTo>
                    <a:pt x="31" y="1"/>
                    <a:pt x="1" y="27"/>
                    <a:pt x="1" y="64"/>
                  </a:cubicBezTo>
                  <a:cubicBezTo>
                    <a:pt x="1" y="197"/>
                    <a:pt x="1" y="297"/>
                    <a:pt x="34" y="397"/>
                  </a:cubicBezTo>
                  <a:cubicBezTo>
                    <a:pt x="67" y="497"/>
                    <a:pt x="67" y="598"/>
                    <a:pt x="101" y="698"/>
                  </a:cubicBezTo>
                  <a:cubicBezTo>
                    <a:pt x="134" y="831"/>
                    <a:pt x="167" y="931"/>
                    <a:pt x="201" y="1031"/>
                  </a:cubicBezTo>
                  <a:cubicBezTo>
                    <a:pt x="234" y="1131"/>
                    <a:pt x="301" y="1231"/>
                    <a:pt x="334" y="1298"/>
                  </a:cubicBezTo>
                  <a:cubicBezTo>
                    <a:pt x="351" y="1315"/>
                    <a:pt x="368" y="1323"/>
                    <a:pt x="380" y="1323"/>
                  </a:cubicBezTo>
                  <a:cubicBezTo>
                    <a:pt x="393" y="1323"/>
                    <a:pt x="401" y="1315"/>
                    <a:pt x="401" y="1298"/>
                  </a:cubicBezTo>
                  <a:cubicBezTo>
                    <a:pt x="401" y="1198"/>
                    <a:pt x="368" y="1065"/>
                    <a:pt x="334" y="964"/>
                  </a:cubicBezTo>
                  <a:cubicBezTo>
                    <a:pt x="301" y="864"/>
                    <a:pt x="301" y="764"/>
                    <a:pt x="268" y="664"/>
                  </a:cubicBezTo>
                  <a:cubicBezTo>
                    <a:pt x="234" y="564"/>
                    <a:pt x="201" y="464"/>
                    <a:pt x="201" y="364"/>
                  </a:cubicBezTo>
                  <a:cubicBezTo>
                    <a:pt x="167" y="264"/>
                    <a:pt x="167" y="164"/>
                    <a:pt x="134" y="64"/>
                  </a:cubicBezTo>
                  <a:cubicBezTo>
                    <a:pt x="119" y="19"/>
                    <a:pt x="90" y="1"/>
                    <a:pt x="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3691150" y="3023325"/>
              <a:ext cx="779850" cy="419200"/>
            </a:xfrm>
            <a:custGeom>
              <a:avLst/>
              <a:gdLst/>
              <a:ahLst/>
              <a:cxnLst/>
              <a:rect l="l" t="t" r="r" b="b"/>
              <a:pathLst>
                <a:path w="31194" h="16768" extrusionOk="0">
                  <a:moveTo>
                    <a:pt x="29794" y="0"/>
                  </a:moveTo>
                  <a:cubicBezTo>
                    <a:pt x="28933" y="0"/>
                    <a:pt x="27713" y="542"/>
                    <a:pt x="26452" y="1606"/>
                  </a:cubicBezTo>
                  <a:cubicBezTo>
                    <a:pt x="23717" y="3741"/>
                    <a:pt x="20848" y="5743"/>
                    <a:pt x="17846" y="7510"/>
                  </a:cubicBezTo>
                  <a:cubicBezTo>
                    <a:pt x="16456" y="8326"/>
                    <a:pt x="13358" y="8474"/>
                    <a:pt x="10276" y="8474"/>
                  </a:cubicBezTo>
                  <a:cubicBezTo>
                    <a:pt x="8503" y="8474"/>
                    <a:pt x="6735" y="8425"/>
                    <a:pt x="5301" y="8425"/>
                  </a:cubicBezTo>
                  <a:cubicBezTo>
                    <a:pt x="4027" y="8425"/>
                    <a:pt x="3017" y="8464"/>
                    <a:pt x="2502" y="8611"/>
                  </a:cubicBezTo>
                  <a:cubicBezTo>
                    <a:pt x="834" y="9078"/>
                    <a:pt x="0" y="15816"/>
                    <a:pt x="2869" y="16517"/>
                  </a:cubicBezTo>
                  <a:cubicBezTo>
                    <a:pt x="3553" y="16679"/>
                    <a:pt x="4940" y="16768"/>
                    <a:pt x="6659" y="16768"/>
                  </a:cubicBezTo>
                  <a:cubicBezTo>
                    <a:pt x="11315" y="16768"/>
                    <a:pt x="18404" y="16114"/>
                    <a:pt x="20548" y="14482"/>
                  </a:cubicBezTo>
                  <a:cubicBezTo>
                    <a:pt x="25452" y="10746"/>
                    <a:pt x="30489" y="4208"/>
                    <a:pt x="30956" y="1773"/>
                  </a:cubicBezTo>
                  <a:cubicBezTo>
                    <a:pt x="31193" y="584"/>
                    <a:pt x="30687" y="0"/>
                    <a:pt x="29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3511850" y="3173825"/>
              <a:ext cx="338600" cy="265800"/>
            </a:xfrm>
            <a:custGeom>
              <a:avLst/>
              <a:gdLst/>
              <a:ahLst/>
              <a:cxnLst/>
              <a:rect l="l" t="t" r="r" b="b"/>
              <a:pathLst>
                <a:path w="13544" h="10632" extrusionOk="0">
                  <a:moveTo>
                    <a:pt x="3477" y="1"/>
                  </a:moveTo>
                  <a:cubicBezTo>
                    <a:pt x="3304" y="1"/>
                    <a:pt x="3155" y="48"/>
                    <a:pt x="3036" y="156"/>
                  </a:cubicBezTo>
                  <a:cubicBezTo>
                    <a:pt x="2369" y="757"/>
                    <a:pt x="3570" y="1657"/>
                    <a:pt x="3570" y="1657"/>
                  </a:cubicBezTo>
                  <a:cubicBezTo>
                    <a:pt x="3570" y="1657"/>
                    <a:pt x="2901" y="1232"/>
                    <a:pt x="2344" y="1232"/>
                  </a:cubicBezTo>
                  <a:cubicBezTo>
                    <a:pt x="2075" y="1232"/>
                    <a:pt x="1832" y="1331"/>
                    <a:pt x="1702" y="1624"/>
                  </a:cubicBezTo>
                  <a:cubicBezTo>
                    <a:pt x="1268" y="2525"/>
                    <a:pt x="2535" y="3525"/>
                    <a:pt x="2535" y="3525"/>
                  </a:cubicBezTo>
                  <a:cubicBezTo>
                    <a:pt x="2535" y="3525"/>
                    <a:pt x="1993" y="3294"/>
                    <a:pt x="1472" y="3294"/>
                  </a:cubicBezTo>
                  <a:cubicBezTo>
                    <a:pt x="1107" y="3294"/>
                    <a:pt x="752" y="3408"/>
                    <a:pt x="601" y="3792"/>
                  </a:cubicBezTo>
                  <a:cubicBezTo>
                    <a:pt x="267" y="4726"/>
                    <a:pt x="1535" y="5627"/>
                    <a:pt x="1535" y="5627"/>
                  </a:cubicBezTo>
                  <a:cubicBezTo>
                    <a:pt x="1535" y="5627"/>
                    <a:pt x="1330" y="5545"/>
                    <a:pt x="1080" y="5545"/>
                  </a:cubicBezTo>
                  <a:cubicBezTo>
                    <a:pt x="779" y="5545"/>
                    <a:pt x="413" y="5665"/>
                    <a:pt x="267" y="6194"/>
                  </a:cubicBezTo>
                  <a:cubicBezTo>
                    <a:pt x="0" y="7128"/>
                    <a:pt x="3303" y="8762"/>
                    <a:pt x="4504" y="9229"/>
                  </a:cubicBezTo>
                  <a:cubicBezTo>
                    <a:pt x="6899" y="10103"/>
                    <a:pt x="10174" y="10632"/>
                    <a:pt x="11280" y="10632"/>
                  </a:cubicBezTo>
                  <a:cubicBezTo>
                    <a:pt x="11314" y="10632"/>
                    <a:pt x="11346" y="10631"/>
                    <a:pt x="11375" y="10630"/>
                  </a:cubicBezTo>
                  <a:lnTo>
                    <a:pt x="13543" y="3258"/>
                  </a:lnTo>
                  <a:cubicBezTo>
                    <a:pt x="13543" y="3258"/>
                    <a:pt x="7506" y="1857"/>
                    <a:pt x="7205" y="1757"/>
                  </a:cubicBezTo>
                  <a:cubicBezTo>
                    <a:pt x="6050" y="1391"/>
                    <a:pt x="4418" y="1"/>
                    <a:pt x="3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3598225" y="3213725"/>
              <a:ext cx="112125" cy="54925"/>
            </a:xfrm>
            <a:custGeom>
              <a:avLst/>
              <a:gdLst/>
              <a:ahLst/>
              <a:cxnLst/>
              <a:rect l="l" t="t" r="r" b="b"/>
              <a:pathLst>
                <a:path w="4485" h="2197" extrusionOk="0">
                  <a:moveTo>
                    <a:pt x="59" y="0"/>
                  </a:moveTo>
                  <a:cubicBezTo>
                    <a:pt x="20" y="0"/>
                    <a:pt x="1" y="47"/>
                    <a:pt x="48" y="95"/>
                  </a:cubicBezTo>
                  <a:cubicBezTo>
                    <a:pt x="1315" y="1729"/>
                    <a:pt x="2483" y="1996"/>
                    <a:pt x="4451" y="2196"/>
                  </a:cubicBezTo>
                  <a:cubicBezTo>
                    <a:pt x="4484" y="2196"/>
                    <a:pt x="4484" y="2129"/>
                    <a:pt x="4451" y="2129"/>
                  </a:cubicBezTo>
                  <a:cubicBezTo>
                    <a:pt x="2483" y="1762"/>
                    <a:pt x="1582" y="1429"/>
                    <a:pt x="115" y="28"/>
                  </a:cubicBezTo>
                  <a:cubicBezTo>
                    <a:pt x="95" y="8"/>
                    <a:pt x="75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3569775" y="3260550"/>
              <a:ext cx="119725" cy="57300"/>
            </a:xfrm>
            <a:custGeom>
              <a:avLst/>
              <a:gdLst/>
              <a:ahLst/>
              <a:cxnLst/>
              <a:rect l="l" t="t" r="r" b="b"/>
              <a:pathLst>
                <a:path w="4789" h="2292" extrusionOk="0">
                  <a:moveTo>
                    <a:pt x="60" y="1"/>
                  </a:moveTo>
                  <a:cubicBezTo>
                    <a:pt x="8" y="1"/>
                    <a:pt x="0" y="72"/>
                    <a:pt x="52" y="123"/>
                  </a:cubicBezTo>
                  <a:cubicBezTo>
                    <a:pt x="1553" y="1624"/>
                    <a:pt x="2754" y="1924"/>
                    <a:pt x="4755" y="2291"/>
                  </a:cubicBezTo>
                  <a:cubicBezTo>
                    <a:pt x="4788" y="2258"/>
                    <a:pt x="4788" y="2224"/>
                    <a:pt x="4755" y="2224"/>
                  </a:cubicBezTo>
                  <a:cubicBezTo>
                    <a:pt x="2754" y="1691"/>
                    <a:pt x="1786" y="1324"/>
                    <a:pt x="118" y="23"/>
                  </a:cubicBezTo>
                  <a:cubicBezTo>
                    <a:pt x="95" y="7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3550875" y="3316125"/>
              <a:ext cx="123600" cy="49275"/>
            </a:xfrm>
            <a:custGeom>
              <a:avLst/>
              <a:gdLst/>
              <a:ahLst/>
              <a:cxnLst/>
              <a:rect l="l" t="t" r="r" b="b"/>
              <a:pathLst>
                <a:path w="4944" h="1971" extrusionOk="0">
                  <a:moveTo>
                    <a:pt x="29" y="0"/>
                  </a:moveTo>
                  <a:cubicBezTo>
                    <a:pt x="0" y="0"/>
                    <a:pt x="9" y="37"/>
                    <a:pt x="74" y="102"/>
                  </a:cubicBezTo>
                  <a:cubicBezTo>
                    <a:pt x="1344" y="1306"/>
                    <a:pt x="3027" y="1971"/>
                    <a:pt x="4751" y="1971"/>
                  </a:cubicBezTo>
                  <a:cubicBezTo>
                    <a:pt x="4793" y="1971"/>
                    <a:pt x="4835" y="1970"/>
                    <a:pt x="4877" y="1970"/>
                  </a:cubicBezTo>
                  <a:cubicBezTo>
                    <a:pt x="4944" y="1970"/>
                    <a:pt x="4944" y="1903"/>
                    <a:pt x="4877" y="1903"/>
                  </a:cubicBezTo>
                  <a:cubicBezTo>
                    <a:pt x="2842" y="1636"/>
                    <a:pt x="1808" y="1169"/>
                    <a:pt x="107" y="35"/>
                  </a:cubicBezTo>
                  <a:cubicBezTo>
                    <a:pt x="72" y="11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3228300" y="2985925"/>
              <a:ext cx="559600" cy="438650"/>
            </a:xfrm>
            <a:custGeom>
              <a:avLst/>
              <a:gdLst/>
              <a:ahLst/>
              <a:cxnLst/>
              <a:rect l="l" t="t" r="r" b="b"/>
              <a:pathLst>
                <a:path w="22384" h="17546" extrusionOk="0">
                  <a:moveTo>
                    <a:pt x="2102" y="0"/>
                  </a:moveTo>
                  <a:lnTo>
                    <a:pt x="1" y="14644"/>
                  </a:lnTo>
                  <a:lnTo>
                    <a:pt x="20315" y="17546"/>
                  </a:lnTo>
                  <a:lnTo>
                    <a:pt x="22384" y="29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3333375" y="3074300"/>
              <a:ext cx="65925" cy="208525"/>
            </a:xfrm>
            <a:custGeom>
              <a:avLst/>
              <a:gdLst/>
              <a:ahLst/>
              <a:cxnLst/>
              <a:rect l="l" t="t" r="r" b="b"/>
              <a:pathLst>
                <a:path w="2637" h="8341" extrusionOk="0">
                  <a:moveTo>
                    <a:pt x="1168" y="1"/>
                  </a:moveTo>
                  <a:lnTo>
                    <a:pt x="1" y="8140"/>
                  </a:lnTo>
                  <a:lnTo>
                    <a:pt x="1502" y="8340"/>
                  </a:lnTo>
                  <a:lnTo>
                    <a:pt x="2636" y="23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3394250" y="3156875"/>
              <a:ext cx="55075" cy="134275"/>
            </a:xfrm>
            <a:custGeom>
              <a:avLst/>
              <a:gdLst/>
              <a:ahLst/>
              <a:cxnLst/>
              <a:rect l="l" t="t" r="r" b="b"/>
              <a:pathLst>
                <a:path w="2203" h="5371" extrusionOk="0">
                  <a:moveTo>
                    <a:pt x="735" y="0"/>
                  </a:moveTo>
                  <a:lnTo>
                    <a:pt x="1" y="5171"/>
                  </a:lnTo>
                  <a:lnTo>
                    <a:pt x="1469" y="5371"/>
                  </a:lnTo>
                  <a:lnTo>
                    <a:pt x="2203" y="20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3455150" y="3135175"/>
              <a:ext cx="59225" cy="164325"/>
            </a:xfrm>
            <a:custGeom>
              <a:avLst/>
              <a:gdLst/>
              <a:ahLst/>
              <a:cxnLst/>
              <a:rect l="l" t="t" r="r" b="b"/>
              <a:pathLst>
                <a:path w="2369" h="6573" extrusionOk="0">
                  <a:moveTo>
                    <a:pt x="901" y="1"/>
                  </a:moveTo>
                  <a:lnTo>
                    <a:pt x="0" y="6372"/>
                  </a:lnTo>
                  <a:lnTo>
                    <a:pt x="1468" y="6572"/>
                  </a:lnTo>
                  <a:lnTo>
                    <a:pt x="2368" y="2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3515175" y="3212750"/>
              <a:ext cx="50075" cy="95925"/>
            </a:xfrm>
            <a:custGeom>
              <a:avLst/>
              <a:gdLst/>
              <a:ahLst/>
              <a:cxnLst/>
              <a:rect l="l" t="t" r="r" b="b"/>
              <a:pathLst>
                <a:path w="2003" h="3837" extrusionOk="0">
                  <a:moveTo>
                    <a:pt x="534" y="0"/>
                  </a:moveTo>
                  <a:lnTo>
                    <a:pt x="1" y="3603"/>
                  </a:lnTo>
                  <a:lnTo>
                    <a:pt x="1502" y="3836"/>
                  </a:lnTo>
                  <a:lnTo>
                    <a:pt x="2002" y="20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3576050" y="3165200"/>
              <a:ext cx="58400" cy="151800"/>
            </a:xfrm>
            <a:custGeom>
              <a:avLst/>
              <a:gdLst/>
              <a:ahLst/>
              <a:cxnLst/>
              <a:rect l="l" t="t" r="r" b="b"/>
              <a:pathLst>
                <a:path w="2336" h="6072" extrusionOk="0">
                  <a:moveTo>
                    <a:pt x="835" y="1"/>
                  </a:moveTo>
                  <a:lnTo>
                    <a:pt x="1" y="5872"/>
                  </a:lnTo>
                  <a:lnTo>
                    <a:pt x="1502" y="6072"/>
                  </a:lnTo>
                  <a:lnTo>
                    <a:pt x="2336" y="201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3636925" y="3145200"/>
              <a:ext cx="62575" cy="180150"/>
            </a:xfrm>
            <a:custGeom>
              <a:avLst/>
              <a:gdLst/>
              <a:ahLst/>
              <a:cxnLst/>
              <a:rect l="l" t="t" r="r" b="b"/>
              <a:pathLst>
                <a:path w="2503" h="7206" extrusionOk="0">
                  <a:moveTo>
                    <a:pt x="1002" y="0"/>
                  </a:moveTo>
                  <a:lnTo>
                    <a:pt x="1" y="7005"/>
                  </a:lnTo>
                  <a:lnTo>
                    <a:pt x="1502" y="7205"/>
                  </a:lnTo>
                  <a:lnTo>
                    <a:pt x="2503" y="200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3303375" y="3048450"/>
              <a:ext cx="396125" cy="281075"/>
            </a:xfrm>
            <a:custGeom>
              <a:avLst/>
              <a:gdLst/>
              <a:ahLst/>
              <a:cxnLst/>
              <a:rect l="l" t="t" r="r" b="b"/>
              <a:pathLst>
                <a:path w="15845" h="11243" extrusionOk="0">
                  <a:moveTo>
                    <a:pt x="1501" y="1"/>
                  </a:moveTo>
                  <a:lnTo>
                    <a:pt x="1501" y="1"/>
                  </a:lnTo>
                  <a:cubicBezTo>
                    <a:pt x="1234" y="1502"/>
                    <a:pt x="967" y="2970"/>
                    <a:pt x="734" y="4471"/>
                  </a:cubicBezTo>
                  <a:cubicBezTo>
                    <a:pt x="500" y="5972"/>
                    <a:pt x="234" y="7473"/>
                    <a:pt x="33" y="8974"/>
                  </a:cubicBezTo>
                  <a:lnTo>
                    <a:pt x="0" y="9174"/>
                  </a:lnTo>
                  <a:lnTo>
                    <a:pt x="200" y="9207"/>
                  </a:lnTo>
                  <a:lnTo>
                    <a:pt x="4103" y="9774"/>
                  </a:lnTo>
                  <a:lnTo>
                    <a:pt x="8006" y="10308"/>
                  </a:lnTo>
                  <a:cubicBezTo>
                    <a:pt x="9307" y="10508"/>
                    <a:pt x="10608" y="10675"/>
                    <a:pt x="11909" y="10809"/>
                  </a:cubicBezTo>
                  <a:cubicBezTo>
                    <a:pt x="13209" y="10942"/>
                    <a:pt x="14510" y="11109"/>
                    <a:pt x="15845" y="11242"/>
                  </a:cubicBezTo>
                  <a:cubicBezTo>
                    <a:pt x="14544" y="10975"/>
                    <a:pt x="13243" y="10742"/>
                    <a:pt x="11942" y="10542"/>
                  </a:cubicBezTo>
                  <a:cubicBezTo>
                    <a:pt x="10641" y="10375"/>
                    <a:pt x="9340" y="10141"/>
                    <a:pt x="8039" y="9941"/>
                  </a:cubicBezTo>
                  <a:lnTo>
                    <a:pt x="4136" y="9374"/>
                  </a:lnTo>
                  <a:lnTo>
                    <a:pt x="424" y="8866"/>
                  </a:lnTo>
                  <a:lnTo>
                    <a:pt x="424" y="8866"/>
                  </a:lnTo>
                  <a:cubicBezTo>
                    <a:pt x="616" y="7423"/>
                    <a:pt x="808" y="5980"/>
                    <a:pt x="1001" y="4537"/>
                  </a:cubicBezTo>
                  <a:cubicBezTo>
                    <a:pt x="1168" y="3003"/>
                    <a:pt x="1334" y="1502"/>
                    <a:pt x="150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3325875" y="3066575"/>
              <a:ext cx="24225" cy="3800"/>
            </a:xfrm>
            <a:custGeom>
              <a:avLst/>
              <a:gdLst/>
              <a:ahLst/>
              <a:cxnLst/>
              <a:rect l="l" t="t" r="r" b="b"/>
              <a:pathLst>
                <a:path w="969" h="152" extrusionOk="0">
                  <a:moveTo>
                    <a:pt x="178" y="1"/>
                  </a:moveTo>
                  <a:cubicBezTo>
                    <a:pt x="119" y="1"/>
                    <a:pt x="60" y="4"/>
                    <a:pt x="1" y="10"/>
                  </a:cubicBezTo>
                  <a:cubicBezTo>
                    <a:pt x="248" y="92"/>
                    <a:pt x="517" y="152"/>
                    <a:pt x="791" y="152"/>
                  </a:cubicBezTo>
                  <a:cubicBezTo>
                    <a:pt x="850" y="152"/>
                    <a:pt x="909" y="149"/>
                    <a:pt x="968" y="143"/>
                  </a:cubicBezTo>
                  <a:cubicBezTo>
                    <a:pt x="721" y="61"/>
                    <a:pt x="451" y="1"/>
                    <a:pt x="178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3322550" y="3087025"/>
              <a:ext cx="24200" cy="4000"/>
            </a:xfrm>
            <a:custGeom>
              <a:avLst/>
              <a:gdLst/>
              <a:ahLst/>
              <a:cxnLst/>
              <a:rect l="l" t="t" r="r" b="b"/>
              <a:pathLst>
                <a:path w="968" h="160" extrusionOk="0">
                  <a:moveTo>
                    <a:pt x="250" y="1"/>
                  </a:moveTo>
                  <a:cubicBezTo>
                    <a:pt x="167" y="1"/>
                    <a:pt x="84" y="9"/>
                    <a:pt x="0" y="26"/>
                  </a:cubicBezTo>
                  <a:cubicBezTo>
                    <a:pt x="167" y="92"/>
                    <a:pt x="334" y="126"/>
                    <a:pt x="501" y="159"/>
                  </a:cubicBezTo>
                  <a:lnTo>
                    <a:pt x="968" y="159"/>
                  </a:lnTo>
                  <a:cubicBezTo>
                    <a:pt x="834" y="92"/>
                    <a:pt x="667" y="59"/>
                    <a:pt x="501" y="26"/>
                  </a:cubicBezTo>
                  <a:cubicBezTo>
                    <a:pt x="417" y="9"/>
                    <a:pt x="334" y="1"/>
                    <a:pt x="25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3320050" y="3108200"/>
              <a:ext cx="24200" cy="3650"/>
            </a:xfrm>
            <a:custGeom>
              <a:avLst/>
              <a:gdLst/>
              <a:ahLst/>
              <a:cxnLst/>
              <a:rect l="l" t="t" r="r" b="b"/>
              <a:pathLst>
                <a:path w="968" h="146" extrusionOk="0">
                  <a:moveTo>
                    <a:pt x="232" y="0"/>
                  </a:moveTo>
                  <a:cubicBezTo>
                    <a:pt x="156" y="0"/>
                    <a:pt x="79" y="5"/>
                    <a:pt x="0" y="13"/>
                  </a:cubicBezTo>
                  <a:cubicBezTo>
                    <a:pt x="134" y="79"/>
                    <a:pt x="300" y="113"/>
                    <a:pt x="467" y="146"/>
                  </a:cubicBezTo>
                  <a:lnTo>
                    <a:pt x="968" y="146"/>
                  </a:lnTo>
                  <a:cubicBezTo>
                    <a:pt x="713" y="44"/>
                    <a:pt x="477" y="0"/>
                    <a:pt x="232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3316700" y="3128975"/>
              <a:ext cx="24225" cy="3725"/>
            </a:xfrm>
            <a:custGeom>
              <a:avLst/>
              <a:gdLst/>
              <a:ahLst/>
              <a:cxnLst/>
              <a:rect l="l" t="t" r="r" b="b"/>
              <a:pathLst>
                <a:path w="969" h="149" extrusionOk="0">
                  <a:moveTo>
                    <a:pt x="168" y="1"/>
                  </a:moveTo>
                  <a:cubicBezTo>
                    <a:pt x="112" y="1"/>
                    <a:pt x="56" y="4"/>
                    <a:pt x="1" y="15"/>
                  </a:cubicBezTo>
                  <a:cubicBezTo>
                    <a:pt x="301" y="116"/>
                    <a:pt x="635" y="149"/>
                    <a:pt x="968" y="149"/>
                  </a:cubicBezTo>
                  <a:cubicBezTo>
                    <a:pt x="801" y="82"/>
                    <a:pt x="668" y="49"/>
                    <a:pt x="501" y="15"/>
                  </a:cubicBezTo>
                  <a:cubicBezTo>
                    <a:pt x="390" y="15"/>
                    <a:pt x="279" y="1"/>
                    <a:pt x="168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3314200" y="3149375"/>
              <a:ext cx="24225" cy="3575"/>
            </a:xfrm>
            <a:custGeom>
              <a:avLst/>
              <a:gdLst/>
              <a:ahLst/>
              <a:cxnLst/>
              <a:rect l="l" t="t" r="r" b="b"/>
              <a:pathLst>
                <a:path w="969" h="143" extrusionOk="0">
                  <a:moveTo>
                    <a:pt x="1" y="0"/>
                  </a:moveTo>
                  <a:lnTo>
                    <a:pt x="1" y="33"/>
                  </a:lnTo>
                  <a:cubicBezTo>
                    <a:pt x="23" y="29"/>
                    <a:pt x="46" y="25"/>
                    <a:pt x="68" y="22"/>
                  </a:cubicBezTo>
                  <a:lnTo>
                    <a:pt x="68" y="22"/>
                  </a:lnTo>
                  <a:cubicBezTo>
                    <a:pt x="296" y="93"/>
                    <a:pt x="542" y="142"/>
                    <a:pt x="791" y="142"/>
                  </a:cubicBezTo>
                  <a:cubicBezTo>
                    <a:pt x="850" y="142"/>
                    <a:pt x="909" y="139"/>
                    <a:pt x="968" y="133"/>
                  </a:cubicBezTo>
                  <a:cubicBezTo>
                    <a:pt x="801" y="100"/>
                    <a:pt x="634" y="33"/>
                    <a:pt x="468" y="33"/>
                  </a:cubicBezTo>
                  <a:cubicBezTo>
                    <a:pt x="401" y="17"/>
                    <a:pt x="326" y="8"/>
                    <a:pt x="247" y="8"/>
                  </a:cubicBezTo>
                  <a:cubicBezTo>
                    <a:pt x="189" y="8"/>
                    <a:pt x="129" y="13"/>
                    <a:pt x="68" y="22"/>
                  </a:cubicBezTo>
                  <a:lnTo>
                    <a:pt x="68" y="22"/>
                  </a:lnTo>
                  <a:cubicBezTo>
                    <a:pt x="45" y="15"/>
                    <a:pt x="23" y="7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3310875" y="3170425"/>
              <a:ext cx="24200" cy="3775"/>
            </a:xfrm>
            <a:custGeom>
              <a:avLst/>
              <a:gdLst/>
              <a:ahLst/>
              <a:cxnLst/>
              <a:rect l="l" t="t" r="r" b="b"/>
              <a:pathLst>
                <a:path w="968" h="151" extrusionOk="0">
                  <a:moveTo>
                    <a:pt x="250" y="0"/>
                  </a:moveTo>
                  <a:cubicBezTo>
                    <a:pt x="167" y="0"/>
                    <a:pt x="84" y="9"/>
                    <a:pt x="0" y="25"/>
                  </a:cubicBezTo>
                  <a:cubicBezTo>
                    <a:pt x="167" y="59"/>
                    <a:pt x="334" y="92"/>
                    <a:pt x="501" y="125"/>
                  </a:cubicBezTo>
                  <a:cubicBezTo>
                    <a:pt x="567" y="142"/>
                    <a:pt x="642" y="150"/>
                    <a:pt x="722" y="150"/>
                  </a:cubicBezTo>
                  <a:cubicBezTo>
                    <a:pt x="801" y="150"/>
                    <a:pt x="884" y="142"/>
                    <a:pt x="968" y="125"/>
                  </a:cubicBezTo>
                  <a:cubicBezTo>
                    <a:pt x="834" y="59"/>
                    <a:pt x="667" y="25"/>
                    <a:pt x="501" y="25"/>
                  </a:cubicBezTo>
                  <a:cubicBezTo>
                    <a:pt x="417" y="9"/>
                    <a:pt x="334" y="0"/>
                    <a:pt x="25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3308375" y="3191050"/>
              <a:ext cx="24200" cy="4200"/>
            </a:xfrm>
            <a:custGeom>
              <a:avLst/>
              <a:gdLst/>
              <a:ahLst/>
              <a:cxnLst/>
              <a:rect l="l" t="t" r="r" b="b"/>
              <a:pathLst>
                <a:path w="968" h="168" extrusionOk="0">
                  <a:moveTo>
                    <a:pt x="0" y="1"/>
                  </a:moveTo>
                  <a:cubicBezTo>
                    <a:pt x="300" y="134"/>
                    <a:pt x="634" y="168"/>
                    <a:pt x="968" y="168"/>
                  </a:cubicBezTo>
                  <a:cubicBezTo>
                    <a:pt x="634" y="34"/>
                    <a:pt x="300" y="1"/>
                    <a:pt x="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3305025" y="3211900"/>
              <a:ext cx="24225" cy="3675"/>
            </a:xfrm>
            <a:custGeom>
              <a:avLst/>
              <a:gdLst/>
              <a:ahLst/>
              <a:cxnLst/>
              <a:rect l="l" t="t" r="r" b="b"/>
              <a:pathLst>
                <a:path w="969" h="147" extrusionOk="0">
                  <a:moveTo>
                    <a:pt x="1" y="1"/>
                  </a:moveTo>
                  <a:cubicBezTo>
                    <a:pt x="230" y="103"/>
                    <a:pt x="479" y="146"/>
                    <a:pt x="732" y="146"/>
                  </a:cubicBezTo>
                  <a:cubicBezTo>
                    <a:pt x="811" y="146"/>
                    <a:pt x="889" y="142"/>
                    <a:pt x="968" y="134"/>
                  </a:cubicBezTo>
                  <a:cubicBezTo>
                    <a:pt x="668" y="34"/>
                    <a:pt x="334" y="1"/>
                    <a:pt x="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3302525" y="3232750"/>
              <a:ext cx="24225" cy="3375"/>
            </a:xfrm>
            <a:custGeom>
              <a:avLst/>
              <a:gdLst/>
              <a:ahLst/>
              <a:cxnLst/>
              <a:rect l="l" t="t" r="r" b="b"/>
              <a:pathLst>
                <a:path w="969" h="135" extrusionOk="0">
                  <a:moveTo>
                    <a:pt x="1" y="1"/>
                  </a:moveTo>
                  <a:cubicBezTo>
                    <a:pt x="134" y="67"/>
                    <a:pt x="301" y="101"/>
                    <a:pt x="468" y="101"/>
                  </a:cubicBezTo>
                  <a:cubicBezTo>
                    <a:pt x="634" y="134"/>
                    <a:pt x="801" y="134"/>
                    <a:pt x="968" y="134"/>
                  </a:cubicBezTo>
                  <a:cubicBezTo>
                    <a:pt x="801" y="67"/>
                    <a:pt x="634" y="34"/>
                    <a:pt x="468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3299200" y="3253600"/>
              <a:ext cx="24200" cy="3375"/>
            </a:xfrm>
            <a:custGeom>
              <a:avLst/>
              <a:gdLst/>
              <a:ahLst/>
              <a:cxnLst/>
              <a:rect l="l" t="t" r="r" b="b"/>
              <a:pathLst>
                <a:path w="968" h="135" extrusionOk="0">
                  <a:moveTo>
                    <a:pt x="0" y="1"/>
                  </a:moveTo>
                  <a:cubicBezTo>
                    <a:pt x="300" y="101"/>
                    <a:pt x="634" y="134"/>
                    <a:pt x="968" y="134"/>
                  </a:cubicBezTo>
                  <a:cubicBezTo>
                    <a:pt x="801" y="67"/>
                    <a:pt x="667" y="34"/>
                    <a:pt x="50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3448475" y="3058475"/>
              <a:ext cx="159300" cy="22525"/>
            </a:xfrm>
            <a:custGeom>
              <a:avLst/>
              <a:gdLst/>
              <a:ahLst/>
              <a:cxnLst/>
              <a:rect l="l" t="t" r="r" b="b"/>
              <a:pathLst>
                <a:path w="6372" h="901" extrusionOk="0">
                  <a:moveTo>
                    <a:pt x="0" y="0"/>
                  </a:moveTo>
                  <a:cubicBezTo>
                    <a:pt x="534" y="134"/>
                    <a:pt x="1034" y="234"/>
                    <a:pt x="1568" y="334"/>
                  </a:cubicBezTo>
                  <a:cubicBezTo>
                    <a:pt x="2102" y="434"/>
                    <a:pt x="2635" y="534"/>
                    <a:pt x="3169" y="601"/>
                  </a:cubicBezTo>
                  <a:cubicBezTo>
                    <a:pt x="3703" y="667"/>
                    <a:pt x="4237" y="734"/>
                    <a:pt x="4737" y="767"/>
                  </a:cubicBezTo>
                  <a:cubicBezTo>
                    <a:pt x="5271" y="834"/>
                    <a:pt x="5804" y="901"/>
                    <a:pt x="6371" y="901"/>
                  </a:cubicBezTo>
                  <a:cubicBezTo>
                    <a:pt x="5838" y="734"/>
                    <a:pt x="5304" y="634"/>
                    <a:pt x="4770" y="534"/>
                  </a:cubicBezTo>
                  <a:cubicBezTo>
                    <a:pt x="4270" y="434"/>
                    <a:pt x="3736" y="367"/>
                    <a:pt x="3202" y="267"/>
                  </a:cubicBezTo>
                  <a:cubicBezTo>
                    <a:pt x="2669" y="200"/>
                    <a:pt x="2135" y="134"/>
                    <a:pt x="1601" y="100"/>
                  </a:cubicBezTo>
                  <a:cubicBezTo>
                    <a:pt x="1068" y="33"/>
                    <a:pt x="534" y="0"/>
                    <a:pt x="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3475975" y="3080900"/>
              <a:ext cx="99275" cy="14275"/>
            </a:xfrm>
            <a:custGeom>
              <a:avLst/>
              <a:gdLst/>
              <a:ahLst/>
              <a:cxnLst/>
              <a:rect l="l" t="t" r="r" b="b"/>
              <a:pathLst>
                <a:path w="3971" h="571" extrusionOk="0">
                  <a:moveTo>
                    <a:pt x="288" y="0"/>
                  </a:moveTo>
                  <a:cubicBezTo>
                    <a:pt x="193" y="0"/>
                    <a:pt x="97" y="1"/>
                    <a:pt x="1" y="4"/>
                  </a:cubicBezTo>
                  <a:cubicBezTo>
                    <a:pt x="1269" y="404"/>
                    <a:pt x="2603" y="571"/>
                    <a:pt x="3970" y="571"/>
                  </a:cubicBezTo>
                  <a:cubicBezTo>
                    <a:pt x="2763" y="199"/>
                    <a:pt x="1527" y="0"/>
                    <a:pt x="288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3300025" y="3289475"/>
              <a:ext cx="29225" cy="29200"/>
            </a:xfrm>
            <a:custGeom>
              <a:avLst/>
              <a:gdLst/>
              <a:ahLst/>
              <a:cxnLst/>
              <a:rect l="l" t="t" r="r" b="b"/>
              <a:pathLst>
                <a:path w="1169" h="1168" extrusionOk="0">
                  <a:moveTo>
                    <a:pt x="334" y="267"/>
                  </a:moveTo>
                  <a:lnTo>
                    <a:pt x="935" y="334"/>
                  </a:lnTo>
                  <a:lnTo>
                    <a:pt x="868" y="934"/>
                  </a:lnTo>
                  <a:lnTo>
                    <a:pt x="234" y="867"/>
                  </a:lnTo>
                  <a:lnTo>
                    <a:pt x="334" y="267"/>
                  </a:lnTo>
                  <a:close/>
                  <a:moveTo>
                    <a:pt x="167" y="0"/>
                  </a:moveTo>
                  <a:lnTo>
                    <a:pt x="1" y="1034"/>
                  </a:lnTo>
                  <a:lnTo>
                    <a:pt x="1035" y="1168"/>
                  </a:lnTo>
                  <a:lnTo>
                    <a:pt x="1168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3345050" y="3298625"/>
              <a:ext cx="241875" cy="34225"/>
            </a:xfrm>
            <a:custGeom>
              <a:avLst/>
              <a:gdLst/>
              <a:ahLst/>
              <a:cxnLst/>
              <a:rect l="l" t="t" r="r" b="b"/>
              <a:pathLst>
                <a:path w="9675" h="1369" extrusionOk="0">
                  <a:moveTo>
                    <a:pt x="1" y="1"/>
                  </a:moveTo>
                  <a:cubicBezTo>
                    <a:pt x="1602" y="301"/>
                    <a:pt x="3237" y="568"/>
                    <a:pt x="4838" y="768"/>
                  </a:cubicBezTo>
                  <a:cubicBezTo>
                    <a:pt x="6439" y="1002"/>
                    <a:pt x="8073" y="1202"/>
                    <a:pt x="9674" y="1369"/>
                  </a:cubicBezTo>
                  <a:cubicBezTo>
                    <a:pt x="8073" y="1035"/>
                    <a:pt x="6472" y="802"/>
                    <a:pt x="4871" y="568"/>
                  </a:cubicBezTo>
                  <a:cubicBezTo>
                    <a:pt x="3270" y="368"/>
                    <a:pt x="1635" y="134"/>
                    <a:pt x="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3344225" y="3308650"/>
              <a:ext cx="136800" cy="19200"/>
            </a:xfrm>
            <a:custGeom>
              <a:avLst/>
              <a:gdLst/>
              <a:ahLst/>
              <a:cxnLst/>
              <a:rect l="l" t="t" r="r" b="b"/>
              <a:pathLst>
                <a:path w="5472" h="768" extrusionOk="0">
                  <a:moveTo>
                    <a:pt x="1" y="0"/>
                  </a:moveTo>
                  <a:lnTo>
                    <a:pt x="1" y="0"/>
                  </a:lnTo>
                  <a:cubicBezTo>
                    <a:pt x="901" y="200"/>
                    <a:pt x="1802" y="367"/>
                    <a:pt x="2702" y="501"/>
                  </a:cubicBezTo>
                  <a:cubicBezTo>
                    <a:pt x="3636" y="601"/>
                    <a:pt x="4537" y="734"/>
                    <a:pt x="5471" y="767"/>
                  </a:cubicBezTo>
                  <a:cubicBezTo>
                    <a:pt x="4570" y="567"/>
                    <a:pt x="3670" y="401"/>
                    <a:pt x="2736" y="267"/>
                  </a:cubicBezTo>
                  <a:cubicBezTo>
                    <a:pt x="1835" y="167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3342550" y="3318650"/>
              <a:ext cx="167650" cy="24200"/>
            </a:xfrm>
            <a:custGeom>
              <a:avLst/>
              <a:gdLst/>
              <a:ahLst/>
              <a:cxnLst/>
              <a:rect l="l" t="t" r="r" b="b"/>
              <a:pathLst>
                <a:path w="6706" h="968" extrusionOk="0">
                  <a:moveTo>
                    <a:pt x="1" y="1"/>
                  </a:moveTo>
                  <a:lnTo>
                    <a:pt x="1" y="1"/>
                  </a:lnTo>
                  <a:cubicBezTo>
                    <a:pt x="1102" y="234"/>
                    <a:pt x="2202" y="434"/>
                    <a:pt x="3337" y="568"/>
                  </a:cubicBezTo>
                  <a:cubicBezTo>
                    <a:pt x="4471" y="734"/>
                    <a:pt x="5571" y="868"/>
                    <a:pt x="6706" y="968"/>
                  </a:cubicBezTo>
                  <a:cubicBezTo>
                    <a:pt x="5605" y="701"/>
                    <a:pt x="4471" y="534"/>
                    <a:pt x="3370" y="367"/>
                  </a:cubicBezTo>
                  <a:cubicBezTo>
                    <a:pt x="2236" y="234"/>
                    <a:pt x="1135" y="67"/>
                    <a:pt x="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3658025" y="3209100"/>
              <a:ext cx="227450" cy="151725"/>
            </a:xfrm>
            <a:custGeom>
              <a:avLst/>
              <a:gdLst/>
              <a:ahLst/>
              <a:cxnLst/>
              <a:rect l="l" t="t" r="r" b="b"/>
              <a:pathLst>
                <a:path w="9098" h="6069" extrusionOk="0">
                  <a:moveTo>
                    <a:pt x="5320" y="1"/>
                  </a:moveTo>
                  <a:cubicBezTo>
                    <a:pt x="3906" y="1"/>
                    <a:pt x="1" y="939"/>
                    <a:pt x="158" y="1847"/>
                  </a:cubicBezTo>
                  <a:cubicBezTo>
                    <a:pt x="292" y="2702"/>
                    <a:pt x="1548" y="2935"/>
                    <a:pt x="2751" y="2935"/>
                  </a:cubicBezTo>
                  <a:cubicBezTo>
                    <a:pt x="3333" y="2935"/>
                    <a:pt x="3903" y="2880"/>
                    <a:pt x="4327" y="2815"/>
                  </a:cubicBezTo>
                  <a:cubicBezTo>
                    <a:pt x="4327" y="2815"/>
                    <a:pt x="4828" y="5717"/>
                    <a:pt x="6762" y="6050"/>
                  </a:cubicBezTo>
                  <a:cubicBezTo>
                    <a:pt x="6826" y="6062"/>
                    <a:pt x="6888" y="6068"/>
                    <a:pt x="6948" y="6068"/>
                  </a:cubicBezTo>
                  <a:cubicBezTo>
                    <a:pt x="8723" y="6068"/>
                    <a:pt x="9097" y="1013"/>
                    <a:pt x="9097" y="1013"/>
                  </a:cubicBezTo>
                  <a:cubicBezTo>
                    <a:pt x="7930" y="613"/>
                    <a:pt x="6762" y="280"/>
                    <a:pt x="5561" y="13"/>
                  </a:cubicBezTo>
                  <a:cubicBezTo>
                    <a:pt x="5493" y="5"/>
                    <a:pt x="5412" y="1"/>
                    <a:pt x="5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3666125" y="3263600"/>
              <a:ext cx="160125" cy="99275"/>
            </a:xfrm>
            <a:custGeom>
              <a:avLst/>
              <a:gdLst/>
              <a:ahLst/>
              <a:cxnLst/>
              <a:rect l="l" t="t" r="r" b="b"/>
              <a:pathLst>
                <a:path w="6405" h="3971" extrusionOk="0">
                  <a:moveTo>
                    <a:pt x="0" y="1"/>
                  </a:moveTo>
                  <a:lnTo>
                    <a:pt x="0" y="1"/>
                  </a:lnTo>
                  <a:cubicBezTo>
                    <a:pt x="546" y="748"/>
                    <a:pt x="1384" y="933"/>
                    <a:pt x="2249" y="933"/>
                  </a:cubicBezTo>
                  <a:cubicBezTo>
                    <a:pt x="2814" y="933"/>
                    <a:pt x="3390" y="854"/>
                    <a:pt x="3903" y="802"/>
                  </a:cubicBezTo>
                  <a:cubicBezTo>
                    <a:pt x="4137" y="2136"/>
                    <a:pt x="5004" y="3637"/>
                    <a:pt x="6372" y="3970"/>
                  </a:cubicBezTo>
                  <a:cubicBezTo>
                    <a:pt x="6405" y="3970"/>
                    <a:pt x="6405" y="3937"/>
                    <a:pt x="6372" y="3937"/>
                  </a:cubicBezTo>
                  <a:cubicBezTo>
                    <a:pt x="5171" y="3437"/>
                    <a:pt x="4404" y="1836"/>
                    <a:pt x="4137" y="635"/>
                  </a:cubicBezTo>
                  <a:cubicBezTo>
                    <a:pt x="4137" y="568"/>
                    <a:pt x="4070" y="501"/>
                    <a:pt x="4003" y="501"/>
                  </a:cubicBezTo>
                  <a:cubicBezTo>
                    <a:pt x="3399" y="549"/>
                    <a:pt x="2697" y="665"/>
                    <a:pt x="2015" y="665"/>
                  </a:cubicBezTo>
                  <a:cubicBezTo>
                    <a:pt x="1266" y="665"/>
                    <a:pt x="542" y="52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3943825" y="3010975"/>
              <a:ext cx="552525" cy="445300"/>
            </a:xfrm>
            <a:custGeom>
              <a:avLst/>
              <a:gdLst/>
              <a:ahLst/>
              <a:cxnLst/>
              <a:rect l="l" t="t" r="r" b="b"/>
              <a:pathLst>
                <a:path w="22101" h="17812" extrusionOk="0">
                  <a:moveTo>
                    <a:pt x="20253" y="1"/>
                  </a:moveTo>
                  <a:cubicBezTo>
                    <a:pt x="19542" y="1"/>
                    <a:pt x="18481" y="387"/>
                    <a:pt x="16979" y="1333"/>
                  </a:cubicBezTo>
                  <a:cubicBezTo>
                    <a:pt x="11575" y="4735"/>
                    <a:pt x="7939" y="7504"/>
                    <a:pt x="7039" y="7838"/>
                  </a:cubicBezTo>
                  <a:cubicBezTo>
                    <a:pt x="6171" y="8171"/>
                    <a:pt x="0" y="8505"/>
                    <a:pt x="0" y="8505"/>
                  </a:cubicBezTo>
                  <a:lnTo>
                    <a:pt x="367" y="17811"/>
                  </a:lnTo>
                  <a:cubicBezTo>
                    <a:pt x="367" y="17811"/>
                    <a:pt x="8173" y="17144"/>
                    <a:pt x="11108" y="15143"/>
                  </a:cubicBezTo>
                  <a:cubicBezTo>
                    <a:pt x="14511" y="12808"/>
                    <a:pt x="18480" y="7838"/>
                    <a:pt x="20281" y="4802"/>
                  </a:cubicBezTo>
                  <a:cubicBezTo>
                    <a:pt x="21582" y="2610"/>
                    <a:pt x="22100" y="1"/>
                    <a:pt x="20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3902125" y="3206900"/>
              <a:ext cx="78425" cy="268550"/>
            </a:xfrm>
            <a:custGeom>
              <a:avLst/>
              <a:gdLst/>
              <a:ahLst/>
              <a:cxnLst/>
              <a:rect l="l" t="t" r="r" b="b"/>
              <a:pathLst>
                <a:path w="3137" h="10742" extrusionOk="0">
                  <a:moveTo>
                    <a:pt x="0" y="1"/>
                  </a:moveTo>
                  <a:lnTo>
                    <a:pt x="701" y="10742"/>
                  </a:lnTo>
                  <a:lnTo>
                    <a:pt x="3136" y="10408"/>
                  </a:lnTo>
                  <a:lnTo>
                    <a:pt x="2369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3960500" y="3227950"/>
              <a:ext cx="17525" cy="218950"/>
            </a:xfrm>
            <a:custGeom>
              <a:avLst/>
              <a:gdLst/>
              <a:ahLst/>
              <a:cxnLst/>
              <a:rect l="l" t="t" r="r" b="b"/>
              <a:pathLst>
                <a:path w="701" h="8758" extrusionOk="0">
                  <a:moveTo>
                    <a:pt x="67" y="1"/>
                  </a:moveTo>
                  <a:cubicBezTo>
                    <a:pt x="51" y="1"/>
                    <a:pt x="34" y="9"/>
                    <a:pt x="34" y="26"/>
                  </a:cubicBezTo>
                  <a:cubicBezTo>
                    <a:pt x="0" y="2294"/>
                    <a:pt x="467" y="7164"/>
                    <a:pt x="601" y="8732"/>
                  </a:cubicBezTo>
                  <a:cubicBezTo>
                    <a:pt x="618" y="8749"/>
                    <a:pt x="643" y="8757"/>
                    <a:pt x="663" y="8757"/>
                  </a:cubicBezTo>
                  <a:cubicBezTo>
                    <a:pt x="684" y="8757"/>
                    <a:pt x="701" y="8749"/>
                    <a:pt x="701" y="8732"/>
                  </a:cubicBezTo>
                  <a:cubicBezTo>
                    <a:pt x="701" y="7164"/>
                    <a:pt x="134" y="827"/>
                    <a:pt x="101" y="26"/>
                  </a:cubicBezTo>
                  <a:cubicBezTo>
                    <a:pt x="101" y="9"/>
                    <a:pt x="84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4319925" y="2994825"/>
              <a:ext cx="542075" cy="625000"/>
            </a:xfrm>
            <a:custGeom>
              <a:avLst/>
              <a:gdLst/>
              <a:ahLst/>
              <a:cxnLst/>
              <a:rect l="l" t="t" r="r" b="b"/>
              <a:pathLst>
                <a:path w="21683" h="25000" extrusionOk="0">
                  <a:moveTo>
                    <a:pt x="6686" y="1"/>
                  </a:moveTo>
                  <a:cubicBezTo>
                    <a:pt x="5397" y="1"/>
                    <a:pt x="3957" y="237"/>
                    <a:pt x="3736" y="545"/>
                  </a:cubicBezTo>
                  <a:cubicBezTo>
                    <a:pt x="868" y="4314"/>
                    <a:pt x="0" y="24162"/>
                    <a:pt x="334" y="24428"/>
                  </a:cubicBezTo>
                  <a:cubicBezTo>
                    <a:pt x="739" y="24780"/>
                    <a:pt x="14363" y="25000"/>
                    <a:pt x="19579" y="25000"/>
                  </a:cubicBezTo>
                  <a:cubicBezTo>
                    <a:pt x="20802" y="25000"/>
                    <a:pt x="21563" y="24987"/>
                    <a:pt x="21582" y="24962"/>
                  </a:cubicBezTo>
                  <a:cubicBezTo>
                    <a:pt x="21683" y="24795"/>
                    <a:pt x="15945" y="2913"/>
                    <a:pt x="8373" y="211"/>
                  </a:cubicBezTo>
                  <a:cubicBezTo>
                    <a:pt x="7976" y="64"/>
                    <a:pt x="7351" y="1"/>
                    <a:pt x="6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4347450" y="3195225"/>
              <a:ext cx="11225" cy="77075"/>
            </a:xfrm>
            <a:custGeom>
              <a:avLst/>
              <a:gdLst/>
              <a:ahLst/>
              <a:cxnLst/>
              <a:rect l="l" t="t" r="r" b="b"/>
              <a:pathLst>
                <a:path w="449" h="3083" extrusionOk="0">
                  <a:moveTo>
                    <a:pt x="434" y="1"/>
                  </a:moveTo>
                  <a:cubicBezTo>
                    <a:pt x="434" y="2"/>
                    <a:pt x="434" y="3"/>
                    <a:pt x="434" y="4"/>
                  </a:cubicBezTo>
                  <a:lnTo>
                    <a:pt x="434" y="4"/>
                  </a:lnTo>
                  <a:cubicBezTo>
                    <a:pt x="444" y="1"/>
                    <a:pt x="449" y="1"/>
                    <a:pt x="434" y="1"/>
                  </a:cubicBezTo>
                  <a:close/>
                  <a:moveTo>
                    <a:pt x="434" y="4"/>
                  </a:moveTo>
                  <a:cubicBezTo>
                    <a:pt x="421" y="7"/>
                    <a:pt x="400" y="16"/>
                    <a:pt x="400" y="34"/>
                  </a:cubicBezTo>
                  <a:cubicBezTo>
                    <a:pt x="334" y="568"/>
                    <a:pt x="267" y="1068"/>
                    <a:pt x="167" y="1602"/>
                  </a:cubicBezTo>
                  <a:lnTo>
                    <a:pt x="100" y="935"/>
                  </a:lnTo>
                  <a:cubicBezTo>
                    <a:pt x="100" y="918"/>
                    <a:pt x="84" y="910"/>
                    <a:pt x="67" y="910"/>
                  </a:cubicBezTo>
                  <a:cubicBezTo>
                    <a:pt x="50" y="910"/>
                    <a:pt x="34" y="918"/>
                    <a:pt x="34" y="935"/>
                  </a:cubicBezTo>
                  <a:cubicBezTo>
                    <a:pt x="67" y="1202"/>
                    <a:pt x="100" y="1502"/>
                    <a:pt x="100" y="1769"/>
                  </a:cubicBezTo>
                  <a:lnTo>
                    <a:pt x="100" y="2102"/>
                  </a:lnTo>
                  <a:cubicBezTo>
                    <a:pt x="67" y="2469"/>
                    <a:pt x="34" y="2669"/>
                    <a:pt x="0" y="3036"/>
                  </a:cubicBezTo>
                  <a:cubicBezTo>
                    <a:pt x="0" y="3066"/>
                    <a:pt x="7" y="3083"/>
                    <a:pt x="17" y="3083"/>
                  </a:cubicBezTo>
                  <a:cubicBezTo>
                    <a:pt x="30" y="3083"/>
                    <a:pt x="49" y="3058"/>
                    <a:pt x="67" y="3003"/>
                  </a:cubicBezTo>
                  <a:cubicBezTo>
                    <a:pt x="134" y="2636"/>
                    <a:pt x="366" y="740"/>
                    <a:pt x="43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4405825" y="3091825"/>
              <a:ext cx="52550" cy="65900"/>
            </a:xfrm>
            <a:custGeom>
              <a:avLst/>
              <a:gdLst/>
              <a:ahLst/>
              <a:cxnLst/>
              <a:rect l="l" t="t" r="r" b="b"/>
              <a:pathLst>
                <a:path w="2102" h="2636" extrusionOk="0">
                  <a:moveTo>
                    <a:pt x="1301" y="0"/>
                  </a:moveTo>
                  <a:lnTo>
                    <a:pt x="0" y="1368"/>
                  </a:lnTo>
                  <a:lnTo>
                    <a:pt x="334" y="2536"/>
                  </a:lnTo>
                  <a:lnTo>
                    <a:pt x="1535" y="2636"/>
                  </a:lnTo>
                  <a:lnTo>
                    <a:pt x="2102" y="15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4384975" y="3155200"/>
              <a:ext cx="84250" cy="457850"/>
            </a:xfrm>
            <a:custGeom>
              <a:avLst/>
              <a:gdLst/>
              <a:ahLst/>
              <a:cxnLst/>
              <a:rect l="l" t="t" r="r" b="b"/>
              <a:pathLst>
                <a:path w="3370" h="18314" extrusionOk="0">
                  <a:moveTo>
                    <a:pt x="1168" y="1"/>
                  </a:moveTo>
                  <a:lnTo>
                    <a:pt x="0" y="13610"/>
                  </a:lnTo>
                  <a:lnTo>
                    <a:pt x="968" y="18314"/>
                  </a:lnTo>
                  <a:lnTo>
                    <a:pt x="3369" y="13744"/>
                  </a:lnTo>
                  <a:lnTo>
                    <a:pt x="2369" y="1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4396650" y="2985925"/>
              <a:ext cx="155975" cy="163700"/>
            </a:xfrm>
            <a:custGeom>
              <a:avLst/>
              <a:gdLst/>
              <a:ahLst/>
              <a:cxnLst/>
              <a:rect l="l" t="t" r="r" b="b"/>
              <a:pathLst>
                <a:path w="6239" h="6548" extrusionOk="0">
                  <a:moveTo>
                    <a:pt x="5237" y="0"/>
                  </a:moveTo>
                  <a:lnTo>
                    <a:pt x="1802" y="3569"/>
                  </a:lnTo>
                  <a:lnTo>
                    <a:pt x="634" y="767"/>
                  </a:lnTo>
                  <a:lnTo>
                    <a:pt x="100" y="1601"/>
                  </a:lnTo>
                  <a:lnTo>
                    <a:pt x="0" y="5838"/>
                  </a:lnTo>
                  <a:lnTo>
                    <a:pt x="1668" y="4136"/>
                  </a:lnTo>
                  <a:lnTo>
                    <a:pt x="2869" y="6538"/>
                  </a:lnTo>
                  <a:cubicBezTo>
                    <a:pt x="2870" y="6544"/>
                    <a:pt x="2872" y="6547"/>
                    <a:pt x="2876" y="6547"/>
                  </a:cubicBezTo>
                  <a:cubicBezTo>
                    <a:pt x="3053" y="6547"/>
                    <a:pt x="6238" y="1101"/>
                    <a:pt x="6238" y="1101"/>
                  </a:cubicBezTo>
                  <a:lnTo>
                    <a:pt x="52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5"/>
            <p:cNvSpPr/>
            <p:nvPr/>
          </p:nvSpPr>
          <p:spPr>
            <a:xfrm>
              <a:off x="4394150" y="3013925"/>
              <a:ext cx="160725" cy="142125"/>
            </a:xfrm>
            <a:custGeom>
              <a:avLst/>
              <a:gdLst/>
              <a:ahLst/>
              <a:cxnLst/>
              <a:rect l="l" t="t" r="r" b="b"/>
              <a:pathLst>
                <a:path w="6429" h="5685" extrusionOk="0">
                  <a:moveTo>
                    <a:pt x="6384" y="0"/>
                  </a:moveTo>
                  <a:cubicBezTo>
                    <a:pt x="6377" y="0"/>
                    <a:pt x="6371" y="4"/>
                    <a:pt x="6371" y="14"/>
                  </a:cubicBezTo>
                  <a:cubicBezTo>
                    <a:pt x="5738" y="881"/>
                    <a:pt x="3469" y="4417"/>
                    <a:pt x="2969" y="5351"/>
                  </a:cubicBezTo>
                  <a:cubicBezTo>
                    <a:pt x="2902" y="5185"/>
                    <a:pt x="2035" y="3417"/>
                    <a:pt x="1768" y="3050"/>
                  </a:cubicBezTo>
                  <a:cubicBezTo>
                    <a:pt x="1768" y="3049"/>
                    <a:pt x="1768" y="3049"/>
                    <a:pt x="1768" y="3049"/>
                  </a:cubicBezTo>
                  <a:cubicBezTo>
                    <a:pt x="1735" y="3049"/>
                    <a:pt x="300" y="4451"/>
                    <a:pt x="234" y="4517"/>
                  </a:cubicBezTo>
                  <a:cubicBezTo>
                    <a:pt x="234" y="3884"/>
                    <a:pt x="367" y="1215"/>
                    <a:pt x="234" y="548"/>
                  </a:cubicBezTo>
                  <a:cubicBezTo>
                    <a:pt x="234" y="531"/>
                    <a:pt x="217" y="523"/>
                    <a:pt x="200" y="523"/>
                  </a:cubicBezTo>
                  <a:cubicBezTo>
                    <a:pt x="184" y="523"/>
                    <a:pt x="167" y="531"/>
                    <a:pt x="167" y="548"/>
                  </a:cubicBezTo>
                  <a:cubicBezTo>
                    <a:pt x="100" y="1215"/>
                    <a:pt x="100" y="1916"/>
                    <a:pt x="67" y="2616"/>
                  </a:cubicBezTo>
                  <a:cubicBezTo>
                    <a:pt x="0" y="3383"/>
                    <a:pt x="0" y="4184"/>
                    <a:pt x="34" y="4951"/>
                  </a:cubicBezTo>
                  <a:cubicBezTo>
                    <a:pt x="634" y="4384"/>
                    <a:pt x="1201" y="3784"/>
                    <a:pt x="1735" y="3116"/>
                  </a:cubicBezTo>
                  <a:cubicBezTo>
                    <a:pt x="2102" y="4017"/>
                    <a:pt x="2535" y="4851"/>
                    <a:pt x="3002" y="5685"/>
                  </a:cubicBezTo>
                  <a:cubicBezTo>
                    <a:pt x="3036" y="5685"/>
                    <a:pt x="5938" y="982"/>
                    <a:pt x="6405" y="48"/>
                  </a:cubicBezTo>
                  <a:cubicBezTo>
                    <a:pt x="6428" y="24"/>
                    <a:pt x="6402" y="0"/>
                    <a:pt x="6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4394150" y="2887175"/>
              <a:ext cx="137625" cy="197425"/>
            </a:xfrm>
            <a:custGeom>
              <a:avLst/>
              <a:gdLst/>
              <a:ahLst/>
              <a:cxnLst/>
              <a:rect l="l" t="t" r="r" b="b"/>
              <a:pathLst>
                <a:path w="5505" h="7897" extrusionOk="0">
                  <a:moveTo>
                    <a:pt x="4681" y="1"/>
                  </a:moveTo>
                  <a:cubicBezTo>
                    <a:pt x="4545" y="1"/>
                    <a:pt x="4203" y="214"/>
                    <a:pt x="4203" y="214"/>
                  </a:cubicBezTo>
                  <a:lnTo>
                    <a:pt x="3236" y="548"/>
                  </a:lnTo>
                  <a:lnTo>
                    <a:pt x="0" y="1615"/>
                  </a:lnTo>
                  <a:cubicBezTo>
                    <a:pt x="367" y="2549"/>
                    <a:pt x="601" y="3550"/>
                    <a:pt x="734" y="4550"/>
                  </a:cubicBezTo>
                  <a:cubicBezTo>
                    <a:pt x="734" y="4651"/>
                    <a:pt x="734" y="4751"/>
                    <a:pt x="734" y="4851"/>
                  </a:cubicBezTo>
                  <a:lnTo>
                    <a:pt x="734" y="4917"/>
                  </a:lnTo>
                  <a:cubicBezTo>
                    <a:pt x="701" y="5484"/>
                    <a:pt x="767" y="7719"/>
                    <a:pt x="1868" y="7886"/>
                  </a:cubicBezTo>
                  <a:cubicBezTo>
                    <a:pt x="1916" y="7893"/>
                    <a:pt x="1966" y="7896"/>
                    <a:pt x="2016" y="7896"/>
                  </a:cubicBezTo>
                  <a:cubicBezTo>
                    <a:pt x="3180" y="7896"/>
                    <a:pt x="4831" y="6091"/>
                    <a:pt x="5471" y="4684"/>
                  </a:cubicBezTo>
                  <a:cubicBezTo>
                    <a:pt x="5504" y="4584"/>
                    <a:pt x="5271" y="3616"/>
                    <a:pt x="5037" y="2382"/>
                  </a:cubicBezTo>
                  <a:cubicBezTo>
                    <a:pt x="4904" y="1648"/>
                    <a:pt x="4770" y="814"/>
                    <a:pt x="4737" y="47"/>
                  </a:cubicBezTo>
                  <a:cubicBezTo>
                    <a:pt x="4737" y="14"/>
                    <a:pt x="4716" y="1"/>
                    <a:pt x="46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4394150" y="2897525"/>
              <a:ext cx="112600" cy="112400"/>
            </a:xfrm>
            <a:custGeom>
              <a:avLst/>
              <a:gdLst/>
              <a:ahLst/>
              <a:cxnLst/>
              <a:rect l="l" t="t" r="r" b="b"/>
              <a:pathLst>
                <a:path w="4504" h="4496" extrusionOk="0">
                  <a:moveTo>
                    <a:pt x="4503" y="0"/>
                  </a:moveTo>
                  <a:lnTo>
                    <a:pt x="3236" y="167"/>
                  </a:lnTo>
                  <a:lnTo>
                    <a:pt x="0" y="1201"/>
                  </a:lnTo>
                  <a:cubicBezTo>
                    <a:pt x="367" y="2135"/>
                    <a:pt x="601" y="3136"/>
                    <a:pt x="734" y="4136"/>
                  </a:cubicBezTo>
                  <a:cubicBezTo>
                    <a:pt x="734" y="4237"/>
                    <a:pt x="734" y="4337"/>
                    <a:pt x="734" y="4437"/>
                  </a:cubicBezTo>
                  <a:lnTo>
                    <a:pt x="734" y="4470"/>
                  </a:lnTo>
                  <a:cubicBezTo>
                    <a:pt x="801" y="4487"/>
                    <a:pt x="876" y="4495"/>
                    <a:pt x="955" y="4495"/>
                  </a:cubicBezTo>
                  <a:cubicBezTo>
                    <a:pt x="1034" y="4495"/>
                    <a:pt x="1118" y="4487"/>
                    <a:pt x="1201" y="4470"/>
                  </a:cubicBezTo>
                  <a:cubicBezTo>
                    <a:pt x="4437" y="4136"/>
                    <a:pt x="4503" y="0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4313250" y="2690150"/>
              <a:ext cx="221025" cy="295325"/>
            </a:xfrm>
            <a:custGeom>
              <a:avLst/>
              <a:gdLst/>
              <a:ahLst/>
              <a:cxnLst/>
              <a:rect l="l" t="t" r="r" b="b"/>
              <a:pathLst>
                <a:path w="8841" h="11813" extrusionOk="0">
                  <a:moveTo>
                    <a:pt x="4286" y="0"/>
                  </a:moveTo>
                  <a:cubicBezTo>
                    <a:pt x="3257" y="0"/>
                    <a:pt x="2247" y="344"/>
                    <a:pt x="1535" y="1057"/>
                  </a:cubicBezTo>
                  <a:cubicBezTo>
                    <a:pt x="334" y="2257"/>
                    <a:pt x="1" y="8762"/>
                    <a:pt x="1668" y="10664"/>
                  </a:cubicBezTo>
                  <a:cubicBezTo>
                    <a:pt x="2364" y="11459"/>
                    <a:pt x="3278" y="11813"/>
                    <a:pt x="4214" y="11813"/>
                  </a:cubicBezTo>
                  <a:cubicBezTo>
                    <a:pt x="5475" y="11813"/>
                    <a:pt x="6777" y="11169"/>
                    <a:pt x="7639" y="10096"/>
                  </a:cubicBezTo>
                  <a:cubicBezTo>
                    <a:pt x="8707" y="8829"/>
                    <a:pt x="8840" y="3792"/>
                    <a:pt x="8073" y="2191"/>
                  </a:cubicBezTo>
                  <a:cubicBezTo>
                    <a:pt x="7376" y="757"/>
                    <a:pt x="5810" y="0"/>
                    <a:pt x="4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4303250" y="2654800"/>
              <a:ext cx="243525" cy="196050"/>
            </a:xfrm>
            <a:custGeom>
              <a:avLst/>
              <a:gdLst/>
              <a:ahLst/>
              <a:cxnLst/>
              <a:rect l="l" t="t" r="r" b="b"/>
              <a:pathLst>
                <a:path w="9741" h="7842" extrusionOk="0">
                  <a:moveTo>
                    <a:pt x="1326" y="1"/>
                  </a:moveTo>
                  <a:cubicBezTo>
                    <a:pt x="1183" y="1"/>
                    <a:pt x="1047" y="45"/>
                    <a:pt x="934" y="136"/>
                  </a:cubicBezTo>
                  <a:cubicBezTo>
                    <a:pt x="334" y="603"/>
                    <a:pt x="0" y="3505"/>
                    <a:pt x="1368" y="4439"/>
                  </a:cubicBezTo>
                  <a:cubicBezTo>
                    <a:pt x="1788" y="4733"/>
                    <a:pt x="2248" y="4843"/>
                    <a:pt x="2701" y="4843"/>
                  </a:cubicBezTo>
                  <a:cubicBezTo>
                    <a:pt x="4049" y="4843"/>
                    <a:pt x="5337" y="3872"/>
                    <a:pt x="5337" y="3872"/>
                  </a:cubicBezTo>
                  <a:cubicBezTo>
                    <a:pt x="5587" y="4559"/>
                    <a:pt x="6276" y="5012"/>
                    <a:pt x="7020" y="5012"/>
                  </a:cubicBezTo>
                  <a:cubicBezTo>
                    <a:pt x="7071" y="5012"/>
                    <a:pt x="7121" y="5010"/>
                    <a:pt x="7172" y="5006"/>
                  </a:cubicBezTo>
                  <a:cubicBezTo>
                    <a:pt x="7172" y="5006"/>
                    <a:pt x="7506" y="7841"/>
                    <a:pt x="8239" y="7841"/>
                  </a:cubicBezTo>
                  <a:cubicBezTo>
                    <a:pt x="9374" y="7841"/>
                    <a:pt x="9741" y="3972"/>
                    <a:pt x="9374" y="3204"/>
                  </a:cubicBezTo>
                  <a:cubicBezTo>
                    <a:pt x="9073" y="2737"/>
                    <a:pt x="8606" y="2371"/>
                    <a:pt x="8039" y="2270"/>
                  </a:cubicBezTo>
                  <a:cubicBezTo>
                    <a:pt x="7939" y="1803"/>
                    <a:pt x="7672" y="1403"/>
                    <a:pt x="7272" y="1136"/>
                  </a:cubicBezTo>
                  <a:cubicBezTo>
                    <a:pt x="7063" y="973"/>
                    <a:pt x="6712" y="913"/>
                    <a:pt x="6313" y="913"/>
                  </a:cubicBezTo>
                  <a:cubicBezTo>
                    <a:pt x="5248" y="913"/>
                    <a:pt x="3836" y="1336"/>
                    <a:pt x="3836" y="1336"/>
                  </a:cubicBezTo>
                  <a:cubicBezTo>
                    <a:pt x="3670" y="970"/>
                    <a:pt x="3436" y="669"/>
                    <a:pt x="3136" y="402"/>
                  </a:cubicBezTo>
                  <a:cubicBezTo>
                    <a:pt x="3008" y="288"/>
                    <a:pt x="2849" y="235"/>
                    <a:pt x="2691" y="235"/>
                  </a:cubicBezTo>
                  <a:cubicBezTo>
                    <a:pt x="2479" y="235"/>
                    <a:pt x="2269" y="331"/>
                    <a:pt x="2135" y="503"/>
                  </a:cubicBezTo>
                  <a:cubicBezTo>
                    <a:pt x="2269" y="703"/>
                    <a:pt x="2369" y="970"/>
                    <a:pt x="2402" y="1203"/>
                  </a:cubicBezTo>
                  <a:cubicBezTo>
                    <a:pt x="2470" y="1629"/>
                    <a:pt x="2330" y="1837"/>
                    <a:pt x="2176" y="1837"/>
                  </a:cubicBezTo>
                  <a:cubicBezTo>
                    <a:pt x="2028" y="1837"/>
                    <a:pt x="1868" y="1645"/>
                    <a:pt x="1868" y="1270"/>
                  </a:cubicBezTo>
                  <a:cubicBezTo>
                    <a:pt x="1868" y="1003"/>
                    <a:pt x="1968" y="736"/>
                    <a:pt x="2135" y="503"/>
                  </a:cubicBezTo>
                  <a:cubicBezTo>
                    <a:pt x="1914" y="171"/>
                    <a:pt x="1606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4402475" y="2839150"/>
              <a:ext cx="10050" cy="22525"/>
            </a:xfrm>
            <a:custGeom>
              <a:avLst/>
              <a:gdLst/>
              <a:ahLst/>
              <a:cxnLst/>
              <a:rect l="l" t="t" r="r" b="b"/>
              <a:pathLst>
                <a:path w="402" h="901" extrusionOk="0">
                  <a:moveTo>
                    <a:pt x="67" y="0"/>
                  </a:moveTo>
                  <a:lnTo>
                    <a:pt x="67" y="0"/>
                  </a:lnTo>
                  <a:cubicBezTo>
                    <a:pt x="1" y="334"/>
                    <a:pt x="34" y="834"/>
                    <a:pt x="401" y="901"/>
                  </a:cubicBezTo>
                  <a:lnTo>
                    <a:pt x="401" y="867"/>
                  </a:lnTo>
                  <a:cubicBezTo>
                    <a:pt x="101" y="767"/>
                    <a:pt x="67" y="367"/>
                    <a:pt x="101" y="34"/>
                  </a:cubicBezTo>
                  <a:cubicBezTo>
                    <a:pt x="101" y="0"/>
                    <a:pt x="68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5"/>
            <p:cNvSpPr/>
            <p:nvPr/>
          </p:nvSpPr>
          <p:spPr>
            <a:xfrm>
              <a:off x="4400825" y="2830800"/>
              <a:ext cx="25025" cy="27550"/>
            </a:xfrm>
            <a:custGeom>
              <a:avLst/>
              <a:gdLst/>
              <a:ahLst/>
              <a:cxnLst/>
              <a:rect l="l" t="t" r="r" b="b"/>
              <a:pathLst>
                <a:path w="1001" h="1102" extrusionOk="0">
                  <a:moveTo>
                    <a:pt x="467" y="1"/>
                  </a:moveTo>
                  <a:cubicBezTo>
                    <a:pt x="0" y="34"/>
                    <a:pt x="0" y="1101"/>
                    <a:pt x="500" y="1101"/>
                  </a:cubicBezTo>
                  <a:cubicBezTo>
                    <a:pt x="1001" y="1068"/>
                    <a:pt x="1001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5"/>
            <p:cNvSpPr/>
            <p:nvPr/>
          </p:nvSpPr>
          <p:spPr>
            <a:xfrm>
              <a:off x="4345775" y="2839150"/>
              <a:ext cx="10875" cy="21700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67" y="0"/>
                  </a:moveTo>
                  <a:cubicBezTo>
                    <a:pt x="367" y="0"/>
                    <a:pt x="334" y="0"/>
                    <a:pt x="334" y="34"/>
                  </a:cubicBezTo>
                  <a:cubicBezTo>
                    <a:pt x="334" y="367"/>
                    <a:pt x="301" y="734"/>
                    <a:pt x="0" y="867"/>
                  </a:cubicBezTo>
                  <a:cubicBezTo>
                    <a:pt x="367" y="834"/>
                    <a:pt x="434" y="30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5"/>
            <p:cNvSpPr/>
            <p:nvPr/>
          </p:nvSpPr>
          <p:spPr>
            <a:xfrm>
              <a:off x="4332625" y="2829950"/>
              <a:ext cx="26175" cy="26800"/>
            </a:xfrm>
            <a:custGeom>
              <a:avLst/>
              <a:gdLst/>
              <a:ahLst/>
              <a:cxnLst/>
              <a:rect l="l" t="t" r="r" b="b"/>
              <a:pathLst>
                <a:path w="1047" h="1072" extrusionOk="0">
                  <a:moveTo>
                    <a:pt x="569" y="0"/>
                  </a:moveTo>
                  <a:cubicBezTo>
                    <a:pt x="58" y="0"/>
                    <a:pt x="0" y="1036"/>
                    <a:pt x="493" y="1069"/>
                  </a:cubicBezTo>
                  <a:cubicBezTo>
                    <a:pt x="508" y="1071"/>
                    <a:pt x="522" y="1072"/>
                    <a:pt x="536" y="1072"/>
                  </a:cubicBezTo>
                  <a:cubicBezTo>
                    <a:pt x="997" y="1072"/>
                    <a:pt x="1046" y="34"/>
                    <a:pt x="593" y="1"/>
                  </a:cubicBezTo>
                  <a:cubicBezTo>
                    <a:pt x="585" y="1"/>
                    <a:pt x="577" y="0"/>
                    <a:pt x="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5"/>
            <p:cNvSpPr/>
            <p:nvPr/>
          </p:nvSpPr>
          <p:spPr>
            <a:xfrm>
              <a:off x="4401650" y="2799325"/>
              <a:ext cx="30700" cy="19925"/>
            </a:xfrm>
            <a:custGeom>
              <a:avLst/>
              <a:gdLst/>
              <a:ahLst/>
              <a:cxnLst/>
              <a:rect l="l" t="t" r="r" b="b"/>
              <a:pathLst>
                <a:path w="1228" h="797" extrusionOk="0">
                  <a:moveTo>
                    <a:pt x="433" y="1"/>
                  </a:moveTo>
                  <a:cubicBezTo>
                    <a:pt x="315" y="1"/>
                    <a:pt x="201" y="45"/>
                    <a:pt x="100" y="125"/>
                  </a:cubicBezTo>
                  <a:cubicBezTo>
                    <a:pt x="34" y="192"/>
                    <a:pt x="0" y="292"/>
                    <a:pt x="67" y="392"/>
                  </a:cubicBezTo>
                  <a:cubicBezTo>
                    <a:pt x="167" y="526"/>
                    <a:pt x="301" y="592"/>
                    <a:pt x="434" y="626"/>
                  </a:cubicBezTo>
                  <a:cubicBezTo>
                    <a:pt x="567" y="693"/>
                    <a:pt x="701" y="726"/>
                    <a:pt x="868" y="793"/>
                  </a:cubicBezTo>
                  <a:cubicBezTo>
                    <a:pt x="883" y="795"/>
                    <a:pt x="897" y="796"/>
                    <a:pt x="912" y="796"/>
                  </a:cubicBezTo>
                  <a:cubicBezTo>
                    <a:pt x="1091" y="796"/>
                    <a:pt x="1227" y="611"/>
                    <a:pt x="1135" y="426"/>
                  </a:cubicBezTo>
                  <a:cubicBezTo>
                    <a:pt x="1034" y="259"/>
                    <a:pt x="868" y="125"/>
                    <a:pt x="668" y="59"/>
                  </a:cubicBezTo>
                  <a:cubicBezTo>
                    <a:pt x="589" y="19"/>
                    <a:pt x="510" y="1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5"/>
            <p:cNvSpPr/>
            <p:nvPr/>
          </p:nvSpPr>
          <p:spPr>
            <a:xfrm>
              <a:off x="4328475" y="2798275"/>
              <a:ext cx="31500" cy="18450"/>
            </a:xfrm>
            <a:custGeom>
              <a:avLst/>
              <a:gdLst/>
              <a:ahLst/>
              <a:cxnLst/>
              <a:rect l="l" t="t" r="r" b="b"/>
              <a:pathLst>
                <a:path w="1260" h="738" extrusionOk="0">
                  <a:moveTo>
                    <a:pt x="825" y="1"/>
                  </a:moveTo>
                  <a:cubicBezTo>
                    <a:pt x="759" y="1"/>
                    <a:pt x="692" y="12"/>
                    <a:pt x="626" y="34"/>
                  </a:cubicBezTo>
                  <a:cubicBezTo>
                    <a:pt x="426" y="67"/>
                    <a:pt x="225" y="167"/>
                    <a:pt x="125" y="334"/>
                  </a:cubicBezTo>
                  <a:cubicBezTo>
                    <a:pt x="1" y="521"/>
                    <a:pt x="109" y="738"/>
                    <a:pt x="315" y="738"/>
                  </a:cubicBezTo>
                  <a:cubicBezTo>
                    <a:pt x="329" y="738"/>
                    <a:pt x="344" y="737"/>
                    <a:pt x="359" y="735"/>
                  </a:cubicBezTo>
                  <a:cubicBezTo>
                    <a:pt x="492" y="701"/>
                    <a:pt x="626" y="668"/>
                    <a:pt x="759" y="601"/>
                  </a:cubicBezTo>
                  <a:cubicBezTo>
                    <a:pt x="926" y="601"/>
                    <a:pt x="1059" y="534"/>
                    <a:pt x="1193" y="434"/>
                  </a:cubicBezTo>
                  <a:cubicBezTo>
                    <a:pt x="1260" y="334"/>
                    <a:pt x="1260" y="234"/>
                    <a:pt x="1193" y="134"/>
                  </a:cubicBezTo>
                  <a:cubicBezTo>
                    <a:pt x="1082" y="45"/>
                    <a:pt x="956" y="1"/>
                    <a:pt x="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5"/>
            <p:cNvSpPr/>
            <p:nvPr/>
          </p:nvSpPr>
          <p:spPr>
            <a:xfrm>
              <a:off x="4397475" y="2913575"/>
              <a:ext cx="16700" cy="9300"/>
            </a:xfrm>
            <a:custGeom>
              <a:avLst/>
              <a:gdLst/>
              <a:ahLst/>
              <a:cxnLst/>
              <a:rect l="l" t="t" r="r" b="b"/>
              <a:pathLst>
                <a:path w="668" h="372" extrusionOk="0">
                  <a:moveTo>
                    <a:pt x="622" y="0"/>
                  </a:moveTo>
                  <a:cubicBezTo>
                    <a:pt x="609" y="0"/>
                    <a:pt x="601" y="9"/>
                    <a:pt x="601" y="25"/>
                  </a:cubicBezTo>
                  <a:cubicBezTo>
                    <a:pt x="534" y="92"/>
                    <a:pt x="468" y="225"/>
                    <a:pt x="368" y="259"/>
                  </a:cubicBezTo>
                  <a:cubicBezTo>
                    <a:pt x="301" y="275"/>
                    <a:pt x="234" y="284"/>
                    <a:pt x="172" y="284"/>
                  </a:cubicBezTo>
                  <a:cubicBezTo>
                    <a:pt x="109" y="284"/>
                    <a:pt x="51" y="275"/>
                    <a:pt x="1" y="259"/>
                  </a:cubicBezTo>
                  <a:lnTo>
                    <a:pt x="1" y="259"/>
                  </a:lnTo>
                  <a:cubicBezTo>
                    <a:pt x="76" y="334"/>
                    <a:pt x="207" y="371"/>
                    <a:pt x="324" y="371"/>
                  </a:cubicBezTo>
                  <a:cubicBezTo>
                    <a:pt x="363" y="371"/>
                    <a:pt x="401" y="367"/>
                    <a:pt x="434" y="359"/>
                  </a:cubicBezTo>
                  <a:cubicBezTo>
                    <a:pt x="568" y="292"/>
                    <a:pt x="668" y="159"/>
                    <a:pt x="668" y="25"/>
                  </a:cubicBezTo>
                  <a:cubicBezTo>
                    <a:pt x="651" y="9"/>
                    <a:pt x="634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5"/>
            <p:cNvSpPr/>
            <p:nvPr/>
          </p:nvSpPr>
          <p:spPr>
            <a:xfrm>
              <a:off x="4353275" y="2797650"/>
              <a:ext cx="49225" cy="104675"/>
            </a:xfrm>
            <a:custGeom>
              <a:avLst/>
              <a:gdLst/>
              <a:ahLst/>
              <a:cxnLst/>
              <a:rect l="l" t="t" r="r" b="b"/>
              <a:pathLst>
                <a:path w="1969" h="4187" extrusionOk="0">
                  <a:moveTo>
                    <a:pt x="522" y="1"/>
                  </a:moveTo>
                  <a:cubicBezTo>
                    <a:pt x="509" y="1"/>
                    <a:pt x="501" y="9"/>
                    <a:pt x="501" y="26"/>
                  </a:cubicBezTo>
                  <a:cubicBezTo>
                    <a:pt x="201" y="1160"/>
                    <a:pt x="67" y="2327"/>
                    <a:pt x="1" y="3461"/>
                  </a:cubicBezTo>
                  <a:cubicBezTo>
                    <a:pt x="1" y="3505"/>
                    <a:pt x="34" y="3521"/>
                    <a:pt x="85" y="3521"/>
                  </a:cubicBezTo>
                  <a:cubicBezTo>
                    <a:pt x="230" y="3521"/>
                    <a:pt x="518" y="3386"/>
                    <a:pt x="568" y="3361"/>
                  </a:cubicBezTo>
                  <a:lnTo>
                    <a:pt x="568" y="4062"/>
                  </a:lnTo>
                  <a:cubicBezTo>
                    <a:pt x="568" y="4129"/>
                    <a:pt x="568" y="4162"/>
                    <a:pt x="634" y="4162"/>
                  </a:cubicBezTo>
                  <a:lnTo>
                    <a:pt x="768" y="4162"/>
                  </a:lnTo>
                  <a:cubicBezTo>
                    <a:pt x="835" y="4179"/>
                    <a:pt x="901" y="4187"/>
                    <a:pt x="972" y="4187"/>
                  </a:cubicBezTo>
                  <a:cubicBezTo>
                    <a:pt x="1043" y="4187"/>
                    <a:pt x="1118" y="4179"/>
                    <a:pt x="1202" y="4162"/>
                  </a:cubicBezTo>
                  <a:cubicBezTo>
                    <a:pt x="1502" y="4129"/>
                    <a:pt x="1769" y="3928"/>
                    <a:pt x="1969" y="3662"/>
                  </a:cubicBezTo>
                  <a:cubicBezTo>
                    <a:pt x="1969" y="3662"/>
                    <a:pt x="1969" y="3628"/>
                    <a:pt x="1935" y="3628"/>
                  </a:cubicBezTo>
                  <a:cubicBezTo>
                    <a:pt x="1659" y="3849"/>
                    <a:pt x="1314" y="3979"/>
                    <a:pt x="957" y="3979"/>
                  </a:cubicBezTo>
                  <a:cubicBezTo>
                    <a:pt x="883" y="3979"/>
                    <a:pt x="809" y="3973"/>
                    <a:pt x="735" y="3962"/>
                  </a:cubicBezTo>
                  <a:cubicBezTo>
                    <a:pt x="735" y="3962"/>
                    <a:pt x="801" y="3095"/>
                    <a:pt x="801" y="3095"/>
                  </a:cubicBezTo>
                  <a:lnTo>
                    <a:pt x="801" y="3095"/>
                  </a:lnTo>
                  <a:cubicBezTo>
                    <a:pt x="601" y="3128"/>
                    <a:pt x="434" y="3161"/>
                    <a:pt x="234" y="3228"/>
                  </a:cubicBezTo>
                  <a:cubicBezTo>
                    <a:pt x="301" y="2161"/>
                    <a:pt x="534" y="1093"/>
                    <a:pt x="568" y="26"/>
                  </a:cubicBezTo>
                  <a:cubicBezTo>
                    <a:pt x="551" y="9"/>
                    <a:pt x="534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5"/>
            <p:cNvSpPr/>
            <p:nvPr/>
          </p:nvSpPr>
          <p:spPr>
            <a:xfrm>
              <a:off x="4376625" y="2888350"/>
              <a:ext cx="30050" cy="22325"/>
            </a:xfrm>
            <a:custGeom>
              <a:avLst/>
              <a:gdLst/>
              <a:ahLst/>
              <a:cxnLst/>
              <a:rect l="l" t="t" r="r" b="b"/>
              <a:pathLst>
                <a:path w="1202" h="893" extrusionOk="0">
                  <a:moveTo>
                    <a:pt x="1001" y="0"/>
                  </a:moveTo>
                  <a:cubicBezTo>
                    <a:pt x="735" y="267"/>
                    <a:pt x="401" y="434"/>
                    <a:pt x="1" y="501"/>
                  </a:cubicBezTo>
                  <a:cubicBezTo>
                    <a:pt x="167" y="667"/>
                    <a:pt x="368" y="801"/>
                    <a:pt x="601" y="868"/>
                  </a:cubicBezTo>
                  <a:cubicBezTo>
                    <a:pt x="651" y="884"/>
                    <a:pt x="710" y="893"/>
                    <a:pt x="772" y="893"/>
                  </a:cubicBezTo>
                  <a:cubicBezTo>
                    <a:pt x="835" y="893"/>
                    <a:pt x="901" y="884"/>
                    <a:pt x="968" y="868"/>
                  </a:cubicBezTo>
                  <a:cubicBezTo>
                    <a:pt x="1202" y="801"/>
                    <a:pt x="1202" y="534"/>
                    <a:pt x="1135" y="334"/>
                  </a:cubicBezTo>
                  <a:cubicBezTo>
                    <a:pt x="1101" y="234"/>
                    <a:pt x="1068" y="10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4391650" y="2896675"/>
              <a:ext cx="15025" cy="14000"/>
            </a:xfrm>
            <a:custGeom>
              <a:avLst/>
              <a:gdLst/>
              <a:ahLst/>
              <a:cxnLst/>
              <a:rect l="l" t="t" r="r" b="b"/>
              <a:pathLst>
                <a:path w="601" h="560" extrusionOk="0">
                  <a:moveTo>
                    <a:pt x="534" y="1"/>
                  </a:moveTo>
                  <a:cubicBezTo>
                    <a:pt x="267" y="34"/>
                    <a:pt x="33" y="234"/>
                    <a:pt x="0" y="535"/>
                  </a:cubicBezTo>
                  <a:cubicBezTo>
                    <a:pt x="50" y="551"/>
                    <a:pt x="109" y="560"/>
                    <a:pt x="171" y="560"/>
                  </a:cubicBezTo>
                  <a:cubicBezTo>
                    <a:pt x="234" y="560"/>
                    <a:pt x="300" y="551"/>
                    <a:pt x="367" y="535"/>
                  </a:cubicBezTo>
                  <a:cubicBezTo>
                    <a:pt x="601" y="468"/>
                    <a:pt x="601" y="201"/>
                    <a:pt x="534" y="1"/>
                  </a:cubicBez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4315750" y="2810800"/>
              <a:ext cx="45050" cy="68400"/>
            </a:xfrm>
            <a:custGeom>
              <a:avLst/>
              <a:gdLst/>
              <a:ahLst/>
              <a:cxnLst/>
              <a:rect l="l" t="t" r="r" b="b"/>
              <a:pathLst>
                <a:path w="1802" h="2736" extrusionOk="0">
                  <a:moveTo>
                    <a:pt x="901" y="167"/>
                  </a:moveTo>
                  <a:cubicBezTo>
                    <a:pt x="1268" y="167"/>
                    <a:pt x="1635" y="701"/>
                    <a:pt x="1635" y="1368"/>
                  </a:cubicBezTo>
                  <a:cubicBezTo>
                    <a:pt x="1635" y="2001"/>
                    <a:pt x="1302" y="2535"/>
                    <a:pt x="901" y="2535"/>
                  </a:cubicBezTo>
                  <a:cubicBezTo>
                    <a:pt x="501" y="2535"/>
                    <a:pt x="167" y="2001"/>
                    <a:pt x="167" y="1368"/>
                  </a:cubicBezTo>
                  <a:cubicBezTo>
                    <a:pt x="167" y="701"/>
                    <a:pt x="501" y="167"/>
                    <a:pt x="901" y="167"/>
                  </a:cubicBezTo>
                  <a:close/>
                  <a:moveTo>
                    <a:pt x="901" y="0"/>
                  </a:moveTo>
                  <a:cubicBezTo>
                    <a:pt x="401" y="0"/>
                    <a:pt x="1" y="600"/>
                    <a:pt x="1" y="1368"/>
                  </a:cubicBezTo>
                  <a:cubicBezTo>
                    <a:pt x="1" y="2102"/>
                    <a:pt x="401" y="2735"/>
                    <a:pt x="901" y="2735"/>
                  </a:cubicBezTo>
                  <a:cubicBezTo>
                    <a:pt x="1402" y="2735"/>
                    <a:pt x="1802" y="2102"/>
                    <a:pt x="1802" y="1368"/>
                  </a:cubicBezTo>
                  <a:cubicBezTo>
                    <a:pt x="1802" y="600"/>
                    <a:pt x="1402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5"/>
            <p:cNvSpPr/>
            <p:nvPr/>
          </p:nvSpPr>
          <p:spPr>
            <a:xfrm>
              <a:off x="4366275" y="2810250"/>
              <a:ext cx="80425" cy="69000"/>
            </a:xfrm>
            <a:custGeom>
              <a:avLst/>
              <a:gdLst/>
              <a:ahLst/>
              <a:cxnLst/>
              <a:rect l="l" t="t" r="r" b="b"/>
              <a:pathLst>
                <a:path w="3217" h="2760" extrusionOk="0">
                  <a:moveTo>
                    <a:pt x="1835" y="186"/>
                  </a:moveTo>
                  <a:cubicBezTo>
                    <a:pt x="1862" y="186"/>
                    <a:pt x="1889" y="187"/>
                    <a:pt x="1916" y="189"/>
                  </a:cubicBezTo>
                  <a:cubicBezTo>
                    <a:pt x="2550" y="222"/>
                    <a:pt x="3050" y="756"/>
                    <a:pt x="3017" y="1390"/>
                  </a:cubicBezTo>
                  <a:cubicBezTo>
                    <a:pt x="3017" y="2101"/>
                    <a:pt x="2424" y="2561"/>
                    <a:pt x="1821" y="2561"/>
                  </a:cubicBezTo>
                  <a:cubicBezTo>
                    <a:pt x="1519" y="2561"/>
                    <a:pt x="1215" y="2446"/>
                    <a:pt x="982" y="2190"/>
                  </a:cubicBezTo>
                  <a:cubicBezTo>
                    <a:pt x="267" y="1410"/>
                    <a:pt x="819" y="186"/>
                    <a:pt x="1835" y="186"/>
                  </a:cubicBezTo>
                  <a:close/>
                  <a:moveTo>
                    <a:pt x="1842" y="1"/>
                  </a:moveTo>
                  <a:cubicBezTo>
                    <a:pt x="1488" y="1"/>
                    <a:pt x="1129" y="142"/>
                    <a:pt x="848" y="456"/>
                  </a:cubicBezTo>
                  <a:cubicBezTo>
                    <a:pt x="0" y="1336"/>
                    <a:pt x="651" y="2759"/>
                    <a:pt x="1835" y="2759"/>
                  </a:cubicBezTo>
                  <a:cubicBezTo>
                    <a:pt x="1862" y="2759"/>
                    <a:pt x="1889" y="2759"/>
                    <a:pt x="1916" y="2757"/>
                  </a:cubicBezTo>
                  <a:cubicBezTo>
                    <a:pt x="2650" y="2724"/>
                    <a:pt x="3217" y="2090"/>
                    <a:pt x="3217" y="1390"/>
                  </a:cubicBezTo>
                  <a:cubicBezTo>
                    <a:pt x="3217" y="548"/>
                    <a:pt x="2541" y="1"/>
                    <a:pt x="1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5"/>
            <p:cNvSpPr/>
            <p:nvPr/>
          </p:nvSpPr>
          <p:spPr>
            <a:xfrm>
              <a:off x="4356625" y="2834975"/>
              <a:ext cx="29200" cy="6700"/>
            </a:xfrm>
            <a:custGeom>
              <a:avLst/>
              <a:gdLst/>
              <a:ahLst/>
              <a:cxnLst/>
              <a:rect l="l" t="t" r="r" b="b"/>
              <a:pathLst>
                <a:path w="1168" h="268" extrusionOk="0">
                  <a:moveTo>
                    <a:pt x="509" y="0"/>
                  </a:moveTo>
                  <a:cubicBezTo>
                    <a:pt x="163" y="0"/>
                    <a:pt x="0" y="134"/>
                    <a:pt x="0" y="134"/>
                  </a:cubicBezTo>
                  <a:lnTo>
                    <a:pt x="100" y="267"/>
                  </a:lnTo>
                  <a:cubicBezTo>
                    <a:pt x="100" y="267"/>
                    <a:pt x="234" y="163"/>
                    <a:pt x="530" y="163"/>
                  </a:cubicBezTo>
                  <a:cubicBezTo>
                    <a:pt x="678" y="163"/>
                    <a:pt x="867" y="189"/>
                    <a:pt x="1101" y="267"/>
                  </a:cubicBezTo>
                  <a:lnTo>
                    <a:pt x="1168" y="134"/>
                  </a:lnTo>
                  <a:cubicBezTo>
                    <a:pt x="901" y="34"/>
                    <a:pt x="682" y="0"/>
                    <a:pt x="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5"/>
            <p:cNvSpPr/>
            <p:nvPr/>
          </p:nvSpPr>
          <p:spPr>
            <a:xfrm>
              <a:off x="4443350" y="2823300"/>
              <a:ext cx="109275" cy="18375"/>
            </a:xfrm>
            <a:custGeom>
              <a:avLst/>
              <a:gdLst/>
              <a:ahLst/>
              <a:cxnLst/>
              <a:rect l="l" t="t" r="r" b="b"/>
              <a:pathLst>
                <a:path w="4371" h="735" extrusionOk="0">
                  <a:moveTo>
                    <a:pt x="3203" y="0"/>
                  </a:moveTo>
                  <a:cubicBezTo>
                    <a:pt x="2902" y="34"/>
                    <a:pt x="100" y="534"/>
                    <a:pt x="0" y="567"/>
                  </a:cubicBezTo>
                  <a:lnTo>
                    <a:pt x="34" y="734"/>
                  </a:lnTo>
                  <a:cubicBezTo>
                    <a:pt x="1034" y="567"/>
                    <a:pt x="2969" y="201"/>
                    <a:pt x="3236" y="201"/>
                  </a:cubicBezTo>
                  <a:cubicBezTo>
                    <a:pt x="3603" y="267"/>
                    <a:pt x="3936" y="401"/>
                    <a:pt x="4270" y="601"/>
                  </a:cubicBezTo>
                  <a:lnTo>
                    <a:pt x="4370" y="434"/>
                  </a:lnTo>
                  <a:cubicBezTo>
                    <a:pt x="4003" y="234"/>
                    <a:pt x="3603" y="67"/>
                    <a:pt x="3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5"/>
            <p:cNvSpPr/>
            <p:nvPr/>
          </p:nvSpPr>
          <p:spPr>
            <a:xfrm>
              <a:off x="4497550" y="2819925"/>
              <a:ext cx="63400" cy="81875"/>
            </a:xfrm>
            <a:custGeom>
              <a:avLst/>
              <a:gdLst/>
              <a:ahLst/>
              <a:cxnLst/>
              <a:rect l="l" t="t" r="r" b="b"/>
              <a:pathLst>
                <a:path w="2536" h="3275" extrusionOk="0">
                  <a:moveTo>
                    <a:pt x="1583" y="0"/>
                  </a:moveTo>
                  <a:cubicBezTo>
                    <a:pt x="863" y="0"/>
                    <a:pt x="101" y="1470"/>
                    <a:pt x="101" y="1470"/>
                  </a:cubicBezTo>
                  <a:lnTo>
                    <a:pt x="0" y="2837"/>
                  </a:lnTo>
                  <a:cubicBezTo>
                    <a:pt x="153" y="3120"/>
                    <a:pt x="446" y="3275"/>
                    <a:pt x="752" y="3275"/>
                  </a:cubicBezTo>
                  <a:cubicBezTo>
                    <a:pt x="916" y="3275"/>
                    <a:pt x="1084" y="3231"/>
                    <a:pt x="1235" y="3138"/>
                  </a:cubicBezTo>
                  <a:cubicBezTo>
                    <a:pt x="2035" y="2737"/>
                    <a:pt x="2536" y="336"/>
                    <a:pt x="1768" y="35"/>
                  </a:cubicBezTo>
                  <a:cubicBezTo>
                    <a:pt x="1707" y="11"/>
                    <a:pt x="1645" y="0"/>
                    <a:pt x="1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5"/>
            <p:cNvSpPr/>
            <p:nvPr/>
          </p:nvSpPr>
          <p:spPr>
            <a:xfrm>
              <a:off x="4506725" y="2837475"/>
              <a:ext cx="30875" cy="53525"/>
            </a:xfrm>
            <a:custGeom>
              <a:avLst/>
              <a:gdLst/>
              <a:ahLst/>
              <a:cxnLst/>
              <a:rect l="l" t="t" r="r" b="b"/>
              <a:pathLst>
                <a:path w="1235" h="2141" extrusionOk="0">
                  <a:moveTo>
                    <a:pt x="1235" y="0"/>
                  </a:moveTo>
                  <a:lnTo>
                    <a:pt x="1235" y="0"/>
                  </a:lnTo>
                  <a:cubicBezTo>
                    <a:pt x="434" y="201"/>
                    <a:pt x="0" y="1335"/>
                    <a:pt x="134" y="2102"/>
                  </a:cubicBezTo>
                  <a:cubicBezTo>
                    <a:pt x="115" y="2121"/>
                    <a:pt x="140" y="2140"/>
                    <a:pt x="171" y="2140"/>
                  </a:cubicBezTo>
                  <a:cubicBezTo>
                    <a:pt x="194" y="2140"/>
                    <a:pt x="220" y="2130"/>
                    <a:pt x="234" y="2102"/>
                  </a:cubicBezTo>
                  <a:cubicBezTo>
                    <a:pt x="267" y="1902"/>
                    <a:pt x="367" y="1735"/>
                    <a:pt x="434" y="1602"/>
                  </a:cubicBezTo>
                  <a:cubicBezTo>
                    <a:pt x="551" y="1427"/>
                    <a:pt x="718" y="1328"/>
                    <a:pt x="914" y="1328"/>
                  </a:cubicBezTo>
                  <a:cubicBezTo>
                    <a:pt x="942" y="1328"/>
                    <a:pt x="971" y="1330"/>
                    <a:pt x="1001" y="1335"/>
                  </a:cubicBezTo>
                  <a:lnTo>
                    <a:pt x="1001" y="1301"/>
                  </a:lnTo>
                  <a:cubicBezTo>
                    <a:pt x="914" y="1247"/>
                    <a:pt x="824" y="1221"/>
                    <a:pt x="737" y="1221"/>
                  </a:cubicBezTo>
                  <a:cubicBezTo>
                    <a:pt x="556" y="1221"/>
                    <a:pt x="391" y="1332"/>
                    <a:pt x="301" y="1535"/>
                  </a:cubicBezTo>
                  <a:cubicBezTo>
                    <a:pt x="401" y="901"/>
                    <a:pt x="734" y="367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5"/>
            <p:cNvSpPr/>
            <p:nvPr/>
          </p:nvSpPr>
          <p:spPr>
            <a:xfrm>
              <a:off x="3933825" y="3523800"/>
              <a:ext cx="493700" cy="271075"/>
            </a:xfrm>
            <a:custGeom>
              <a:avLst/>
              <a:gdLst/>
              <a:ahLst/>
              <a:cxnLst/>
              <a:rect l="l" t="t" r="r" b="b"/>
              <a:pathLst>
                <a:path w="19748" h="10843" extrusionOk="0">
                  <a:moveTo>
                    <a:pt x="16712" y="0"/>
                  </a:moveTo>
                  <a:cubicBezTo>
                    <a:pt x="14777" y="301"/>
                    <a:pt x="12809" y="501"/>
                    <a:pt x="10874" y="634"/>
                  </a:cubicBezTo>
                  <a:cubicBezTo>
                    <a:pt x="9607" y="634"/>
                    <a:pt x="7505" y="868"/>
                    <a:pt x="6605" y="1335"/>
                  </a:cubicBezTo>
                  <a:cubicBezTo>
                    <a:pt x="5237" y="1968"/>
                    <a:pt x="0" y="5571"/>
                    <a:pt x="834" y="6872"/>
                  </a:cubicBezTo>
                  <a:cubicBezTo>
                    <a:pt x="939" y="7032"/>
                    <a:pt x="1107" y="7101"/>
                    <a:pt x="1319" y="7101"/>
                  </a:cubicBezTo>
                  <a:cubicBezTo>
                    <a:pt x="2089" y="7101"/>
                    <a:pt x="3434" y="6189"/>
                    <a:pt x="4432" y="5419"/>
                  </a:cubicBezTo>
                  <a:lnTo>
                    <a:pt x="4432" y="5419"/>
                  </a:lnTo>
                  <a:cubicBezTo>
                    <a:pt x="3214" y="6502"/>
                    <a:pt x="1668" y="8140"/>
                    <a:pt x="2435" y="8907"/>
                  </a:cubicBezTo>
                  <a:cubicBezTo>
                    <a:pt x="2570" y="9049"/>
                    <a:pt x="2743" y="9112"/>
                    <a:pt x="2945" y="9112"/>
                  </a:cubicBezTo>
                  <a:cubicBezTo>
                    <a:pt x="3482" y="9112"/>
                    <a:pt x="4220" y="8666"/>
                    <a:pt x="4954" y="8083"/>
                  </a:cubicBezTo>
                  <a:lnTo>
                    <a:pt x="4954" y="8083"/>
                  </a:lnTo>
                  <a:cubicBezTo>
                    <a:pt x="4367" y="8861"/>
                    <a:pt x="4066" y="9607"/>
                    <a:pt x="4603" y="10008"/>
                  </a:cubicBezTo>
                  <a:cubicBezTo>
                    <a:pt x="4702" y="10085"/>
                    <a:pt x="4825" y="10119"/>
                    <a:pt x="4967" y="10119"/>
                  </a:cubicBezTo>
                  <a:cubicBezTo>
                    <a:pt x="5601" y="10119"/>
                    <a:pt x="6617" y="9422"/>
                    <a:pt x="7536" y="8660"/>
                  </a:cubicBezTo>
                  <a:lnTo>
                    <a:pt x="7536" y="8660"/>
                  </a:lnTo>
                  <a:cubicBezTo>
                    <a:pt x="6832" y="9451"/>
                    <a:pt x="6330" y="10274"/>
                    <a:pt x="6805" y="10675"/>
                  </a:cubicBezTo>
                  <a:cubicBezTo>
                    <a:pt x="6945" y="10791"/>
                    <a:pt x="7125" y="10842"/>
                    <a:pt x="7334" y="10842"/>
                  </a:cubicBezTo>
                  <a:cubicBezTo>
                    <a:pt x="8855" y="10842"/>
                    <a:pt x="11875" y="8106"/>
                    <a:pt x="11875" y="8106"/>
                  </a:cubicBezTo>
                  <a:cubicBezTo>
                    <a:pt x="13168" y="8865"/>
                    <a:pt x="14431" y="9115"/>
                    <a:pt x="15575" y="9115"/>
                  </a:cubicBezTo>
                  <a:cubicBezTo>
                    <a:pt x="17146" y="9115"/>
                    <a:pt x="18493" y="8643"/>
                    <a:pt x="19381" y="8373"/>
                  </a:cubicBezTo>
                  <a:cubicBezTo>
                    <a:pt x="19747" y="8273"/>
                    <a:pt x="16712" y="0"/>
                    <a:pt x="16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5"/>
            <p:cNvSpPr/>
            <p:nvPr/>
          </p:nvSpPr>
          <p:spPr>
            <a:xfrm>
              <a:off x="3996350" y="3606350"/>
              <a:ext cx="110950" cy="106775"/>
            </a:xfrm>
            <a:custGeom>
              <a:avLst/>
              <a:gdLst/>
              <a:ahLst/>
              <a:cxnLst/>
              <a:rect l="l" t="t" r="r" b="b"/>
              <a:pathLst>
                <a:path w="4438" h="4271" extrusionOk="0">
                  <a:moveTo>
                    <a:pt x="4437" y="1"/>
                  </a:moveTo>
                  <a:cubicBezTo>
                    <a:pt x="2769" y="1102"/>
                    <a:pt x="1335" y="2503"/>
                    <a:pt x="134" y="4070"/>
                  </a:cubicBezTo>
                  <a:cubicBezTo>
                    <a:pt x="68" y="4170"/>
                    <a:pt x="1" y="4271"/>
                    <a:pt x="1" y="4271"/>
                  </a:cubicBezTo>
                  <a:cubicBezTo>
                    <a:pt x="935" y="3337"/>
                    <a:pt x="3937" y="434"/>
                    <a:pt x="4437" y="34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5"/>
            <p:cNvSpPr/>
            <p:nvPr/>
          </p:nvSpPr>
          <p:spPr>
            <a:xfrm>
              <a:off x="4056275" y="3647225"/>
              <a:ext cx="96050" cy="80200"/>
            </a:xfrm>
            <a:custGeom>
              <a:avLst/>
              <a:gdLst/>
              <a:ahLst/>
              <a:cxnLst/>
              <a:rect l="l" t="t" r="r" b="b"/>
              <a:pathLst>
                <a:path w="3842" h="3208" extrusionOk="0">
                  <a:moveTo>
                    <a:pt x="3842" y="0"/>
                  </a:moveTo>
                  <a:lnTo>
                    <a:pt x="3842" y="0"/>
                  </a:lnTo>
                  <a:cubicBezTo>
                    <a:pt x="2174" y="801"/>
                    <a:pt x="639" y="2602"/>
                    <a:pt x="39" y="3169"/>
                  </a:cubicBezTo>
                  <a:cubicBezTo>
                    <a:pt x="0" y="3188"/>
                    <a:pt x="6" y="3208"/>
                    <a:pt x="25" y="3208"/>
                  </a:cubicBezTo>
                  <a:cubicBezTo>
                    <a:pt x="38" y="3208"/>
                    <a:pt x="58" y="3197"/>
                    <a:pt x="72" y="3169"/>
                  </a:cubicBezTo>
                  <a:cubicBezTo>
                    <a:pt x="706" y="2636"/>
                    <a:pt x="3208" y="501"/>
                    <a:pt x="3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5"/>
            <p:cNvSpPr/>
            <p:nvPr/>
          </p:nvSpPr>
          <p:spPr>
            <a:xfrm>
              <a:off x="4120200" y="3682250"/>
              <a:ext cx="68825" cy="61525"/>
            </a:xfrm>
            <a:custGeom>
              <a:avLst/>
              <a:gdLst/>
              <a:ahLst/>
              <a:cxnLst/>
              <a:rect l="l" t="t" r="r" b="b"/>
              <a:pathLst>
                <a:path w="2753" h="2461" extrusionOk="0">
                  <a:moveTo>
                    <a:pt x="2719" y="0"/>
                  </a:moveTo>
                  <a:cubicBezTo>
                    <a:pt x="1652" y="601"/>
                    <a:pt x="718" y="1435"/>
                    <a:pt x="17" y="2435"/>
                  </a:cubicBezTo>
                  <a:cubicBezTo>
                    <a:pt x="0" y="2452"/>
                    <a:pt x="0" y="2460"/>
                    <a:pt x="9" y="2460"/>
                  </a:cubicBezTo>
                  <a:cubicBezTo>
                    <a:pt x="17" y="2460"/>
                    <a:pt x="34" y="2452"/>
                    <a:pt x="50" y="2435"/>
                  </a:cubicBezTo>
                  <a:cubicBezTo>
                    <a:pt x="1018" y="1568"/>
                    <a:pt x="1585" y="1001"/>
                    <a:pt x="2752" y="34"/>
                  </a:cubicBezTo>
                  <a:cubicBezTo>
                    <a:pt x="2752" y="34"/>
                    <a:pt x="2752" y="0"/>
                    <a:pt x="2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5"/>
            <p:cNvSpPr/>
            <p:nvPr/>
          </p:nvSpPr>
          <p:spPr>
            <a:xfrm>
              <a:off x="4233825" y="3031675"/>
              <a:ext cx="589825" cy="706675"/>
            </a:xfrm>
            <a:custGeom>
              <a:avLst/>
              <a:gdLst/>
              <a:ahLst/>
              <a:cxnLst/>
              <a:rect l="l" t="t" r="r" b="b"/>
              <a:pathLst>
                <a:path w="23593" h="28267" extrusionOk="0">
                  <a:moveTo>
                    <a:pt x="13311" y="0"/>
                  </a:moveTo>
                  <a:cubicBezTo>
                    <a:pt x="13019" y="0"/>
                    <a:pt x="12805" y="211"/>
                    <a:pt x="12718" y="705"/>
                  </a:cubicBezTo>
                  <a:cubicBezTo>
                    <a:pt x="12317" y="3207"/>
                    <a:pt x="13818" y="16049"/>
                    <a:pt x="13652" y="16516"/>
                  </a:cubicBezTo>
                  <a:cubicBezTo>
                    <a:pt x="13485" y="16983"/>
                    <a:pt x="3178" y="20219"/>
                    <a:pt x="1276" y="20719"/>
                  </a:cubicBezTo>
                  <a:cubicBezTo>
                    <a:pt x="1" y="21047"/>
                    <a:pt x="3342" y="28267"/>
                    <a:pt x="5863" y="28267"/>
                  </a:cubicBezTo>
                  <a:cubicBezTo>
                    <a:pt x="5913" y="28267"/>
                    <a:pt x="5963" y="28264"/>
                    <a:pt x="6013" y="28258"/>
                  </a:cubicBezTo>
                  <a:cubicBezTo>
                    <a:pt x="9916" y="27825"/>
                    <a:pt x="20223" y="25056"/>
                    <a:pt x="21924" y="21820"/>
                  </a:cubicBezTo>
                  <a:cubicBezTo>
                    <a:pt x="23592" y="18618"/>
                    <a:pt x="18155" y="6476"/>
                    <a:pt x="16921" y="4008"/>
                  </a:cubicBezTo>
                  <a:cubicBezTo>
                    <a:pt x="15956" y="2129"/>
                    <a:pt x="14239" y="0"/>
                    <a:pt x="13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5"/>
            <p:cNvSpPr/>
            <p:nvPr/>
          </p:nvSpPr>
          <p:spPr>
            <a:xfrm>
              <a:off x="4332425" y="3028100"/>
              <a:ext cx="488725" cy="710050"/>
            </a:xfrm>
            <a:custGeom>
              <a:avLst/>
              <a:gdLst/>
              <a:ahLst/>
              <a:cxnLst/>
              <a:rect l="l" t="t" r="r" b="b"/>
              <a:pathLst>
                <a:path w="19549" h="28402" extrusionOk="0">
                  <a:moveTo>
                    <a:pt x="9398" y="1"/>
                  </a:moveTo>
                  <a:cubicBezTo>
                    <a:pt x="8793" y="1"/>
                    <a:pt x="8524" y="944"/>
                    <a:pt x="8507" y="2783"/>
                  </a:cubicBezTo>
                  <a:cubicBezTo>
                    <a:pt x="8440" y="6385"/>
                    <a:pt x="9874" y="15792"/>
                    <a:pt x="9241" y="16459"/>
                  </a:cubicBezTo>
                  <a:cubicBezTo>
                    <a:pt x="8740" y="16960"/>
                    <a:pt x="1" y="19261"/>
                    <a:pt x="1" y="19261"/>
                  </a:cubicBezTo>
                  <a:lnTo>
                    <a:pt x="4604" y="28401"/>
                  </a:lnTo>
                  <a:cubicBezTo>
                    <a:pt x="12977" y="26467"/>
                    <a:pt x="17513" y="24332"/>
                    <a:pt x="18514" y="21296"/>
                  </a:cubicBezTo>
                  <a:cubicBezTo>
                    <a:pt x="19548" y="18261"/>
                    <a:pt x="14745" y="6252"/>
                    <a:pt x="12143" y="2649"/>
                  </a:cubicBezTo>
                  <a:cubicBezTo>
                    <a:pt x="10869" y="869"/>
                    <a:pt x="9979" y="1"/>
                    <a:pt x="9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5"/>
            <p:cNvSpPr/>
            <p:nvPr/>
          </p:nvSpPr>
          <p:spPr>
            <a:xfrm>
              <a:off x="4337425" y="3213450"/>
              <a:ext cx="241875" cy="296200"/>
            </a:xfrm>
            <a:custGeom>
              <a:avLst/>
              <a:gdLst/>
              <a:ahLst/>
              <a:cxnLst/>
              <a:rect l="l" t="t" r="r" b="b"/>
              <a:pathLst>
                <a:path w="9675" h="11848" extrusionOk="0">
                  <a:moveTo>
                    <a:pt x="8348" y="0"/>
                  </a:moveTo>
                  <a:cubicBezTo>
                    <a:pt x="8329" y="0"/>
                    <a:pt x="8307" y="20"/>
                    <a:pt x="8307" y="39"/>
                  </a:cubicBezTo>
                  <a:cubicBezTo>
                    <a:pt x="8340" y="239"/>
                    <a:pt x="8440" y="940"/>
                    <a:pt x="8540" y="1874"/>
                  </a:cubicBezTo>
                  <a:cubicBezTo>
                    <a:pt x="8507" y="1773"/>
                    <a:pt x="8474" y="1707"/>
                    <a:pt x="8440" y="1640"/>
                  </a:cubicBezTo>
                  <a:cubicBezTo>
                    <a:pt x="8340" y="1440"/>
                    <a:pt x="8240" y="1240"/>
                    <a:pt x="8173" y="1006"/>
                  </a:cubicBezTo>
                  <a:cubicBezTo>
                    <a:pt x="8164" y="996"/>
                    <a:pt x="8151" y="992"/>
                    <a:pt x="8139" y="992"/>
                  </a:cubicBezTo>
                  <a:cubicBezTo>
                    <a:pt x="8110" y="992"/>
                    <a:pt x="8083" y="1016"/>
                    <a:pt x="8107" y="1040"/>
                  </a:cubicBezTo>
                  <a:cubicBezTo>
                    <a:pt x="8207" y="1240"/>
                    <a:pt x="8307" y="1473"/>
                    <a:pt x="8374" y="1673"/>
                  </a:cubicBezTo>
                  <a:cubicBezTo>
                    <a:pt x="8407" y="1773"/>
                    <a:pt x="8440" y="1907"/>
                    <a:pt x="8474" y="2007"/>
                  </a:cubicBezTo>
                  <a:cubicBezTo>
                    <a:pt x="8507" y="2107"/>
                    <a:pt x="8540" y="2174"/>
                    <a:pt x="8574" y="2274"/>
                  </a:cubicBezTo>
                  <a:cubicBezTo>
                    <a:pt x="8841" y="4776"/>
                    <a:pt x="9174" y="8512"/>
                    <a:pt x="9007" y="8845"/>
                  </a:cubicBezTo>
                  <a:cubicBezTo>
                    <a:pt x="8640" y="9279"/>
                    <a:pt x="868" y="11580"/>
                    <a:pt x="68" y="11814"/>
                  </a:cubicBezTo>
                  <a:cubicBezTo>
                    <a:pt x="1" y="11814"/>
                    <a:pt x="1" y="11847"/>
                    <a:pt x="68" y="11847"/>
                  </a:cubicBezTo>
                  <a:cubicBezTo>
                    <a:pt x="935" y="11580"/>
                    <a:pt x="8407" y="9679"/>
                    <a:pt x="9074" y="9079"/>
                  </a:cubicBezTo>
                  <a:cubicBezTo>
                    <a:pt x="9674" y="8512"/>
                    <a:pt x="8474" y="873"/>
                    <a:pt x="8374" y="39"/>
                  </a:cubicBezTo>
                  <a:cubicBezTo>
                    <a:pt x="8374" y="11"/>
                    <a:pt x="8362" y="0"/>
                    <a:pt x="8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4712700" y="3239625"/>
              <a:ext cx="92600" cy="384500"/>
            </a:xfrm>
            <a:custGeom>
              <a:avLst/>
              <a:gdLst/>
              <a:ahLst/>
              <a:cxnLst/>
              <a:rect l="l" t="t" r="r" b="b"/>
              <a:pathLst>
                <a:path w="3704" h="15380" extrusionOk="0">
                  <a:moveTo>
                    <a:pt x="46" y="1"/>
                  </a:moveTo>
                  <a:cubicBezTo>
                    <a:pt x="26" y="1"/>
                    <a:pt x="1" y="9"/>
                    <a:pt x="1" y="26"/>
                  </a:cubicBezTo>
                  <a:cubicBezTo>
                    <a:pt x="267" y="560"/>
                    <a:pt x="434" y="1160"/>
                    <a:pt x="634" y="1727"/>
                  </a:cubicBezTo>
                  <a:cubicBezTo>
                    <a:pt x="835" y="2294"/>
                    <a:pt x="1001" y="2761"/>
                    <a:pt x="1201" y="3262"/>
                  </a:cubicBezTo>
                  <a:cubicBezTo>
                    <a:pt x="1568" y="4329"/>
                    <a:pt x="1969" y="5363"/>
                    <a:pt x="2336" y="6364"/>
                  </a:cubicBezTo>
                  <a:cubicBezTo>
                    <a:pt x="2703" y="7365"/>
                    <a:pt x="3003" y="8399"/>
                    <a:pt x="3236" y="9433"/>
                  </a:cubicBezTo>
                  <a:cubicBezTo>
                    <a:pt x="3470" y="10500"/>
                    <a:pt x="3470" y="11601"/>
                    <a:pt x="3236" y="12635"/>
                  </a:cubicBezTo>
                  <a:cubicBezTo>
                    <a:pt x="2903" y="13736"/>
                    <a:pt x="2169" y="14536"/>
                    <a:pt x="1402" y="15304"/>
                  </a:cubicBezTo>
                  <a:cubicBezTo>
                    <a:pt x="1375" y="15331"/>
                    <a:pt x="1391" y="15379"/>
                    <a:pt x="1434" y="15379"/>
                  </a:cubicBezTo>
                  <a:cubicBezTo>
                    <a:pt x="1444" y="15379"/>
                    <a:pt x="1456" y="15377"/>
                    <a:pt x="1468" y="15370"/>
                  </a:cubicBezTo>
                  <a:cubicBezTo>
                    <a:pt x="2236" y="14803"/>
                    <a:pt x="2836" y="14069"/>
                    <a:pt x="3236" y="13202"/>
                  </a:cubicBezTo>
                  <a:cubicBezTo>
                    <a:pt x="3603" y="12268"/>
                    <a:pt x="3703" y="11201"/>
                    <a:pt x="3570" y="10200"/>
                  </a:cubicBezTo>
                  <a:cubicBezTo>
                    <a:pt x="3303" y="7932"/>
                    <a:pt x="2369" y="5830"/>
                    <a:pt x="1568" y="3762"/>
                  </a:cubicBezTo>
                  <a:cubicBezTo>
                    <a:pt x="1335" y="3128"/>
                    <a:pt x="1068" y="2494"/>
                    <a:pt x="835" y="1894"/>
                  </a:cubicBezTo>
                  <a:cubicBezTo>
                    <a:pt x="568" y="1260"/>
                    <a:pt x="267" y="660"/>
                    <a:pt x="67" y="26"/>
                  </a:cubicBezTo>
                  <a:cubicBezTo>
                    <a:pt x="84" y="9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4285725" y="3494600"/>
              <a:ext cx="183500" cy="270225"/>
            </a:xfrm>
            <a:custGeom>
              <a:avLst/>
              <a:gdLst/>
              <a:ahLst/>
              <a:cxnLst/>
              <a:rect l="l" t="t" r="r" b="b"/>
              <a:pathLst>
                <a:path w="7340" h="10809" extrusionOk="0">
                  <a:moveTo>
                    <a:pt x="2970" y="1"/>
                  </a:moveTo>
                  <a:lnTo>
                    <a:pt x="1" y="601"/>
                  </a:lnTo>
                  <a:lnTo>
                    <a:pt x="4904" y="10809"/>
                  </a:lnTo>
                  <a:lnTo>
                    <a:pt x="7339" y="9975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4366625" y="3511775"/>
              <a:ext cx="96525" cy="219200"/>
            </a:xfrm>
            <a:custGeom>
              <a:avLst/>
              <a:gdLst/>
              <a:ahLst/>
              <a:cxnLst/>
              <a:rect l="l" t="t" r="r" b="b"/>
              <a:pathLst>
                <a:path w="3861" h="8768" extrusionOk="0">
                  <a:moveTo>
                    <a:pt x="27" y="1"/>
                  </a:moveTo>
                  <a:cubicBezTo>
                    <a:pt x="17" y="1"/>
                    <a:pt x="0" y="24"/>
                    <a:pt x="0" y="48"/>
                  </a:cubicBezTo>
                  <a:cubicBezTo>
                    <a:pt x="734" y="2183"/>
                    <a:pt x="3069" y="7320"/>
                    <a:pt x="3736" y="8754"/>
                  </a:cubicBezTo>
                  <a:cubicBezTo>
                    <a:pt x="3745" y="8763"/>
                    <a:pt x="3759" y="8767"/>
                    <a:pt x="3774" y="8767"/>
                  </a:cubicBezTo>
                  <a:cubicBezTo>
                    <a:pt x="3814" y="8767"/>
                    <a:pt x="3861" y="8736"/>
                    <a:pt x="3836" y="8687"/>
                  </a:cubicBezTo>
                  <a:cubicBezTo>
                    <a:pt x="3269" y="7220"/>
                    <a:pt x="367" y="748"/>
                    <a:pt x="34" y="14"/>
                  </a:cubicBezTo>
                  <a:cubicBezTo>
                    <a:pt x="34" y="5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4328250" y="3493775"/>
              <a:ext cx="32550" cy="8375"/>
            </a:xfrm>
            <a:custGeom>
              <a:avLst/>
              <a:gdLst/>
              <a:ahLst/>
              <a:cxnLst/>
              <a:rect l="l" t="t" r="r" b="b"/>
              <a:pathLst>
                <a:path w="1302" h="335" extrusionOk="0">
                  <a:moveTo>
                    <a:pt x="1168" y="1"/>
                  </a:moveTo>
                  <a:lnTo>
                    <a:pt x="1002" y="67"/>
                  </a:lnTo>
                  <a:lnTo>
                    <a:pt x="701" y="134"/>
                  </a:lnTo>
                  <a:cubicBezTo>
                    <a:pt x="468" y="201"/>
                    <a:pt x="268" y="234"/>
                    <a:pt x="34" y="267"/>
                  </a:cubicBezTo>
                  <a:cubicBezTo>
                    <a:pt x="1" y="267"/>
                    <a:pt x="1" y="334"/>
                    <a:pt x="34" y="334"/>
                  </a:cubicBezTo>
                  <a:cubicBezTo>
                    <a:pt x="234" y="267"/>
                    <a:pt x="435" y="234"/>
                    <a:pt x="668" y="201"/>
                  </a:cubicBezTo>
                  <a:lnTo>
                    <a:pt x="1002" y="134"/>
                  </a:lnTo>
                  <a:lnTo>
                    <a:pt x="1168" y="101"/>
                  </a:lnTo>
                  <a:cubicBezTo>
                    <a:pt x="1202" y="101"/>
                    <a:pt x="1269" y="101"/>
                    <a:pt x="1269" y="34"/>
                  </a:cubicBezTo>
                  <a:cubicBezTo>
                    <a:pt x="1285" y="17"/>
                    <a:pt x="1294" y="17"/>
                    <a:pt x="1298" y="17"/>
                  </a:cubicBezTo>
                  <a:cubicBezTo>
                    <a:pt x="1302" y="17"/>
                    <a:pt x="1302" y="17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2606200" y="3993300"/>
              <a:ext cx="170150" cy="816450"/>
            </a:xfrm>
            <a:custGeom>
              <a:avLst/>
              <a:gdLst/>
              <a:ahLst/>
              <a:cxnLst/>
              <a:rect l="l" t="t" r="r" b="b"/>
              <a:pathLst>
                <a:path w="6806" h="32658" extrusionOk="0">
                  <a:moveTo>
                    <a:pt x="0" y="1"/>
                  </a:moveTo>
                  <a:lnTo>
                    <a:pt x="768" y="4604"/>
                  </a:lnTo>
                  <a:lnTo>
                    <a:pt x="5971" y="32657"/>
                  </a:lnTo>
                  <a:lnTo>
                    <a:pt x="6805" y="32657"/>
                  </a:lnTo>
                  <a:lnTo>
                    <a:pt x="3036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2606200" y="3993300"/>
              <a:ext cx="75900" cy="115100"/>
            </a:xfrm>
            <a:custGeom>
              <a:avLst/>
              <a:gdLst/>
              <a:ahLst/>
              <a:cxnLst/>
              <a:rect l="l" t="t" r="r" b="b"/>
              <a:pathLst>
                <a:path w="3036" h="4604" extrusionOk="0">
                  <a:moveTo>
                    <a:pt x="0" y="1"/>
                  </a:moveTo>
                  <a:lnTo>
                    <a:pt x="768" y="4604"/>
                  </a:lnTo>
                  <a:lnTo>
                    <a:pt x="3036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2198400" y="3993300"/>
              <a:ext cx="170150" cy="816450"/>
            </a:xfrm>
            <a:custGeom>
              <a:avLst/>
              <a:gdLst/>
              <a:ahLst/>
              <a:cxnLst/>
              <a:rect l="l" t="t" r="r" b="b"/>
              <a:pathLst>
                <a:path w="6806" h="32658" extrusionOk="0">
                  <a:moveTo>
                    <a:pt x="4337" y="1"/>
                  </a:moveTo>
                  <a:lnTo>
                    <a:pt x="3770" y="4604"/>
                  </a:lnTo>
                  <a:lnTo>
                    <a:pt x="1" y="32657"/>
                  </a:lnTo>
                  <a:lnTo>
                    <a:pt x="835" y="32657"/>
                  </a:lnTo>
                  <a:lnTo>
                    <a:pt x="6038" y="4604"/>
                  </a:lnTo>
                  <a:lnTo>
                    <a:pt x="680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2292650" y="3993300"/>
              <a:ext cx="75900" cy="115100"/>
            </a:xfrm>
            <a:custGeom>
              <a:avLst/>
              <a:gdLst/>
              <a:ahLst/>
              <a:cxnLst/>
              <a:rect l="l" t="t" r="r" b="b"/>
              <a:pathLst>
                <a:path w="3036" h="4604" extrusionOk="0">
                  <a:moveTo>
                    <a:pt x="567" y="1"/>
                  </a:moveTo>
                  <a:lnTo>
                    <a:pt x="0" y="4604"/>
                  </a:lnTo>
                  <a:lnTo>
                    <a:pt x="2268" y="460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1808975" y="3993300"/>
              <a:ext cx="169300" cy="816450"/>
            </a:xfrm>
            <a:custGeom>
              <a:avLst/>
              <a:gdLst/>
              <a:ahLst/>
              <a:cxnLst/>
              <a:rect l="l" t="t" r="r" b="b"/>
              <a:pathLst>
                <a:path w="6772" h="32658" extrusionOk="0">
                  <a:moveTo>
                    <a:pt x="4336" y="1"/>
                  </a:moveTo>
                  <a:lnTo>
                    <a:pt x="3769" y="4604"/>
                  </a:lnTo>
                  <a:lnTo>
                    <a:pt x="0" y="32657"/>
                  </a:lnTo>
                  <a:lnTo>
                    <a:pt x="834" y="32657"/>
                  </a:lnTo>
                  <a:lnTo>
                    <a:pt x="6004" y="4604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1903200" y="3993300"/>
              <a:ext cx="75075" cy="115100"/>
            </a:xfrm>
            <a:custGeom>
              <a:avLst/>
              <a:gdLst/>
              <a:ahLst/>
              <a:cxnLst/>
              <a:rect l="l" t="t" r="r" b="b"/>
              <a:pathLst>
                <a:path w="3003" h="4604" extrusionOk="0">
                  <a:moveTo>
                    <a:pt x="567" y="1"/>
                  </a:moveTo>
                  <a:lnTo>
                    <a:pt x="0" y="4604"/>
                  </a:lnTo>
                  <a:lnTo>
                    <a:pt x="2235" y="4604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1841475" y="3249425"/>
              <a:ext cx="952375" cy="797275"/>
            </a:xfrm>
            <a:custGeom>
              <a:avLst/>
              <a:gdLst/>
              <a:ahLst/>
              <a:cxnLst/>
              <a:rect l="l" t="t" r="r" b="b"/>
              <a:pathLst>
                <a:path w="38095" h="31891" extrusionOk="0">
                  <a:moveTo>
                    <a:pt x="1469" y="1"/>
                  </a:moveTo>
                  <a:lnTo>
                    <a:pt x="1" y="31890"/>
                  </a:lnTo>
                  <a:lnTo>
                    <a:pt x="38095" y="31890"/>
                  </a:lnTo>
                  <a:lnTo>
                    <a:pt x="38095" y="27888"/>
                  </a:lnTo>
                  <a:lnTo>
                    <a:pt x="23851" y="27888"/>
                  </a:lnTo>
                  <a:lnTo>
                    <a:pt x="1904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1841475" y="3249425"/>
              <a:ext cx="85925" cy="797275"/>
            </a:xfrm>
            <a:custGeom>
              <a:avLst/>
              <a:gdLst/>
              <a:ahLst/>
              <a:cxnLst/>
              <a:rect l="l" t="t" r="r" b="b"/>
              <a:pathLst>
                <a:path w="3437" h="31891" extrusionOk="0">
                  <a:moveTo>
                    <a:pt x="1469" y="1"/>
                  </a:moveTo>
                  <a:lnTo>
                    <a:pt x="1" y="31890"/>
                  </a:lnTo>
                  <a:lnTo>
                    <a:pt x="2102" y="31890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2076650" y="2681125"/>
              <a:ext cx="399475" cy="556375"/>
            </a:xfrm>
            <a:custGeom>
              <a:avLst/>
              <a:gdLst/>
              <a:ahLst/>
              <a:cxnLst/>
              <a:rect l="l" t="t" r="r" b="b"/>
              <a:pathLst>
                <a:path w="15979" h="22255" extrusionOk="0">
                  <a:moveTo>
                    <a:pt x="9873" y="0"/>
                  </a:moveTo>
                  <a:cubicBezTo>
                    <a:pt x="8812" y="0"/>
                    <a:pt x="7755" y="277"/>
                    <a:pt x="6872" y="884"/>
                  </a:cubicBezTo>
                  <a:cubicBezTo>
                    <a:pt x="4837" y="2252"/>
                    <a:pt x="2302" y="14494"/>
                    <a:pt x="1402" y="15795"/>
                  </a:cubicBezTo>
                  <a:cubicBezTo>
                    <a:pt x="768" y="16729"/>
                    <a:pt x="1" y="17663"/>
                    <a:pt x="34" y="18163"/>
                  </a:cubicBezTo>
                  <a:cubicBezTo>
                    <a:pt x="67" y="18697"/>
                    <a:pt x="2269" y="21265"/>
                    <a:pt x="6439" y="22066"/>
                  </a:cubicBezTo>
                  <a:cubicBezTo>
                    <a:pt x="7128" y="22198"/>
                    <a:pt x="7815" y="22255"/>
                    <a:pt x="8485" y="22255"/>
                  </a:cubicBezTo>
                  <a:cubicBezTo>
                    <a:pt x="11865" y="22255"/>
                    <a:pt x="14783" y="20810"/>
                    <a:pt x="15145" y="20365"/>
                  </a:cubicBezTo>
                  <a:cubicBezTo>
                    <a:pt x="15545" y="19831"/>
                    <a:pt x="14444" y="18030"/>
                    <a:pt x="14511" y="16395"/>
                  </a:cubicBezTo>
                  <a:cubicBezTo>
                    <a:pt x="14544" y="14794"/>
                    <a:pt x="15979" y="5954"/>
                    <a:pt x="15111" y="3286"/>
                  </a:cubicBezTo>
                  <a:cubicBezTo>
                    <a:pt x="14430" y="1264"/>
                    <a:pt x="12140" y="0"/>
                    <a:pt x="9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2431075" y="2727400"/>
              <a:ext cx="40875" cy="451525"/>
            </a:xfrm>
            <a:custGeom>
              <a:avLst/>
              <a:gdLst/>
              <a:ahLst/>
              <a:cxnLst/>
              <a:rect l="l" t="t" r="r" b="b"/>
              <a:pathLst>
                <a:path w="1635" h="18061" extrusionOk="0">
                  <a:moveTo>
                    <a:pt x="0" y="0"/>
                  </a:moveTo>
                  <a:lnTo>
                    <a:pt x="0" y="0"/>
                  </a:lnTo>
                  <a:cubicBezTo>
                    <a:pt x="734" y="934"/>
                    <a:pt x="1201" y="2002"/>
                    <a:pt x="1401" y="3136"/>
                  </a:cubicBezTo>
                  <a:cubicBezTo>
                    <a:pt x="1602" y="4437"/>
                    <a:pt x="1401" y="5738"/>
                    <a:pt x="1235" y="7005"/>
                  </a:cubicBezTo>
                  <a:cubicBezTo>
                    <a:pt x="1101" y="8273"/>
                    <a:pt x="968" y="9674"/>
                    <a:pt x="801" y="11008"/>
                  </a:cubicBezTo>
                  <a:cubicBezTo>
                    <a:pt x="668" y="12209"/>
                    <a:pt x="534" y="13443"/>
                    <a:pt x="501" y="14677"/>
                  </a:cubicBezTo>
                  <a:cubicBezTo>
                    <a:pt x="501" y="15812"/>
                    <a:pt x="601" y="17079"/>
                    <a:pt x="1201" y="18047"/>
                  </a:cubicBezTo>
                  <a:cubicBezTo>
                    <a:pt x="1201" y="18056"/>
                    <a:pt x="1207" y="18060"/>
                    <a:pt x="1215" y="18060"/>
                  </a:cubicBezTo>
                  <a:cubicBezTo>
                    <a:pt x="1235" y="18060"/>
                    <a:pt x="1268" y="18037"/>
                    <a:pt x="1268" y="18013"/>
                  </a:cubicBezTo>
                  <a:cubicBezTo>
                    <a:pt x="801" y="16946"/>
                    <a:pt x="601" y="15812"/>
                    <a:pt x="634" y="14677"/>
                  </a:cubicBezTo>
                  <a:cubicBezTo>
                    <a:pt x="634" y="13377"/>
                    <a:pt x="834" y="12109"/>
                    <a:pt x="968" y="10808"/>
                  </a:cubicBezTo>
                  <a:cubicBezTo>
                    <a:pt x="1101" y="9440"/>
                    <a:pt x="1268" y="8106"/>
                    <a:pt x="1401" y="6738"/>
                  </a:cubicBezTo>
                  <a:cubicBezTo>
                    <a:pt x="1602" y="5571"/>
                    <a:pt x="1635" y="4337"/>
                    <a:pt x="1502" y="3136"/>
                  </a:cubicBezTo>
                  <a:cubicBezTo>
                    <a:pt x="1268" y="2002"/>
                    <a:pt x="768" y="90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2076650" y="2700700"/>
              <a:ext cx="181825" cy="411500"/>
            </a:xfrm>
            <a:custGeom>
              <a:avLst/>
              <a:gdLst/>
              <a:ahLst/>
              <a:cxnLst/>
              <a:rect l="l" t="t" r="r" b="b"/>
              <a:pathLst>
                <a:path w="7273" h="16460" extrusionOk="0">
                  <a:moveTo>
                    <a:pt x="7239" y="1"/>
                  </a:moveTo>
                  <a:cubicBezTo>
                    <a:pt x="6172" y="601"/>
                    <a:pt x="5638" y="1735"/>
                    <a:pt x="5238" y="2836"/>
                  </a:cubicBezTo>
                  <a:cubicBezTo>
                    <a:pt x="4637" y="4337"/>
                    <a:pt x="4104" y="5838"/>
                    <a:pt x="3637" y="7373"/>
                  </a:cubicBezTo>
                  <a:cubicBezTo>
                    <a:pt x="3136" y="8874"/>
                    <a:pt x="2669" y="10542"/>
                    <a:pt x="2169" y="12110"/>
                  </a:cubicBezTo>
                  <a:cubicBezTo>
                    <a:pt x="1669" y="13644"/>
                    <a:pt x="935" y="15078"/>
                    <a:pt x="1" y="16413"/>
                  </a:cubicBezTo>
                  <a:cubicBezTo>
                    <a:pt x="1" y="16436"/>
                    <a:pt x="1" y="16460"/>
                    <a:pt x="12" y="16460"/>
                  </a:cubicBezTo>
                  <a:cubicBezTo>
                    <a:pt x="17" y="16460"/>
                    <a:pt x="24" y="16456"/>
                    <a:pt x="34" y="16446"/>
                  </a:cubicBezTo>
                  <a:cubicBezTo>
                    <a:pt x="2035" y="14111"/>
                    <a:pt x="2636" y="10975"/>
                    <a:pt x="3570" y="8140"/>
                  </a:cubicBezTo>
                  <a:cubicBezTo>
                    <a:pt x="4070" y="6572"/>
                    <a:pt x="4571" y="5004"/>
                    <a:pt x="5138" y="3437"/>
                  </a:cubicBezTo>
                  <a:cubicBezTo>
                    <a:pt x="5605" y="2202"/>
                    <a:pt x="6072" y="768"/>
                    <a:pt x="7239" y="34"/>
                  </a:cubicBezTo>
                  <a:cubicBezTo>
                    <a:pt x="7273" y="34"/>
                    <a:pt x="7239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2086650" y="2689875"/>
              <a:ext cx="196000" cy="436500"/>
            </a:xfrm>
            <a:custGeom>
              <a:avLst/>
              <a:gdLst/>
              <a:ahLst/>
              <a:cxnLst/>
              <a:rect l="l" t="t" r="r" b="b"/>
              <a:pathLst>
                <a:path w="7840" h="17460" extrusionOk="0">
                  <a:moveTo>
                    <a:pt x="7807" y="0"/>
                  </a:moveTo>
                  <a:cubicBezTo>
                    <a:pt x="5572" y="901"/>
                    <a:pt x="4704" y="3369"/>
                    <a:pt x="3970" y="5504"/>
                  </a:cubicBezTo>
                  <a:cubicBezTo>
                    <a:pt x="3137" y="8039"/>
                    <a:pt x="2503" y="10641"/>
                    <a:pt x="1769" y="13210"/>
                  </a:cubicBezTo>
                  <a:cubicBezTo>
                    <a:pt x="1335" y="14644"/>
                    <a:pt x="935" y="16212"/>
                    <a:pt x="1" y="17413"/>
                  </a:cubicBezTo>
                  <a:cubicBezTo>
                    <a:pt x="1" y="17436"/>
                    <a:pt x="18" y="17460"/>
                    <a:pt x="39" y="17460"/>
                  </a:cubicBezTo>
                  <a:cubicBezTo>
                    <a:pt x="48" y="17460"/>
                    <a:pt x="58" y="17456"/>
                    <a:pt x="68" y="17446"/>
                  </a:cubicBezTo>
                  <a:cubicBezTo>
                    <a:pt x="735" y="16579"/>
                    <a:pt x="1235" y="15545"/>
                    <a:pt x="1502" y="14477"/>
                  </a:cubicBezTo>
                  <a:cubicBezTo>
                    <a:pt x="1936" y="13210"/>
                    <a:pt x="2269" y="11909"/>
                    <a:pt x="2636" y="10641"/>
                  </a:cubicBezTo>
                  <a:cubicBezTo>
                    <a:pt x="3337" y="8106"/>
                    <a:pt x="3970" y="5471"/>
                    <a:pt x="5071" y="3069"/>
                  </a:cubicBezTo>
                  <a:cubicBezTo>
                    <a:pt x="5638" y="1801"/>
                    <a:pt x="6506" y="567"/>
                    <a:pt x="7807" y="34"/>
                  </a:cubicBezTo>
                  <a:cubicBezTo>
                    <a:pt x="7840" y="34"/>
                    <a:pt x="7840" y="0"/>
                    <a:pt x="7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5"/>
            <p:cNvSpPr/>
            <p:nvPr/>
          </p:nvSpPr>
          <p:spPr>
            <a:xfrm>
              <a:off x="2025775" y="3435400"/>
              <a:ext cx="982400" cy="1059950"/>
            </a:xfrm>
            <a:custGeom>
              <a:avLst/>
              <a:gdLst/>
              <a:ahLst/>
              <a:cxnLst/>
              <a:rect l="l" t="t" r="r" b="b"/>
              <a:pathLst>
                <a:path w="39296" h="42398" extrusionOk="0">
                  <a:moveTo>
                    <a:pt x="3837" y="1"/>
                  </a:moveTo>
                  <a:cubicBezTo>
                    <a:pt x="3837" y="1"/>
                    <a:pt x="1" y="7072"/>
                    <a:pt x="5004" y="12043"/>
                  </a:cubicBezTo>
                  <a:cubicBezTo>
                    <a:pt x="9775" y="16746"/>
                    <a:pt x="20949" y="15412"/>
                    <a:pt x="21850" y="16579"/>
                  </a:cubicBezTo>
                  <a:cubicBezTo>
                    <a:pt x="22117" y="16913"/>
                    <a:pt x="21249" y="19014"/>
                    <a:pt x="19948" y="21783"/>
                  </a:cubicBezTo>
                  <a:cubicBezTo>
                    <a:pt x="19515" y="22650"/>
                    <a:pt x="19048" y="23584"/>
                    <a:pt x="18581" y="24551"/>
                  </a:cubicBezTo>
                  <a:cubicBezTo>
                    <a:pt x="15679" y="30322"/>
                    <a:pt x="11976" y="37060"/>
                    <a:pt x="11976" y="37060"/>
                  </a:cubicBezTo>
                  <a:lnTo>
                    <a:pt x="22817" y="42398"/>
                  </a:lnTo>
                  <a:cubicBezTo>
                    <a:pt x="22817" y="42398"/>
                    <a:pt x="28821" y="33658"/>
                    <a:pt x="33458" y="25285"/>
                  </a:cubicBezTo>
                  <a:cubicBezTo>
                    <a:pt x="34692" y="23084"/>
                    <a:pt x="35826" y="20882"/>
                    <a:pt x="36727" y="18881"/>
                  </a:cubicBezTo>
                  <a:cubicBezTo>
                    <a:pt x="38428" y="15078"/>
                    <a:pt x="39296" y="11976"/>
                    <a:pt x="38362" y="10775"/>
                  </a:cubicBezTo>
                  <a:cubicBezTo>
                    <a:pt x="37594" y="9774"/>
                    <a:pt x="36127" y="8840"/>
                    <a:pt x="34292" y="7973"/>
                  </a:cubicBezTo>
                  <a:cubicBezTo>
                    <a:pt x="30423" y="6138"/>
                    <a:pt x="25019" y="4570"/>
                    <a:pt x="21383" y="3470"/>
                  </a:cubicBezTo>
                  <a:cubicBezTo>
                    <a:pt x="19448" y="2903"/>
                    <a:pt x="18047" y="2436"/>
                    <a:pt x="17680" y="2102"/>
                  </a:cubicBezTo>
                  <a:cubicBezTo>
                    <a:pt x="17113" y="1668"/>
                    <a:pt x="16913" y="1"/>
                    <a:pt x="169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5"/>
            <p:cNvSpPr/>
            <p:nvPr/>
          </p:nvSpPr>
          <p:spPr>
            <a:xfrm>
              <a:off x="2230925" y="4098375"/>
              <a:ext cx="521850" cy="706450"/>
            </a:xfrm>
            <a:custGeom>
              <a:avLst/>
              <a:gdLst/>
              <a:ahLst/>
              <a:cxnLst/>
              <a:rect l="l" t="t" r="r" b="b"/>
              <a:pathLst>
                <a:path w="20874" h="28258" extrusionOk="0">
                  <a:moveTo>
                    <a:pt x="9608" y="1"/>
                  </a:moveTo>
                  <a:cubicBezTo>
                    <a:pt x="9608" y="1"/>
                    <a:pt x="4504" y="8807"/>
                    <a:pt x="1935" y="14011"/>
                  </a:cubicBezTo>
                  <a:cubicBezTo>
                    <a:pt x="801" y="16346"/>
                    <a:pt x="1" y="18013"/>
                    <a:pt x="34" y="18114"/>
                  </a:cubicBezTo>
                  <a:cubicBezTo>
                    <a:pt x="501" y="18881"/>
                    <a:pt x="19081" y="28154"/>
                    <a:pt x="19815" y="28254"/>
                  </a:cubicBezTo>
                  <a:cubicBezTo>
                    <a:pt x="19832" y="28256"/>
                    <a:pt x="19849" y="28258"/>
                    <a:pt x="19865" y="28258"/>
                  </a:cubicBezTo>
                  <a:cubicBezTo>
                    <a:pt x="20564" y="28258"/>
                    <a:pt x="20873" y="26231"/>
                    <a:pt x="20482" y="25319"/>
                  </a:cubicBezTo>
                  <a:cubicBezTo>
                    <a:pt x="19848" y="24351"/>
                    <a:pt x="19148" y="23417"/>
                    <a:pt x="18381" y="22517"/>
                  </a:cubicBezTo>
                  <a:cubicBezTo>
                    <a:pt x="16713" y="20382"/>
                    <a:pt x="14645" y="17880"/>
                    <a:pt x="14645" y="17880"/>
                  </a:cubicBezTo>
                  <a:lnTo>
                    <a:pt x="20782" y="6238"/>
                  </a:lnTo>
                  <a:lnTo>
                    <a:pt x="9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2230925" y="4448625"/>
              <a:ext cx="521825" cy="356200"/>
            </a:xfrm>
            <a:custGeom>
              <a:avLst/>
              <a:gdLst/>
              <a:ahLst/>
              <a:cxnLst/>
              <a:rect l="l" t="t" r="r" b="b"/>
              <a:pathLst>
                <a:path w="20873" h="14248" extrusionOk="0">
                  <a:moveTo>
                    <a:pt x="1935" y="1"/>
                  </a:moveTo>
                  <a:cubicBezTo>
                    <a:pt x="801" y="2336"/>
                    <a:pt x="1" y="4003"/>
                    <a:pt x="34" y="4104"/>
                  </a:cubicBezTo>
                  <a:cubicBezTo>
                    <a:pt x="501" y="4871"/>
                    <a:pt x="19081" y="14144"/>
                    <a:pt x="19815" y="14244"/>
                  </a:cubicBezTo>
                  <a:cubicBezTo>
                    <a:pt x="19832" y="14246"/>
                    <a:pt x="19849" y="14248"/>
                    <a:pt x="19865" y="14248"/>
                  </a:cubicBezTo>
                  <a:cubicBezTo>
                    <a:pt x="20564" y="14248"/>
                    <a:pt x="20872" y="12222"/>
                    <a:pt x="20449" y="11342"/>
                  </a:cubicBezTo>
                  <a:cubicBezTo>
                    <a:pt x="19815" y="10375"/>
                    <a:pt x="19114" y="9407"/>
                    <a:pt x="18381" y="8540"/>
                  </a:cubicBezTo>
                  <a:lnTo>
                    <a:pt x="18381" y="8540"/>
                  </a:lnTo>
                  <a:cubicBezTo>
                    <a:pt x="18614" y="9140"/>
                    <a:pt x="18714" y="9741"/>
                    <a:pt x="18381" y="10041"/>
                  </a:cubicBezTo>
                  <a:cubicBezTo>
                    <a:pt x="18339" y="10081"/>
                    <a:pt x="18271" y="10100"/>
                    <a:pt x="18179" y="10100"/>
                  </a:cubicBezTo>
                  <a:cubicBezTo>
                    <a:pt x="16421" y="10100"/>
                    <a:pt x="5835" y="3107"/>
                    <a:pt x="1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2025775" y="3435400"/>
              <a:ext cx="918200" cy="632150"/>
            </a:xfrm>
            <a:custGeom>
              <a:avLst/>
              <a:gdLst/>
              <a:ahLst/>
              <a:cxnLst/>
              <a:rect l="l" t="t" r="r" b="b"/>
              <a:pathLst>
                <a:path w="36728" h="25286" extrusionOk="0">
                  <a:moveTo>
                    <a:pt x="3837" y="1"/>
                  </a:moveTo>
                  <a:cubicBezTo>
                    <a:pt x="3837" y="1"/>
                    <a:pt x="1" y="7072"/>
                    <a:pt x="5004" y="12043"/>
                  </a:cubicBezTo>
                  <a:cubicBezTo>
                    <a:pt x="9775" y="16746"/>
                    <a:pt x="20949" y="15378"/>
                    <a:pt x="21850" y="16546"/>
                  </a:cubicBezTo>
                  <a:cubicBezTo>
                    <a:pt x="22117" y="16913"/>
                    <a:pt x="21249" y="19014"/>
                    <a:pt x="19948" y="21783"/>
                  </a:cubicBezTo>
                  <a:cubicBezTo>
                    <a:pt x="19515" y="22650"/>
                    <a:pt x="19048" y="23584"/>
                    <a:pt x="18581" y="24551"/>
                  </a:cubicBezTo>
                  <a:lnTo>
                    <a:pt x="33458" y="25285"/>
                  </a:lnTo>
                  <a:cubicBezTo>
                    <a:pt x="34692" y="23084"/>
                    <a:pt x="35826" y="20882"/>
                    <a:pt x="36727" y="18881"/>
                  </a:cubicBezTo>
                  <a:lnTo>
                    <a:pt x="21383" y="3470"/>
                  </a:lnTo>
                  <a:cubicBezTo>
                    <a:pt x="19448" y="2869"/>
                    <a:pt x="18047" y="2436"/>
                    <a:pt x="17680" y="2102"/>
                  </a:cubicBezTo>
                  <a:cubicBezTo>
                    <a:pt x="17113" y="1668"/>
                    <a:pt x="16913" y="1"/>
                    <a:pt x="16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2025775" y="3435400"/>
              <a:ext cx="857325" cy="418650"/>
            </a:xfrm>
            <a:custGeom>
              <a:avLst/>
              <a:gdLst/>
              <a:ahLst/>
              <a:cxnLst/>
              <a:rect l="l" t="t" r="r" b="b"/>
              <a:pathLst>
                <a:path w="34293" h="16746" extrusionOk="0">
                  <a:moveTo>
                    <a:pt x="3837" y="1"/>
                  </a:moveTo>
                  <a:cubicBezTo>
                    <a:pt x="3837" y="1"/>
                    <a:pt x="1" y="7072"/>
                    <a:pt x="5004" y="12043"/>
                  </a:cubicBezTo>
                  <a:cubicBezTo>
                    <a:pt x="9775" y="16746"/>
                    <a:pt x="20949" y="15378"/>
                    <a:pt x="21850" y="16546"/>
                  </a:cubicBezTo>
                  <a:cubicBezTo>
                    <a:pt x="21864" y="16565"/>
                    <a:pt x="21883" y="16575"/>
                    <a:pt x="21908" y="16575"/>
                  </a:cubicBezTo>
                  <a:cubicBezTo>
                    <a:pt x="22352" y="16575"/>
                    <a:pt x="24581" y="13597"/>
                    <a:pt x="32191" y="11008"/>
                  </a:cubicBezTo>
                  <a:cubicBezTo>
                    <a:pt x="32191" y="11008"/>
                    <a:pt x="33024" y="8940"/>
                    <a:pt x="34292" y="7973"/>
                  </a:cubicBezTo>
                  <a:cubicBezTo>
                    <a:pt x="28354" y="5171"/>
                    <a:pt x="18748" y="3003"/>
                    <a:pt x="17680" y="2102"/>
                  </a:cubicBezTo>
                  <a:cubicBezTo>
                    <a:pt x="17113" y="1668"/>
                    <a:pt x="16913" y="1"/>
                    <a:pt x="16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2752125" y="4313525"/>
              <a:ext cx="573775" cy="537400"/>
            </a:xfrm>
            <a:custGeom>
              <a:avLst/>
              <a:gdLst/>
              <a:ahLst/>
              <a:cxnLst/>
              <a:rect l="l" t="t" r="r" b="b"/>
              <a:pathLst>
                <a:path w="22951" h="21496" extrusionOk="0">
                  <a:moveTo>
                    <a:pt x="1402" y="1"/>
                  </a:moveTo>
                  <a:cubicBezTo>
                    <a:pt x="1402" y="1"/>
                    <a:pt x="635" y="9341"/>
                    <a:pt x="268" y="15145"/>
                  </a:cubicBezTo>
                  <a:cubicBezTo>
                    <a:pt x="101" y="17713"/>
                    <a:pt x="1" y="19581"/>
                    <a:pt x="101" y="19648"/>
                  </a:cubicBezTo>
                  <a:cubicBezTo>
                    <a:pt x="796" y="20153"/>
                    <a:pt x="19340" y="21496"/>
                    <a:pt x="21936" y="21496"/>
                  </a:cubicBezTo>
                  <a:cubicBezTo>
                    <a:pt x="22082" y="21496"/>
                    <a:pt x="22178" y="21492"/>
                    <a:pt x="22217" y="21483"/>
                  </a:cubicBezTo>
                  <a:cubicBezTo>
                    <a:pt x="22951" y="21283"/>
                    <a:pt x="22450" y="19214"/>
                    <a:pt x="21683" y="18547"/>
                  </a:cubicBezTo>
                  <a:cubicBezTo>
                    <a:pt x="20716" y="17880"/>
                    <a:pt x="19715" y="17280"/>
                    <a:pt x="18714" y="16746"/>
                  </a:cubicBezTo>
                  <a:cubicBezTo>
                    <a:pt x="16346" y="15412"/>
                    <a:pt x="13477" y="13877"/>
                    <a:pt x="13477" y="13877"/>
                  </a:cubicBezTo>
                  <a:lnTo>
                    <a:pt x="14745" y="768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2752125" y="4692125"/>
              <a:ext cx="573775" cy="158800"/>
            </a:xfrm>
            <a:custGeom>
              <a:avLst/>
              <a:gdLst/>
              <a:ahLst/>
              <a:cxnLst/>
              <a:rect l="l" t="t" r="r" b="b"/>
              <a:pathLst>
                <a:path w="22951" h="6352" extrusionOk="0">
                  <a:moveTo>
                    <a:pt x="268" y="1"/>
                  </a:moveTo>
                  <a:cubicBezTo>
                    <a:pt x="101" y="2569"/>
                    <a:pt x="1" y="4437"/>
                    <a:pt x="101" y="4504"/>
                  </a:cubicBezTo>
                  <a:cubicBezTo>
                    <a:pt x="796" y="5009"/>
                    <a:pt x="19340" y="6352"/>
                    <a:pt x="21936" y="6352"/>
                  </a:cubicBezTo>
                  <a:cubicBezTo>
                    <a:pt x="22082" y="6352"/>
                    <a:pt x="22178" y="6348"/>
                    <a:pt x="22217" y="6339"/>
                  </a:cubicBezTo>
                  <a:cubicBezTo>
                    <a:pt x="22951" y="6139"/>
                    <a:pt x="22450" y="4070"/>
                    <a:pt x="21716" y="3403"/>
                  </a:cubicBezTo>
                  <a:cubicBezTo>
                    <a:pt x="20749" y="2736"/>
                    <a:pt x="19748" y="2136"/>
                    <a:pt x="18714" y="1602"/>
                  </a:cubicBezTo>
                  <a:lnTo>
                    <a:pt x="18714" y="1602"/>
                  </a:lnTo>
                  <a:cubicBezTo>
                    <a:pt x="19181" y="2069"/>
                    <a:pt x="19482" y="2569"/>
                    <a:pt x="19281" y="3003"/>
                  </a:cubicBezTo>
                  <a:cubicBezTo>
                    <a:pt x="19212" y="3167"/>
                    <a:pt x="18813" y="3240"/>
                    <a:pt x="18169" y="3240"/>
                  </a:cubicBezTo>
                  <a:cubicBezTo>
                    <a:pt x="14759" y="3240"/>
                    <a:pt x="4504" y="1207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1948225" y="3435400"/>
              <a:ext cx="1226750" cy="1162525"/>
            </a:xfrm>
            <a:custGeom>
              <a:avLst/>
              <a:gdLst/>
              <a:ahLst/>
              <a:cxnLst/>
              <a:rect l="l" t="t" r="r" b="b"/>
              <a:pathLst>
                <a:path w="49070" h="46501" extrusionOk="0">
                  <a:moveTo>
                    <a:pt x="4737" y="1"/>
                  </a:moveTo>
                  <a:cubicBezTo>
                    <a:pt x="4737" y="1"/>
                    <a:pt x="1" y="9441"/>
                    <a:pt x="4737" y="14678"/>
                  </a:cubicBezTo>
                  <a:cubicBezTo>
                    <a:pt x="6972" y="17180"/>
                    <a:pt x="11943" y="18981"/>
                    <a:pt x="17113" y="20348"/>
                  </a:cubicBezTo>
                  <a:cubicBezTo>
                    <a:pt x="19081" y="20882"/>
                    <a:pt x="21116" y="21349"/>
                    <a:pt x="23017" y="21783"/>
                  </a:cubicBezTo>
                  <a:lnTo>
                    <a:pt x="23050" y="21783"/>
                  </a:lnTo>
                  <a:cubicBezTo>
                    <a:pt x="28187" y="22884"/>
                    <a:pt x="32491" y="23651"/>
                    <a:pt x="33124" y="24351"/>
                  </a:cubicBezTo>
                  <a:cubicBezTo>
                    <a:pt x="34392" y="25719"/>
                    <a:pt x="32757" y="46000"/>
                    <a:pt x="32757" y="46000"/>
                  </a:cubicBezTo>
                  <a:lnTo>
                    <a:pt x="45900" y="46501"/>
                  </a:lnTo>
                  <a:cubicBezTo>
                    <a:pt x="45900" y="46501"/>
                    <a:pt x="49069" y="20916"/>
                    <a:pt x="45900" y="16446"/>
                  </a:cubicBezTo>
                  <a:cubicBezTo>
                    <a:pt x="44299" y="14177"/>
                    <a:pt x="40096" y="12243"/>
                    <a:pt x="35426" y="10742"/>
                  </a:cubicBezTo>
                  <a:cubicBezTo>
                    <a:pt x="27187" y="8073"/>
                    <a:pt x="17380" y="6605"/>
                    <a:pt x="17380" y="6605"/>
                  </a:cubicBezTo>
                  <a:cubicBezTo>
                    <a:pt x="18380" y="4103"/>
                    <a:pt x="18080" y="1"/>
                    <a:pt x="180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1948225" y="3436225"/>
              <a:ext cx="885650" cy="544600"/>
            </a:xfrm>
            <a:custGeom>
              <a:avLst/>
              <a:gdLst/>
              <a:ahLst/>
              <a:cxnLst/>
              <a:rect l="l" t="t" r="r" b="b"/>
              <a:pathLst>
                <a:path w="35426" h="21784" extrusionOk="0">
                  <a:moveTo>
                    <a:pt x="4737" y="1"/>
                  </a:moveTo>
                  <a:cubicBezTo>
                    <a:pt x="4737" y="1"/>
                    <a:pt x="1" y="9441"/>
                    <a:pt x="4737" y="14645"/>
                  </a:cubicBezTo>
                  <a:cubicBezTo>
                    <a:pt x="7006" y="17147"/>
                    <a:pt x="11976" y="18981"/>
                    <a:pt x="17113" y="20349"/>
                  </a:cubicBezTo>
                  <a:lnTo>
                    <a:pt x="23017" y="21783"/>
                  </a:lnTo>
                  <a:lnTo>
                    <a:pt x="23050" y="21783"/>
                  </a:lnTo>
                  <a:cubicBezTo>
                    <a:pt x="23050" y="21783"/>
                    <a:pt x="28554" y="13244"/>
                    <a:pt x="35426" y="10709"/>
                  </a:cubicBezTo>
                  <a:cubicBezTo>
                    <a:pt x="27153" y="8040"/>
                    <a:pt x="17346" y="6606"/>
                    <a:pt x="17380" y="6606"/>
                  </a:cubicBezTo>
                  <a:cubicBezTo>
                    <a:pt x="18414" y="4104"/>
                    <a:pt x="18080" y="1"/>
                    <a:pt x="18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2687925" y="3663900"/>
              <a:ext cx="306075" cy="105100"/>
            </a:xfrm>
            <a:custGeom>
              <a:avLst/>
              <a:gdLst/>
              <a:ahLst/>
              <a:cxnLst/>
              <a:rect l="l" t="t" r="r" b="b"/>
              <a:pathLst>
                <a:path w="12243" h="4204" extrusionOk="0">
                  <a:moveTo>
                    <a:pt x="34" y="0"/>
                  </a:moveTo>
                  <a:cubicBezTo>
                    <a:pt x="0" y="0"/>
                    <a:pt x="0" y="34"/>
                    <a:pt x="34" y="67"/>
                  </a:cubicBezTo>
                  <a:cubicBezTo>
                    <a:pt x="3336" y="701"/>
                    <a:pt x="6472" y="2035"/>
                    <a:pt x="9641" y="3236"/>
                  </a:cubicBezTo>
                  <a:cubicBezTo>
                    <a:pt x="10475" y="3570"/>
                    <a:pt x="11342" y="3903"/>
                    <a:pt x="12209" y="4203"/>
                  </a:cubicBezTo>
                  <a:cubicBezTo>
                    <a:pt x="12243" y="4203"/>
                    <a:pt x="12243" y="4137"/>
                    <a:pt x="12243" y="4103"/>
                  </a:cubicBezTo>
                  <a:cubicBezTo>
                    <a:pt x="10708" y="3370"/>
                    <a:pt x="9140" y="2702"/>
                    <a:pt x="7573" y="2135"/>
                  </a:cubicBezTo>
                  <a:cubicBezTo>
                    <a:pt x="6005" y="1535"/>
                    <a:pt x="4437" y="1035"/>
                    <a:pt x="2836" y="634"/>
                  </a:cubicBezTo>
                  <a:cubicBezTo>
                    <a:pt x="1902" y="367"/>
                    <a:pt x="968" y="167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2751300" y="4032500"/>
              <a:ext cx="40900" cy="165875"/>
            </a:xfrm>
            <a:custGeom>
              <a:avLst/>
              <a:gdLst/>
              <a:ahLst/>
              <a:cxnLst/>
              <a:rect l="l" t="t" r="r" b="b"/>
              <a:pathLst>
                <a:path w="1636" h="6635" extrusionOk="0">
                  <a:moveTo>
                    <a:pt x="67" y="0"/>
                  </a:moveTo>
                  <a:cubicBezTo>
                    <a:pt x="1" y="0"/>
                    <a:pt x="1" y="34"/>
                    <a:pt x="67" y="67"/>
                  </a:cubicBezTo>
                  <a:cubicBezTo>
                    <a:pt x="534" y="200"/>
                    <a:pt x="901" y="534"/>
                    <a:pt x="1101" y="1001"/>
                  </a:cubicBezTo>
                  <a:cubicBezTo>
                    <a:pt x="1201" y="1635"/>
                    <a:pt x="1268" y="2302"/>
                    <a:pt x="1302" y="2969"/>
                  </a:cubicBezTo>
                  <a:cubicBezTo>
                    <a:pt x="1402" y="4170"/>
                    <a:pt x="1435" y="5371"/>
                    <a:pt x="1402" y="6572"/>
                  </a:cubicBezTo>
                  <a:cubicBezTo>
                    <a:pt x="1402" y="6617"/>
                    <a:pt x="1429" y="6635"/>
                    <a:pt x="1459" y="6635"/>
                  </a:cubicBezTo>
                  <a:cubicBezTo>
                    <a:pt x="1495" y="6635"/>
                    <a:pt x="1535" y="6608"/>
                    <a:pt x="1535" y="6572"/>
                  </a:cubicBezTo>
                  <a:cubicBezTo>
                    <a:pt x="1635" y="5204"/>
                    <a:pt x="1635" y="3836"/>
                    <a:pt x="1535" y="2435"/>
                  </a:cubicBezTo>
                  <a:cubicBezTo>
                    <a:pt x="1535" y="1835"/>
                    <a:pt x="1435" y="1235"/>
                    <a:pt x="1168" y="667"/>
                  </a:cubicBezTo>
                  <a:cubicBezTo>
                    <a:pt x="901" y="301"/>
                    <a:pt x="501" y="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5"/>
            <p:cNvSpPr/>
            <p:nvPr/>
          </p:nvSpPr>
          <p:spPr>
            <a:xfrm>
              <a:off x="2296800" y="3026800"/>
              <a:ext cx="492575" cy="580700"/>
            </a:xfrm>
            <a:custGeom>
              <a:avLst/>
              <a:gdLst/>
              <a:ahLst/>
              <a:cxnLst/>
              <a:rect l="l" t="t" r="r" b="b"/>
              <a:pathLst>
                <a:path w="19703" h="23228" extrusionOk="0">
                  <a:moveTo>
                    <a:pt x="1371" y="0"/>
                  </a:moveTo>
                  <a:cubicBezTo>
                    <a:pt x="781" y="0"/>
                    <a:pt x="313" y="678"/>
                    <a:pt x="201" y="2368"/>
                  </a:cubicBezTo>
                  <a:cubicBezTo>
                    <a:pt x="1" y="5303"/>
                    <a:pt x="568" y="14376"/>
                    <a:pt x="2069" y="16011"/>
                  </a:cubicBezTo>
                  <a:cubicBezTo>
                    <a:pt x="3270" y="17312"/>
                    <a:pt x="5138" y="18513"/>
                    <a:pt x="7106" y="19480"/>
                  </a:cubicBezTo>
                  <a:cubicBezTo>
                    <a:pt x="9441" y="20648"/>
                    <a:pt x="14711" y="23083"/>
                    <a:pt x="15112" y="23216"/>
                  </a:cubicBezTo>
                  <a:cubicBezTo>
                    <a:pt x="15136" y="23224"/>
                    <a:pt x="15162" y="23228"/>
                    <a:pt x="15189" y="23228"/>
                  </a:cubicBezTo>
                  <a:cubicBezTo>
                    <a:pt x="16312" y="23228"/>
                    <a:pt x="19702" y="16654"/>
                    <a:pt x="19181" y="15677"/>
                  </a:cubicBezTo>
                  <a:cubicBezTo>
                    <a:pt x="19048" y="15444"/>
                    <a:pt x="7406" y="11608"/>
                    <a:pt x="7106" y="11174"/>
                  </a:cubicBezTo>
                  <a:cubicBezTo>
                    <a:pt x="6806" y="10707"/>
                    <a:pt x="5605" y="7505"/>
                    <a:pt x="3904" y="3035"/>
                  </a:cubicBezTo>
                  <a:cubicBezTo>
                    <a:pt x="3244" y="1309"/>
                    <a:pt x="2190" y="0"/>
                    <a:pt x="13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2623700" y="3398700"/>
              <a:ext cx="405325" cy="274800"/>
            </a:xfrm>
            <a:custGeom>
              <a:avLst/>
              <a:gdLst/>
              <a:ahLst/>
              <a:cxnLst/>
              <a:rect l="l" t="t" r="r" b="b"/>
              <a:pathLst>
                <a:path w="16213" h="10992" extrusionOk="0">
                  <a:moveTo>
                    <a:pt x="3837" y="1"/>
                  </a:moveTo>
                  <a:cubicBezTo>
                    <a:pt x="2069" y="901"/>
                    <a:pt x="1" y="7239"/>
                    <a:pt x="1" y="7239"/>
                  </a:cubicBezTo>
                  <a:cubicBezTo>
                    <a:pt x="935" y="8007"/>
                    <a:pt x="1902" y="8674"/>
                    <a:pt x="2903" y="9307"/>
                  </a:cubicBezTo>
                  <a:cubicBezTo>
                    <a:pt x="3533" y="9635"/>
                    <a:pt x="5057" y="10438"/>
                    <a:pt x="6024" y="10438"/>
                  </a:cubicBezTo>
                  <a:cubicBezTo>
                    <a:pt x="6337" y="10438"/>
                    <a:pt x="6592" y="10354"/>
                    <a:pt x="6739" y="10141"/>
                  </a:cubicBezTo>
                  <a:cubicBezTo>
                    <a:pt x="7139" y="9541"/>
                    <a:pt x="5805" y="8640"/>
                    <a:pt x="4871" y="8007"/>
                  </a:cubicBezTo>
                  <a:cubicBezTo>
                    <a:pt x="4404" y="7640"/>
                    <a:pt x="3870" y="6939"/>
                    <a:pt x="4104" y="6639"/>
                  </a:cubicBezTo>
                  <a:cubicBezTo>
                    <a:pt x="4190" y="6517"/>
                    <a:pt x="4316" y="6464"/>
                    <a:pt x="4469" y="6464"/>
                  </a:cubicBezTo>
                  <a:cubicBezTo>
                    <a:pt x="5026" y="6464"/>
                    <a:pt x="5937" y="7164"/>
                    <a:pt x="6539" y="7740"/>
                  </a:cubicBezTo>
                  <a:cubicBezTo>
                    <a:pt x="7891" y="9003"/>
                    <a:pt x="9553" y="10991"/>
                    <a:pt x="10796" y="10991"/>
                  </a:cubicBezTo>
                  <a:cubicBezTo>
                    <a:pt x="10964" y="10991"/>
                    <a:pt x="11125" y="10955"/>
                    <a:pt x="11276" y="10875"/>
                  </a:cubicBezTo>
                  <a:cubicBezTo>
                    <a:pt x="11776" y="10642"/>
                    <a:pt x="11442" y="9908"/>
                    <a:pt x="10875" y="9141"/>
                  </a:cubicBezTo>
                  <a:lnTo>
                    <a:pt x="10875" y="9141"/>
                  </a:lnTo>
                  <a:cubicBezTo>
                    <a:pt x="11731" y="9997"/>
                    <a:pt x="12666" y="10748"/>
                    <a:pt x="13239" y="10748"/>
                  </a:cubicBezTo>
                  <a:cubicBezTo>
                    <a:pt x="13314" y="10748"/>
                    <a:pt x="13382" y="10735"/>
                    <a:pt x="13444" y="10709"/>
                  </a:cubicBezTo>
                  <a:cubicBezTo>
                    <a:pt x="13744" y="10575"/>
                    <a:pt x="13878" y="10242"/>
                    <a:pt x="13744" y="9941"/>
                  </a:cubicBezTo>
                  <a:lnTo>
                    <a:pt x="13744" y="9941"/>
                  </a:lnTo>
                  <a:cubicBezTo>
                    <a:pt x="13884" y="10046"/>
                    <a:pt x="14050" y="10096"/>
                    <a:pt x="14216" y="10096"/>
                  </a:cubicBezTo>
                  <a:cubicBezTo>
                    <a:pt x="14367" y="10096"/>
                    <a:pt x="14517" y="10054"/>
                    <a:pt x="14645" y="9975"/>
                  </a:cubicBezTo>
                  <a:cubicBezTo>
                    <a:pt x="15112" y="9708"/>
                    <a:pt x="15078" y="9074"/>
                    <a:pt x="14778" y="8407"/>
                  </a:cubicBezTo>
                  <a:lnTo>
                    <a:pt x="14778" y="8407"/>
                  </a:lnTo>
                  <a:cubicBezTo>
                    <a:pt x="14802" y="8413"/>
                    <a:pt x="14826" y="8416"/>
                    <a:pt x="14852" y="8416"/>
                  </a:cubicBezTo>
                  <a:cubicBezTo>
                    <a:pt x="14969" y="8416"/>
                    <a:pt x="15096" y="8356"/>
                    <a:pt x="15178" y="8273"/>
                  </a:cubicBezTo>
                  <a:cubicBezTo>
                    <a:pt x="16213" y="7273"/>
                    <a:pt x="13110" y="3036"/>
                    <a:pt x="11843" y="2403"/>
                  </a:cubicBezTo>
                  <a:cubicBezTo>
                    <a:pt x="9274" y="1235"/>
                    <a:pt x="6606" y="434"/>
                    <a:pt x="38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2805025" y="3541150"/>
              <a:ext cx="94750" cy="90600"/>
            </a:xfrm>
            <a:custGeom>
              <a:avLst/>
              <a:gdLst/>
              <a:ahLst/>
              <a:cxnLst/>
              <a:rect l="l" t="t" r="r" b="b"/>
              <a:pathLst>
                <a:path w="3790" h="3624" extrusionOk="0">
                  <a:moveTo>
                    <a:pt x="92" y="0"/>
                  </a:moveTo>
                  <a:cubicBezTo>
                    <a:pt x="38" y="0"/>
                    <a:pt x="0" y="78"/>
                    <a:pt x="87" y="107"/>
                  </a:cubicBezTo>
                  <a:cubicBezTo>
                    <a:pt x="1554" y="874"/>
                    <a:pt x="2588" y="1842"/>
                    <a:pt x="3722" y="3609"/>
                  </a:cubicBezTo>
                  <a:cubicBezTo>
                    <a:pt x="3722" y="3619"/>
                    <a:pt x="3728" y="3623"/>
                    <a:pt x="3736" y="3623"/>
                  </a:cubicBezTo>
                  <a:cubicBezTo>
                    <a:pt x="3756" y="3623"/>
                    <a:pt x="3789" y="3600"/>
                    <a:pt x="3789" y="3576"/>
                  </a:cubicBezTo>
                  <a:cubicBezTo>
                    <a:pt x="2822" y="1775"/>
                    <a:pt x="2088" y="974"/>
                    <a:pt x="120" y="7"/>
                  </a:cubicBezTo>
                  <a:cubicBezTo>
                    <a:pt x="111" y="2"/>
                    <a:pt x="101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2846950" y="3506575"/>
              <a:ext cx="122025" cy="140675"/>
            </a:xfrm>
            <a:custGeom>
              <a:avLst/>
              <a:gdLst/>
              <a:ahLst/>
              <a:cxnLst/>
              <a:rect l="l" t="t" r="r" b="b"/>
              <a:pathLst>
                <a:path w="4881" h="5627" extrusionOk="0">
                  <a:moveTo>
                    <a:pt x="81" y="0"/>
                  </a:moveTo>
                  <a:cubicBezTo>
                    <a:pt x="22" y="0"/>
                    <a:pt x="1" y="71"/>
                    <a:pt x="77" y="122"/>
                  </a:cubicBezTo>
                  <a:cubicBezTo>
                    <a:pt x="2613" y="1657"/>
                    <a:pt x="3547" y="3792"/>
                    <a:pt x="4814" y="5626"/>
                  </a:cubicBezTo>
                  <a:cubicBezTo>
                    <a:pt x="4847" y="5626"/>
                    <a:pt x="4881" y="5626"/>
                    <a:pt x="4847" y="5593"/>
                  </a:cubicBezTo>
                  <a:cubicBezTo>
                    <a:pt x="3747" y="3725"/>
                    <a:pt x="3146" y="1723"/>
                    <a:pt x="144" y="22"/>
                  </a:cubicBezTo>
                  <a:cubicBezTo>
                    <a:pt x="121" y="7"/>
                    <a:pt x="99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5"/>
            <p:cNvSpPr/>
            <p:nvPr/>
          </p:nvSpPr>
          <p:spPr>
            <a:xfrm>
              <a:off x="2890350" y="3480950"/>
              <a:ext cx="103325" cy="126350"/>
            </a:xfrm>
            <a:custGeom>
              <a:avLst/>
              <a:gdLst/>
              <a:ahLst/>
              <a:cxnLst/>
              <a:rect l="l" t="t" r="r" b="b"/>
              <a:pathLst>
                <a:path w="4133" h="5054" extrusionOk="0">
                  <a:moveTo>
                    <a:pt x="45" y="0"/>
                  </a:moveTo>
                  <a:cubicBezTo>
                    <a:pt x="1" y="0"/>
                    <a:pt x="3" y="31"/>
                    <a:pt x="76" y="80"/>
                  </a:cubicBezTo>
                  <a:cubicBezTo>
                    <a:pt x="2111" y="1314"/>
                    <a:pt x="2978" y="3182"/>
                    <a:pt x="4045" y="5017"/>
                  </a:cubicBezTo>
                  <a:cubicBezTo>
                    <a:pt x="4045" y="5042"/>
                    <a:pt x="4060" y="5053"/>
                    <a:pt x="4076" y="5053"/>
                  </a:cubicBezTo>
                  <a:cubicBezTo>
                    <a:pt x="4102" y="5053"/>
                    <a:pt x="4133" y="5025"/>
                    <a:pt x="4112" y="4983"/>
                  </a:cubicBezTo>
                  <a:cubicBezTo>
                    <a:pt x="3212" y="3015"/>
                    <a:pt x="2244" y="1081"/>
                    <a:pt x="109" y="13"/>
                  </a:cubicBezTo>
                  <a:cubicBezTo>
                    <a:pt x="82" y="4"/>
                    <a:pt x="6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5"/>
            <p:cNvSpPr/>
            <p:nvPr/>
          </p:nvSpPr>
          <p:spPr>
            <a:xfrm>
              <a:off x="2296800" y="3020800"/>
              <a:ext cx="437850" cy="576400"/>
            </a:xfrm>
            <a:custGeom>
              <a:avLst/>
              <a:gdLst/>
              <a:ahLst/>
              <a:cxnLst/>
              <a:rect l="l" t="t" r="r" b="b"/>
              <a:pathLst>
                <a:path w="17514" h="23056" extrusionOk="0">
                  <a:moveTo>
                    <a:pt x="1125" y="0"/>
                  </a:moveTo>
                  <a:cubicBezTo>
                    <a:pt x="490" y="0"/>
                    <a:pt x="1" y="615"/>
                    <a:pt x="1" y="2208"/>
                  </a:cubicBezTo>
                  <a:cubicBezTo>
                    <a:pt x="1" y="5410"/>
                    <a:pt x="234" y="8579"/>
                    <a:pt x="635" y="11714"/>
                  </a:cubicBezTo>
                  <a:cubicBezTo>
                    <a:pt x="868" y="13582"/>
                    <a:pt x="1235" y="15150"/>
                    <a:pt x="1635" y="16017"/>
                  </a:cubicBezTo>
                  <a:cubicBezTo>
                    <a:pt x="1669" y="16051"/>
                    <a:pt x="1702" y="16084"/>
                    <a:pt x="1702" y="16151"/>
                  </a:cubicBezTo>
                  <a:cubicBezTo>
                    <a:pt x="3137" y="18486"/>
                    <a:pt x="13077" y="23056"/>
                    <a:pt x="13077" y="23056"/>
                  </a:cubicBezTo>
                  <a:lnTo>
                    <a:pt x="13244" y="22756"/>
                  </a:lnTo>
                  <a:lnTo>
                    <a:pt x="17513" y="14383"/>
                  </a:lnTo>
                  <a:cubicBezTo>
                    <a:pt x="17513" y="14383"/>
                    <a:pt x="7573" y="11614"/>
                    <a:pt x="7273" y="11314"/>
                  </a:cubicBezTo>
                  <a:cubicBezTo>
                    <a:pt x="6973" y="11014"/>
                    <a:pt x="4604" y="4443"/>
                    <a:pt x="3537" y="2208"/>
                  </a:cubicBezTo>
                  <a:cubicBezTo>
                    <a:pt x="2960" y="979"/>
                    <a:pt x="1926" y="0"/>
                    <a:pt x="112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5"/>
            <p:cNvSpPr/>
            <p:nvPr/>
          </p:nvSpPr>
          <p:spPr>
            <a:xfrm>
              <a:off x="2584850" y="3368325"/>
              <a:ext cx="131450" cy="213875"/>
            </a:xfrm>
            <a:custGeom>
              <a:avLst/>
              <a:gdLst/>
              <a:ahLst/>
              <a:cxnLst/>
              <a:rect l="l" t="t" r="r" b="b"/>
              <a:pathLst>
                <a:path w="5258" h="8555" extrusionOk="0">
                  <a:moveTo>
                    <a:pt x="4123" y="315"/>
                  </a:moveTo>
                  <a:cubicBezTo>
                    <a:pt x="4090" y="315"/>
                    <a:pt x="4057" y="349"/>
                    <a:pt x="4123" y="382"/>
                  </a:cubicBezTo>
                  <a:cubicBezTo>
                    <a:pt x="4290" y="449"/>
                    <a:pt x="4490" y="549"/>
                    <a:pt x="4657" y="649"/>
                  </a:cubicBezTo>
                  <a:lnTo>
                    <a:pt x="4924" y="782"/>
                  </a:lnTo>
                  <a:cubicBezTo>
                    <a:pt x="5024" y="816"/>
                    <a:pt x="5124" y="849"/>
                    <a:pt x="5224" y="882"/>
                  </a:cubicBezTo>
                  <a:cubicBezTo>
                    <a:pt x="5258" y="849"/>
                    <a:pt x="5224" y="816"/>
                    <a:pt x="5224" y="782"/>
                  </a:cubicBezTo>
                  <a:cubicBezTo>
                    <a:pt x="5158" y="715"/>
                    <a:pt x="5057" y="682"/>
                    <a:pt x="4957" y="649"/>
                  </a:cubicBezTo>
                  <a:lnTo>
                    <a:pt x="4691" y="549"/>
                  </a:lnTo>
                  <a:cubicBezTo>
                    <a:pt x="4490" y="449"/>
                    <a:pt x="4290" y="382"/>
                    <a:pt x="4123" y="315"/>
                  </a:cubicBezTo>
                  <a:close/>
                  <a:moveTo>
                    <a:pt x="3390" y="1850"/>
                  </a:moveTo>
                  <a:cubicBezTo>
                    <a:pt x="3356" y="1850"/>
                    <a:pt x="3356" y="1883"/>
                    <a:pt x="3390" y="1916"/>
                  </a:cubicBezTo>
                  <a:cubicBezTo>
                    <a:pt x="3590" y="1983"/>
                    <a:pt x="3757" y="2083"/>
                    <a:pt x="3923" y="2183"/>
                  </a:cubicBezTo>
                  <a:cubicBezTo>
                    <a:pt x="4023" y="2217"/>
                    <a:pt x="4123" y="2250"/>
                    <a:pt x="4190" y="2317"/>
                  </a:cubicBezTo>
                  <a:cubicBezTo>
                    <a:pt x="4290" y="2350"/>
                    <a:pt x="4390" y="2383"/>
                    <a:pt x="4490" y="2417"/>
                  </a:cubicBezTo>
                  <a:cubicBezTo>
                    <a:pt x="4524" y="2383"/>
                    <a:pt x="4524" y="2350"/>
                    <a:pt x="4490" y="2317"/>
                  </a:cubicBezTo>
                  <a:cubicBezTo>
                    <a:pt x="4424" y="2250"/>
                    <a:pt x="4324" y="2217"/>
                    <a:pt x="4224" y="2183"/>
                  </a:cubicBezTo>
                  <a:lnTo>
                    <a:pt x="3957" y="2083"/>
                  </a:lnTo>
                  <a:cubicBezTo>
                    <a:pt x="3757" y="2016"/>
                    <a:pt x="3590" y="1950"/>
                    <a:pt x="3390" y="1850"/>
                  </a:cubicBezTo>
                  <a:close/>
                  <a:moveTo>
                    <a:pt x="2656" y="3384"/>
                  </a:moveTo>
                  <a:cubicBezTo>
                    <a:pt x="2622" y="3384"/>
                    <a:pt x="2622" y="3417"/>
                    <a:pt x="2656" y="3451"/>
                  </a:cubicBezTo>
                  <a:cubicBezTo>
                    <a:pt x="2856" y="3517"/>
                    <a:pt x="3023" y="3618"/>
                    <a:pt x="3223" y="3718"/>
                  </a:cubicBezTo>
                  <a:cubicBezTo>
                    <a:pt x="3290" y="3751"/>
                    <a:pt x="3390" y="3818"/>
                    <a:pt x="3490" y="3851"/>
                  </a:cubicBezTo>
                  <a:cubicBezTo>
                    <a:pt x="3556" y="3884"/>
                    <a:pt x="3656" y="3918"/>
                    <a:pt x="3757" y="3951"/>
                  </a:cubicBezTo>
                  <a:cubicBezTo>
                    <a:pt x="3757" y="3951"/>
                    <a:pt x="3790" y="3884"/>
                    <a:pt x="3757" y="3851"/>
                  </a:cubicBezTo>
                  <a:cubicBezTo>
                    <a:pt x="3690" y="3818"/>
                    <a:pt x="3590" y="3751"/>
                    <a:pt x="3490" y="3718"/>
                  </a:cubicBezTo>
                  <a:cubicBezTo>
                    <a:pt x="3423" y="3684"/>
                    <a:pt x="3323" y="3651"/>
                    <a:pt x="3223" y="3618"/>
                  </a:cubicBezTo>
                  <a:cubicBezTo>
                    <a:pt x="3056" y="3551"/>
                    <a:pt x="2856" y="3484"/>
                    <a:pt x="2656" y="3384"/>
                  </a:cubicBezTo>
                  <a:close/>
                  <a:moveTo>
                    <a:pt x="1889" y="4918"/>
                  </a:moveTo>
                  <a:cubicBezTo>
                    <a:pt x="1855" y="4918"/>
                    <a:pt x="1855" y="4985"/>
                    <a:pt x="1889" y="4985"/>
                  </a:cubicBezTo>
                  <a:cubicBezTo>
                    <a:pt x="2089" y="5052"/>
                    <a:pt x="2255" y="5152"/>
                    <a:pt x="2456" y="5252"/>
                  </a:cubicBezTo>
                  <a:lnTo>
                    <a:pt x="2722" y="5385"/>
                  </a:lnTo>
                  <a:cubicBezTo>
                    <a:pt x="2789" y="5419"/>
                    <a:pt x="2889" y="5452"/>
                    <a:pt x="2989" y="5486"/>
                  </a:cubicBezTo>
                  <a:cubicBezTo>
                    <a:pt x="3023" y="5452"/>
                    <a:pt x="3023" y="5419"/>
                    <a:pt x="3023" y="5385"/>
                  </a:cubicBezTo>
                  <a:cubicBezTo>
                    <a:pt x="2923" y="5352"/>
                    <a:pt x="2823" y="5285"/>
                    <a:pt x="2756" y="5252"/>
                  </a:cubicBezTo>
                  <a:lnTo>
                    <a:pt x="2456" y="5152"/>
                  </a:lnTo>
                  <a:cubicBezTo>
                    <a:pt x="2289" y="5085"/>
                    <a:pt x="2089" y="5019"/>
                    <a:pt x="1889" y="4918"/>
                  </a:cubicBezTo>
                  <a:close/>
                  <a:moveTo>
                    <a:pt x="1188" y="6453"/>
                  </a:moveTo>
                  <a:cubicBezTo>
                    <a:pt x="1155" y="6486"/>
                    <a:pt x="1155" y="6520"/>
                    <a:pt x="1188" y="6520"/>
                  </a:cubicBezTo>
                  <a:cubicBezTo>
                    <a:pt x="1355" y="6620"/>
                    <a:pt x="1522" y="6686"/>
                    <a:pt x="1722" y="6786"/>
                  </a:cubicBezTo>
                  <a:cubicBezTo>
                    <a:pt x="1822" y="6820"/>
                    <a:pt x="1889" y="6887"/>
                    <a:pt x="1989" y="6920"/>
                  </a:cubicBezTo>
                  <a:cubicBezTo>
                    <a:pt x="2089" y="6953"/>
                    <a:pt x="2155" y="6987"/>
                    <a:pt x="2255" y="7020"/>
                  </a:cubicBezTo>
                  <a:cubicBezTo>
                    <a:pt x="2322" y="7020"/>
                    <a:pt x="2322" y="6953"/>
                    <a:pt x="2289" y="6920"/>
                  </a:cubicBezTo>
                  <a:cubicBezTo>
                    <a:pt x="2189" y="6887"/>
                    <a:pt x="2089" y="6820"/>
                    <a:pt x="2022" y="6786"/>
                  </a:cubicBezTo>
                  <a:lnTo>
                    <a:pt x="1722" y="6686"/>
                  </a:lnTo>
                  <a:cubicBezTo>
                    <a:pt x="1555" y="6620"/>
                    <a:pt x="1355" y="6553"/>
                    <a:pt x="1188" y="6453"/>
                  </a:cubicBezTo>
                  <a:close/>
                  <a:moveTo>
                    <a:pt x="3855" y="0"/>
                  </a:moveTo>
                  <a:cubicBezTo>
                    <a:pt x="3845" y="0"/>
                    <a:pt x="3834" y="4"/>
                    <a:pt x="3823" y="15"/>
                  </a:cubicBezTo>
                  <a:cubicBezTo>
                    <a:pt x="3490" y="682"/>
                    <a:pt x="3123" y="1349"/>
                    <a:pt x="2789" y="2050"/>
                  </a:cubicBezTo>
                  <a:cubicBezTo>
                    <a:pt x="2456" y="2717"/>
                    <a:pt x="2122" y="3417"/>
                    <a:pt x="1788" y="4085"/>
                  </a:cubicBezTo>
                  <a:cubicBezTo>
                    <a:pt x="1488" y="4752"/>
                    <a:pt x="1155" y="5452"/>
                    <a:pt x="854" y="6119"/>
                  </a:cubicBezTo>
                  <a:cubicBezTo>
                    <a:pt x="721" y="6486"/>
                    <a:pt x="554" y="6820"/>
                    <a:pt x="387" y="7187"/>
                  </a:cubicBezTo>
                  <a:cubicBezTo>
                    <a:pt x="221" y="7520"/>
                    <a:pt x="87" y="7854"/>
                    <a:pt x="21" y="8187"/>
                  </a:cubicBezTo>
                  <a:cubicBezTo>
                    <a:pt x="1" y="8227"/>
                    <a:pt x="16" y="8243"/>
                    <a:pt x="38" y="8243"/>
                  </a:cubicBezTo>
                  <a:cubicBezTo>
                    <a:pt x="54" y="8243"/>
                    <a:pt x="73" y="8235"/>
                    <a:pt x="87" y="8221"/>
                  </a:cubicBezTo>
                  <a:cubicBezTo>
                    <a:pt x="287" y="7921"/>
                    <a:pt x="454" y="7587"/>
                    <a:pt x="588" y="7253"/>
                  </a:cubicBezTo>
                  <a:cubicBezTo>
                    <a:pt x="721" y="6920"/>
                    <a:pt x="854" y="6620"/>
                    <a:pt x="1021" y="6286"/>
                  </a:cubicBezTo>
                  <a:cubicBezTo>
                    <a:pt x="1321" y="5586"/>
                    <a:pt x="1655" y="4885"/>
                    <a:pt x="1955" y="4185"/>
                  </a:cubicBezTo>
                  <a:cubicBezTo>
                    <a:pt x="2289" y="3517"/>
                    <a:pt x="2589" y="2884"/>
                    <a:pt x="2923" y="2183"/>
                  </a:cubicBezTo>
                  <a:cubicBezTo>
                    <a:pt x="3223" y="1449"/>
                    <a:pt x="3523" y="715"/>
                    <a:pt x="3890" y="15"/>
                  </a:cubicBezTo>
                  <a:cubicBezTo>
                    <a:pt x="3890" y="15"/>
                    <a:pt x="3875" y="0"/>
                    <a:pt x="3855" y="0"/>
                  </a:cubicBezTo>
                  <a:close/>
                  <a:moveTo>
                    <a:pt x="435" y="8011"/>
                  </a:moveTo>
                  <a:cubicBezTo>
                    <a:pt x="410" y="8011"/>
                    <a:pt x="394" y="8054"/>
                    <a:pt x="421" y="8054"/>
                  </a:cubicBezTo>
                  <a:cubicBezTo>
                    <a:pt x="621" y="8154"/>
                    <a:pt x="788" y="8254"/>
                    <a:pt x="955" y="8321"/>
                  </a:cubicBezTo>
                  <a:cubicBezTo>
                    <a:pt x="1055" y="8354"/>
                    <a:pt x="1155" y="8421"/>
                    <a:pt x="1255" y="8454"/>
                  </a:cubicBezTo>
                  <a:cubicBezTo>
                    <a:pt x="1321" y="8488"/>
                    <a:pt x="1422" y="8521"/>
                    <a:pt x="1522" y="8554"/>
                  </a:cubicBezTo>
                  <a:cubicBezTo>
                    <a:pt x="1588" y="8554"/>
                    <a:pt x="1588" y="8488"/>
                    <a:pt x="1555" y="8488"/>
                  </a:cubicBezTo>
                  <a:cubicBezTo>
                    <a:pt x="1455" y="8421"/>
                    <a:pt x="1388" y="8354"/>
                    <a:pt x="1288" y="8321"/>
                  </a:cubicBezTo>
                  <a:cubicBezTo>
                    <a:pt x="1188" y="8288"/>
                    <a:pt x="1088" y="8254"/>
                    <a:pt x="1021" y="8221"/>
                  </a:cubicBezTo>
                  <a:cubicBezTo>
                    <a:pt x="821" y="8154"/>
                    <a:pt x="621" y="8087"/>
                    <a:pt x="454" y="8021"/>
                  </a:cubicBezTo>
                  <a:cubicBezTo>
                    <a:pt x="447" y="8014"/>
                    <a:pt x="441" y="8011"/>
                    <a:pt x="435" y="80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5"/>
            <p:cNvSpPr/>
            <p:nvPr/>
          </p:nvSpPr>
          <p:spPr>
            <a:xfrm>
              <a:off x="2346850" y="3407875"/>
              <a:ext cx="5025" cy="30050"/>
            </a:xfrm>
            <a:custGeom>
              <a:avLst/>
              <a:gdLst/>
              <a:ahLst/>
              <a:cxnLst/>
              <a:rect l="l" t="t" r="r" b="b"/>
              <a:pathLst>
                <a:path w="201" h="1202" extrusionOk="0">
                  <a:moveTo>
                    <a:pt x="100" y="1"/>
                  </a:moveTo>
                  <a:cubicBezTo>
                    <a:pt x="34" y="201"/>
                    <a:pt x="0" y="401"/>
                    <a:pt x="0" y="601"/>
                  </a:cubicBezTo>
                  <a:cubicBezTo>
                    <a:pt x="0" y="801"/>
                    <a:pt x="34" y="1001"/>
                    <a:pt x="100" y="1202"/>
                  </a:cubicBezTo>
                  <a:cubicBezTo>
                    <a:pt x="167" y="1001"/>
                    <a:pt x="201" y="801"/>
                    <a:pt x="201" y="601"/>
                  </a:cubicBezTo>
                  <a:cubicBezTo>
                    <a:pt x="201" y="401"/>
                    <a:pt x="167" y="20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5"/>
            <p:cNvSpPr/>
            <p:nvPr/>
          </p:nvSpPr>
          <p:spPr>
            <a:xfrm>
              <a:off x="2461100" y="3425925"/>
              <a:ext cx="30050" cy="5325"/>
            </a:xfrm>
            <a:custGeom>
              <a:avLst/>
              <a:gdLst/>
              <a:ahLst/>
              <a:cxnLst/>
              <a:rect l="l" t="t" r="r" b="b"/>
              <a:pathLst>
                <a:path w="1202" h="213" extrusionOk="0">
                  <a:moveTo>
                    <a:pt x="751" y="0"/>
                  </a:moveTo>
                  <a:cubicBezTo>
                    <a:pt x="701" y="0"/>
                    <a:pt x="651" y="4"/>
                    <a:pt x="601" y="13"/>
                  </a:cubicBezTo>
                  <a:cubicBezTo>
                    <a:pt x="564" y="7"/>
                    <a:pt x="527" y="4"/>
                    <a:pt x="491" y="4"/>
                  </a:cubicBezTo>
                  <a:cubicBezTo>
                    <a:pt x="327" y="4"/>
                    <a:pt x="164" y="58"/>
                    <a:pt x="0" y="113"/>
                  </a:cubicBezTo>
                  <a:cubicBezTo>
                    <a:pt x="200" y="179"/>
                    <a:pt x="401" y="213"/>
                    <a:pt x="601" y="213"/>
                  </a:cubicBezTo>
                  <a:cubicBezTo>
                    <a:pt x="801" y="213"/>
                    <a:pt x="1001" y="179"/>
                    <a:pt x="1201" y="113"/>
                  </a:cubicBezTo>
                  <a:cubicBezTo>
                    <a:pt x="1051" y="38"/>
                    <a:pt x="901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5"/>
            <p:cNvSpPr/>
            <p:nvPr/>
          </p:nvSpPr>
          <p:spPr>
            <a:xfrm>
              <a:off x="2420225" y="3234625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9" y="1"/>
                  </a:moveTo>
                  <a:cubicBezTo>
                    <a:pt x="384" y="1"/>
                    <a:pt x="184" y="42"/>
                    <a:pt x="1" y="126"/>
                  </a:cubicBezTo>
                  <a:cubicBezTo>
                    <a:pt x="184" y="193"/>
                    <a:pt x="384" y="226"/>
                    <a:pt x="589" y="226"/>
                  </a:cubicBezTo>
                  <a:cubicBezTo>
                    <a:pt x="793" y="226"/>
                    <a:pt x="1002" y="193"/>
                    <a:pt x="1202" y="126"/>
                  </a:cubicBezTo>
                  <a:cubicBezTo>
                    <a:pt x="1002" y="42"/>
                    <a:pt x="793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5"/>
            <p:cNvSpPr/>
            <p:nvPr/>
          </p:nvSpPr>
          <p:spPr>
            <a:xfrm>
              <a:off x="2526150" y="3487100"/>
              <a:ext cx="29200" cy="5025"/>
            </a:xfrm>
            <a:custGeom>
              <a:avLst/>
              <a:gdLst/>
              <a:ahLst/>
              <a:cxnLst/>
              <a:rect l="l" t="t" r="r" b="b"/>
              <a:pathLst>
                <a:path w="1168" h="201" extrusionOk="0">
                  <a:moveTo>
                    <a:pt x="584" y="1"/>
                  </a:moveTo>
                  <a:cubicBezTo>
                    <a:pt x="384" y="1"/>
                    <a:pt x="184" y="34"/>
                    <a:pt x="0" y="101"/>
                  </a:cubicBezTo>
                  <a:cubicBezTo>
                    <a:pt x="184" y="167"/>
                    <a:pt x="384" y="201"/>
                    <a:pt x="584" y="201"/>
                  </a:cubicBezTo>
                  <a:cubicBezTo>
                    <a:pt x="784" y="201"/>
                    <a:pt x="984" y="167"/>
                    <a:pt x="1168" y="101"/>
                  </a:cubicBezTo>
                  <a:cubicBezTo>
                    <a:pt x="984" y="34"/>
                    <a:pt x="784" y="1"/>
                    <a:pt x="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5"/>
            <p:cNvSpPr/>
            <p:nvPr/>
          </p:nvSpPr>
          <p:spPr>
            <a:xfrm>
              <a:off x="2336000" y="32861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01" y="167"/>
                    <a:pt x="201" y="334"/>
                    <a:pt x="368" y="468"/>
                  </a:cubicBezTo>
                  <a:cubicBezTo>
                    <a:pt x="501" y="634"/>
                    <a:pt x="668" y="734"/>
                    <a:pt x="835" y="835"/>
                  </a:cubicBezTo>
                  <a:cubicBezTo>
                    <a:pt x="768" y="634"/>
                    <a:pt x="635" y="468"/>
                    <a:pt x="501" y="334"/>
                  </a:cubicBezTo>
                  <a:cubicBezTo>
                    <a:pt x="368" y="201"/>
                    <a:pt x="201" y="6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5"/>
            <p:cNvSpPr/>
            <p:nvPr/>
          </p:nvSpPr>
          <p:spPr>
            <a:xfrm>
              <a:off x="2574500" y="354715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367"/>
                    <a:pt x="468" y="668"/>
                    <a:pt x="835" y="834"/>
                  </a:cubicBezTo>
                  <a:cubicBezTo>
                    <a:pt x="635" y="467"/>
                    <a:pt x="368" y="1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5"/>
            <p:cNvSpPr/>
            <p:nvPr/>
          </p:nvSpPr>
          <p:spPr>
            <a:xfrm>
              <a:off x="2548650" y="33570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168"/>
                    <a:pt x="201" y="335"/>
                    <a:pt x="334" y="501"/>
                  </a:cubicBezTo>
                  <a:cubicBezTo>
                    <a:pt x="468" y="635"/>
                    <a:pt x="635" y="768"/>
                    <a:pt x="835" y="835"/>
                  </a:cubicBezTo>
                  <a:cubicBezTo>
                    <a:pt x="768" y="635"/>
                    <a:pt x="635" y="468"/>
                    <a:pt x="501" y="335"/>
                  </a:cubicBezTo>
                  <a:cubicBezTo>
                    <a:pt x="334" y="201"/>
                    <a:pt x="168" y="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5"/>
            <p:cNvSpPr/>
            <p:nvPr/>
          </p:nvSpPr>
          <p:spPr>
            <a:xfrm>
              <a:off x="2424400" y="33403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468" y="168"/>
                    <a:pt x="167" y="468"/>
                    <a:pt x="1" y="835"/>
                  </a:cubicBezTo>
                  <a:cubicBezTo>
                    <a:pt x="368" y="668"/>
                    <a:pt x="668" y="368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5"/>
            <p:cNvSpPr/>
            <p:nvPr/>
          </p:nvSpPr>
          <p:spPr>
            <a:xfrm>
              <a:off x="2622875" y="34237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634" y="101"/>
                    <a:pt x="468" y="201"/>
                    <a:pt x="334" y="334"/>
                  </a:cubicBezTo>
                  <a:cubicBezTo>
                    <a:pt x="201" y="501"/>
                    <a:pt x="67" y="668"/>
                    <a:pt x="1" y="834"/>
                  </a:cubicBezTo>
                  <a:cubicBezTo>
                    <a:pt x="368" y="668"/>
                    <a:pt x="668" y="367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5"/>
            <p:cNvSpPr/>
            <p:nvPr/>
          </p:nvSpPr>
          <p:spPr>
            <a:xfrm>
              <a:off x="2420225" y="3234625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9" y="1"/>
                  </a:moveTo>
                  <a:cubicBezTo>
                    <a:pt x="384" y="1"/>
                    <a:pt x="184" y="42"/>
                    <a:pt x="1" y="126"/>
                  </a:cubicBezTo>
                  <a:cubicBezTo>
                    <a:pt x="184" y="193"/>
                    <a:pt x="384" y="226"/>
                    <a:pt x="589" y="226"/>
                  </a:cubicBezTo>
                  <a:cubicBezTo>
                    <a:pt x="793" y="226"/>
                    <a:pt x="1002" y="193"/>
                    <a:pt x="1202" y="126"/>
                  </a:cubicBezTo>
                  <a:cubicBezTo>
                    <a:pt x="1002" y="42"/>
                    <a:pt x="793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5"/>
            <p:cNvSpPr/>
            <p:nvPr/>
          </p:nvSpPr>
          <p:spPr>
            <a:xfrm>
              <a:off x="2364350" y="307347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68" y="367"/>
                    <a:pt x="468" y="668"/>
                    <a:pt x="835" y="834"/>
                  </a:cubicBezTo>
                  <a:cubicBezTo>
                    <a:pt x="668" y="468"/>
                    <a:pt x="368" y="16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5"/>
            <p:cNvSpPr/>
            <p:nvPr/>
          </p:nvSpPr>
          <p:spPr>
            <a:xfrm>
              <a:off x="2371025" y="3157700"/>
              <a:ext cx="20875" cy="21700"/>
            </a:xfrm>
            <a:custGeom>
              <a:avLst/>
              <a:gdLst/>
              <a:ahLst/>
              <a:cxnLst/>
              <a:rect l="l" t="t" r="r" b="b"/>
              <a:pathLst>
                <a:path w="835" h="868" extrusionOk="0">
                  <a:moveTo>
                    <a:pt x="835" y="1"/>
                  </a:moveTo>
                  <a:cubicBezTo>
                    <a:pt x="830" y="14"/>
                    <a:pt x="825" y="27"/>
                    <a:pt x="820" y="41"/>
                  </a:cubicBezTo>
                  <a:lnTo>
                    <a:pt x="820" y="41"/>
                  </a:lnTo>
                  <a:cubicBezTo>
                    <a:pt x="825" y="38"/>
                    <a:pt x="830" y="36"/>
                    <a:pt x="835" y="34"/>
                  </a:cubicBezTo>
                  <a:lnTo>
                    <a:pt x="835" y="1"/>
                  </a:lnTo>
                  <a:close/>
                  <a:moveTo>
                    <a:pt x="820" y="41"/>
                  </a:moveTo>
                  <a:cubicBezTo>
                    <a:pt x="460" y="209"/>
                    <a:pt x="165" y="506"/>
                    <a:pt x="1" y="868"/>
                  </a:cubicBezTo>
                  <a:cubicBezTo>
                    <a:pt x="201" y="768"/>
                    <a:pt x="368" y="668"/>
                    <a:pt x="501" y="501"/>
                  </a:cubicBezTo>
                  <a:cubicBezTo>
                    <a:pt x="626" y="377"/>
                    <a:pt x="750" y="223"/>
                    <a:pt x="82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5"/>
            <p:cNvSpPr/>
            <p:nvPr/>
          </p:nvSpPr>
          <p:spPr>
            <a:xfrm>
              <a:off x="2312650" y="3313650"/>
              <a:ext cx="315250" cy="283550"/>
            </a:xfrm>
            <a:custGeom>
              <a:avLst/>
              <a:gdLst/>
              <a:ahLst/>
              <a:cxnLst/>
              <a:rect l="l" t="t" r="r" b="b"/>
              <a:pathLst>
                <a:path w="12610" h="11342" extrusionOk="0">
                  <a:moveTo>
                    <a:pt x="1" y="0"/>
                  </a:moveTo>
                  <a:cubicBezTo>
                    <a:pt x="234" y="1868"/>
                    <a:pt x="601" y="3436"/>
                    <a:pt x="1001" y="4303"/>
                  </a:cubicBezTo>
                  <a:cubicBezTo>
                    <a:pt x="1035" y="4337"/>
                    <a:pt x="1068" y="4370"/>
                    <a:pt x="1068" y="4437"/>
                  </a:cubicBezTo>
                  <a:cubicBezTo>
                    <a:pt x="2503" y="6772"/>
                    <a:pt x="12443" y="11342"/>
                    <a:pt x="12443" y="11342"/>
                  </a:cubicBezTo>
                  <a:lnTo>
                    <a:pt x="12610" y="110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5"/>
            <p:cNvSpPr/>
            <p:nvPr/>
          </p:nvSpPr>
          <p:spPr>
            <a:xfrm>
              <a:off x="2259275" y="2886675"/>
              <a:ext cx="109275" cy="199325"/>
            </a:xfrm>
            <a:custGeom>
              <a:avLst/>
              <a:gdLst/>
              <a:ahLst/>
              <a:cxnLst/>
              <a:rect l="l" t="t" r="r" b="b"/>
              <a:pathLst>
                <a:path w="4371" h="7973" extrusionOk="0">
                  <a:moveTo>
                    <a:pt x="801" y="1"/>
                  </a:moveTo>
                  <a:cubicBezTo>
                    <a:pt x="801" y="1"/>
                    <a:pt x="635" y="734"/>
                    <a:pt x="468" y="1668"/>
                  </a:cubicBezTo>
                  <a:cubicBezTo>
                    <a:pt x="468" y="1702"/>
                    <a:pt x="468" y="1768"/>
                    <a:pt x="435" y="1802"/>
                  </a:cubicBezTo>
                  <a:cubicBezTo>
                    <a:pt x="401" y="1869"/>
                    <a:pt x="401" y="1902"/>
                    <a:pt x="401" y="1969"/>
                  </a:cubicBezTo>
                  <a:cubicBezTo>
                    <a:pt x="368" y="2102"/>
                    <a:pt x="368" y="2235"/>
                    <a:pt x="334" y="2369"/>
                  </a:cubicBezTo>
                  <a:cubicBezTo>
                    <a:pt x="301" y="2502"/>
                    <a:pt x="301" y="2602"/>
                    <a:pt x="268" y="2702"/>
                  </a:cubicBezTo>
                  <a:cubicBezTo>
                    <a:pt x="268" y="2836"/>
                    <a:pt x="234" y="2936"/>
                    <a:pt x="234" y="3036"/>
                  </a:cubicBezTo>
                  <a:cubicBezTo>
                    <a:pt x="101" y="3837"/>
                    <a:pt x="1" y="4671"/>
                    <a:pt x="1" y="5471"/>
                  </a:cubicBezTo>
                  <a:cubicBezTo>
                    <a:pt x="68" y="5805"/>
                    <a:pt x="1502" y="7973"/>
                    <a:pt x="3003" y="7973"/>
                  </a:cubicBezTo>
                  <a:cubicBezTo>
                    <a:pt x="3470" y="7973"/>
                    <a:pt x="3570" y="5371"/>
                    <a:pt x="3570" y="5371"/>
                  </a:cubicBezTo>
                  <a:lnTo>
                    <a:pt x="3637" y="5171"/>
                  </a:lnTo>
                  <a:lnTo>
                    <a:pt x="4371" y="2469"/>
                  </a:lnTo>
                  <a:lnTo>
                    <a:pt x="1235" y="267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5"/>
            <p:cNvSpPr/>
            <p:nvPr/>
          </p:nvSpPr>
          <p:spPr>
            <a:xfrm>
              <a:off x="2270950" y="2886675"/>
              <a:ext cx="97600" cy="128450"/>
            </a:xfrm>
            <a:custGeom>
              <a:avLst/>
              <a:gdLst/>
              <a:ahLst/>
              <a:cxnLst/>
              <a:rect l="l" t="t" r="r" b="b"/>
              <a:pathLst>
                <a:path w="3904" h="5138" extrusionOk="0">
                  <a:moveTo>
                    <a:pt x="334" y="1"/>
                  </a:moveTo>
                  <a:cubicBezTo>
                    <a:pt x="334" y="1"/>
                    <a:pt x="201" y="734"/>
                    <a:pt x="1" y="1668"/>
                  </a:cubicBezTo>
                  <a:cubicBezTo>
                    <a:pt x="501" y="3236"/>
                    <a:pt x="1635" y="4504"/>
                    <a:pt x="3170" y="5138"/>
                  </a:cubicBezTo>
                  <a:lnTo>
                    <a:pt x="3904" y="2469"/>
                  </a:lnTo>
                  <a:lnTo>
                    <a:pt x="768" y="26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5"/>
            <p:cNvSpPr/>
            <p:nvPr/>
          </p:nvSpPr>
          <p:spPr>
            <a:xfrm>
              <a:off x="2230100" y="2696675"/>
              <a:ext cx="241025" cy="287725"/>
            </a:xfrm>
            <a:custGeom>
              <a:avLst/>
              <a:gdLst/>
              <a:ahLst/>
              <a:cxnLst/>
              <a:rect l="l" t="t" r="r" b="b"/>
              <a:pathLst>
                <a:path w="9641" h="11509" extrusionOk="0">
                  <a:moveTo>
                    <a:pt x="4887" y="0"/>
                  </a:moveTo>
                  <a:cubicBezTo>
                    <a:pt x="4712" y="0"/>
                    <a:pt x="4540" y="10"/>
                    <a:pt x="4370" y="28"/>
                  </a:cubicBezTo>
                  <a:cubicBezTo>
                    <a:pt x="2202" y="229"/>
                    <a:pt x="0" y="1896"/>
                    <a:pt x="701" y="6733"/>
                  </a:cubicBezTo>
                  <a:cubicBezTo>
                    <a:pt x="1374" y="11170"/>
                    <a:pt x="4180" y="11509"/>
                    <a:pt x="5386" y="11509"/>
                  </a:cubicBezTo>
                  <a:cubicBezTo>
                    <a:pt x="5495" y="11509"/>
                    <a:pt x="5591" y="11506"/>
                    <a:pt x="5671" y="11503"/>
                  </a:cubicBezTo>
                  <a:cubicBezTo>
                    <a:pt x="6739" y="11470"/>
                    <a:pt x="9641" y="10769"/>
                    <a:pt x="9440" y="5866"/>
                  </a:cubicBezTo>
                  <a:cubicBezTo>
                    <a:pt x="9225" y="1346"/>
                    <a:pt x="6941" y="0"/>
                    <a:pt x="48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5"/>
            <p:cNvSpPr/>
            <p:nvPr/>
          </p:nvSpPr>
          <p:spPr>
            <a:xfrm>
              <a:off x="2429400" y="2810125"/>
              <a:ext cx="24850" cy="13300"/>
            </a:xfrm>
            <a:custGeom>
              <a:avLst/>
              <a:gdLst/>
              <a:ahLst/>
              <a:cxnLst/>
              <a:rect l="l" t="t" r="r" b="b"/>
              <a:pathLst>
                <a:path w="994" h="532" extrusionOk="0">
                  <a:moveTo>
                    <a:pt x="350" y="0"/>
                  </a:moveTo>
                  <a:cubicBezTo>
                    <a:pt x="246" y="0"/>
                    <a:pt x="140" y="55"/>
                    <a:pt x="67" y="127"/>
                  </a:cubicBezTo>
                  <a:cubicBezTo>
                    <a:pt x="1" y="194"/>
                    <a:pt x="1" y="261"/>
                    <a:pt x="67" y="327"/>
                  </a:cubicBezTo>
                  <a:cubicBezTo>
                    <a:pt x="168" y="427"/>
                    <a:pt x="268" y="461"/>
                    <a:pt x="401" y="461"/>
                  </a:cubicBezTo>
                  <a:cubicBezTo>
                    <a:pt x="501" y="494"/>
                    <a:pt x="601" y="527"/>
                    <a:pt x="735" y="527"/>
                  </a:cubicBezTo>
                  <a:cubicBezTo>
                    <a:pt x="747" y="530"/>
                    <a:pt x="759" y="531"/>
                    <a:pt x="771" y="531"/>
                  </a:cubicBezTo>
                  <a:cubicBezTo>
                    <a:pt x="915" y="531"/>
                    <a:pt x="994" y="351"/>
                    <a:pt x="901" y="227"/>
                  </a:cubicBezTo>
                  <a:cubicBezTo>
                    <a:pt x="801" y="94"/>
                    <a:pt x="635" y="27"/>
                    <a:pt x="468" y="27"/>
                  </a:cubicBezTo>
                  <a:cubicBezTo>
                    <a:pt x="430" y="8"/>
                    <a:pt x="391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5"/>
            <p:cNvSpPr/>
            <p:nvPr/>
          </p:nvSpPr>
          <p:spPr>
            <a:xfrm>
              <a:off x="2356850" y="2807450"/>
              <a:ext cx="23375" cy="14200"/>
            </a:xfrm>
            <a:custGeom>
              <a:avLst/>
              <a:gdLst/>
              <a:ahLst/>
              <a:cxnLst/>
              <a:rect l="l" t="t" r="r" b="b"/>
              <a:pathLst>
                <a:path w="935" h="568" extrusionOk="0">
                  <a:moveTo>
                    <a:pt x="625" y="1"/>
                  </a:moveTo>
                  <a:cubicBezTo>
                    <a:pt x="575" y="1"/>
                    <a:pt x="523" y="12"/>
                    <a:pt x="468" y="34"/>
                  </a:cubicBezTo>
                  <a:cubicBezTo>
                    <a:pt x="334" y="67"/>
                    <a:pt x="167" y="134"/>
                    <a:pt x="101" y="267"/>
                  </a:cubicBezTo>
                  <a:cubicBezTo>
                    <a:pt x="1" y="401"/>
                    <a:pt x="101" y="568"/>
                    <a:pt x="234" y="568"/>
                  </a:cubicBezTo>
                  <a:cubicBezTo>
                    <a:pt x="368" y="534"/>
                    <a:pt x="468" y="501"/>
                    <a:pt x="568" y="468"/>
                  </a:cubicBezTo>
                  <a:cubicBezTo>
                    <a:pt x="701" y="468"/>
                    <a:pt x="801" y="401"/>
                    <a:pt x="901" y="334"/>
                  </a:cubicBezTo>
                  <a:cubicBezTo>
                    <a:pt x="935" y="267"/>
                    <a:pt x="935" y="167"/>
                    <a:pt x="901" y="134"/>
                  </a:cubicBezTo>
                  <a:cubicBezTo>
                    <a:pt x="812" y="45"/>
                    <a:pt x="723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5"/>
            <p:cNvSpPr/>
            <p:nvPr/>
          </p:nvSpPr>
          <p:spPr>
            <a:xfrm>
              <a:off x="2376025" y="2854975"/>
              <a:ext cx="9200" cy="20875"/>
            </a:xfrm>
            <a:custGeom>
              <a:avLst/>
              <a:gdLst/>
              <a:ahLst/>
              <a:cxnLst/>
              <a:rect l="l" t="t" r="r" b="b"/>
              <a:pathLst>
                <a:path w="368" h="835" extrusionOk="0">
                  <a:moveTo>
                    <a:pt x="268" y="1"/>
                  </a:moveTo>
                  <a:cubicBezTo>
                    <a:pt x="301" y="335"/>
                    <a:pt x="268" y="735"/>
                    <a:pt x="1" y="835"/>
                  </a:cubicBezTo>
                  <a:cubicBezTo>
                    <a:pt x="368" y="835"/>
                    <a:pt x="368" y="30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5"/>
            <p:cNvSpPr/>
            <p:nvPr/>
          </p:nvSpPr>
          <p:spPr>
            <a:xfrm>
              <a:off x="2362700" y="2845825"/>
              <a:ext cx="25025" cy="27525"/>
            </a:xfrm>
            <a:custGeom>
              <a:avLst/>
              <a:gdLst/>
              <a:ahLst/>
              <a:cxnLst/>
              <a:rect l="l" t="t" r="r" b="b"/>
              <a:pathLst>
                <a:path w="1001" h="1101" extrusionOk="0">
                  <a:moveTo>
                    <a:pt x="534" y="0"/>
                  </a:moveTo>
                  <a:cubicBezTo>
                    <a:pt x="0" y="0"/>
                    <a:pt x="0" y="1067"/>
                    <a:pt x="501" y="1101"/>
                  </a:cubicBezTo>
                  <a:cubicBezTo>
                    <a:pt x="1001" y="1101"/>
                    <a:pt x="968" y="33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5"/>
            <p:cNvSpPr/>
            <p:nvPr/>
          </p:nvSpPr>
          <p:spPr>
            <a:xfrm>
              <a:off x="2355175" y="2846650"/>
              <a:ext cx="17550" cy="11800"/>
            </a:xfrm>
            <a:custGeom>
              <a:avLst/>
              <a:gdLst/>
              <a:ahLst/>
              <a:cxnLst/>
              <a:rect l="l" t="t" r="r" b="b"/>
              <a:pathLst>
                <a:path w="702" h="472" extrusionOk="0">
                  <a:moveTo>
                    <a:pt x="1" y="0"/>
                  </a:moveTo>
                  <a:cubicBezTo>
                    <a:pt x="1" y="234"/>
                    <a:pt x="68" y="434"/>
                    <a:pt x="301" y="467"/>
                  </a:cubicBezTo>
                  <a:cubicBezTo>
                    <a:pt x="318" y="470"/>
                    <a:pt x="335" y="471"/>
                    <a:pt x="351" y="471"/>
                  </a:cubicBezTo>
                  <a:cubicBezTo>
                    <a:pt x="549" y="471"/>
                    <a:pt x="640" y="286"/>
                    <a:pt x="701" y="100"/>
                  </a:cubicBezTo>
                  <a:cubicBezTo>
                    <a:pt x="701" y="73"/>
                    <a:pt x="680" y="25"/>
                    <a:pt x="636" y="25"/>
                  </a:cubicBezTo>
                  <a:cubicBezTo>
                    <a:pt x="626" y="25"/>
                    <a:pt x="614" y="27"/>
                    <a:pt x="601" y="34"/>
                  </a:cubicBezTo>
                  <a:cubicBezTo>
                    <a:pt x="535" y="100"/>
                    <a:pt x="435" y="201"/>
                    <a:pt x="301" y="234"/>
                  </a:cubicBezTo>
                  <a:cubicBezTo>
                    <a:pt x="201" y="234"/>
                    <a:pt x="101" y="1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5"/>
            <p:cNvSpPr/>
            <p:nvPr/>
          </p:nvSpPr>
          <p:spPr>
            <a:xfrm>
              <a:off x="2428575" y="2852475"/>
              <a:ext cx="10875" cy="21725"/>
            </a:xfrm>
            <a:custGeom>
              <a:avLst/>
              <a:gdLst/>
              <a:ahLst/>
              <a:cxnLst/>
              <a:rect l="l" t="t" r="r" b="b"/>
              <a:pathLst>
                <a:path w="435" h="869" extrusionOk="0">
                  <a:moveTo>
                    <a:pt x="67" y="1"/>
                  </a:moveTo>
                  <a:cubicBezTo>
                    <a:pt x="0" y="301"/>
                    <a:pt x="34" y="835"/>
                    <a:pt x="434" y="868"/>
                  </a:cubicBezTo>
                  <a:cubicBezTo>
                    <a:pt x="134" y="735"/>
                    <a:pt x="67" y="368"/>
                    <a:pt x="67" y="34"/>
                  </a:cubicBezTo>
                  <a:cubicBezTo>
                    <a:pt x="100" y="1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5"/>
            <p:cNvSpPr/>
            <p:nvPr/>
          </p:nvSpPr>
          <p:spPr>
            <a:xfrm>
              <a:off x="2426250" y="2843300"/>
              <a:ext cx="25500" cy="27575"/>
            </a:xfrm>
            <a:custGeom>
              <a:avLst/>
              <a:gdLst/>
              <a:ahLst/>
              <a:cxnLst/>
              <a:rect l="l" t="t" r="r" b="b"/>
              <a:pathLst>
                <a:path w="1020" h="1103" extrusionOk="0">
                  <a:moveTo>
                    <a:pt x="485" y="0"/>
                  </a:moveTo>
                  <a:cubicBezTo>
                    <a:pt x="477" y="0"/>
                    <a:pt x="469" y="0"/>
                    <a:pt x="460" y="1"/>
                  </a:cubicBezTo>
                  <a:cubicBezTo>
                    <a:pt x="0" y="34"/>
                    <a:pt x="26" y="1102"/>
                    <a:pt x="505" y="1102"/>
                  </a:cubicBezTo>
                  <a:cubicBezTo>
                    <a:pt x="512" y="1102"/>
                    <a:pt x="520" y="1102"/>
                    <a:pt x="527" y="1102"/>
                  </a:cubicBezTo>
                  <a:cubicBezTo>
                    <a:pt x="1020" y="1036"/>
                    <a:pt x="995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5"/>
            <p:cNvSpPr/>
            <p:nvPr/>
          </p:nvSpPr>
          <p:spPr>
            <a:xfrm>
              <a:off x="2441075" y="2843300"/>
              <a:ext cx="15875" cy="11825"/>
            </a:xfrm>
            <a:custGeom>
              <a:avLst/>
              <a:gdLst/>
              <a:ahLst/>
              <a:cxnLst/>
              <a:rect l="l" t="t" r="r" b="b"/>
              <a:pathLst>
                <a:path w="635" h="473" extrusionOk="0">
                  <a:moveTo>
                    <a:pt x="635" y="1"/>
                  </a:moveTo>
                  <a:cubicBezTo>
                    <a:pt x="568" y="101"/>
                    <a:pt x="468" y="234"/>
                    <a:pt x="368" y="234"/>
                  </a:cubicBezTo>
                  <a:cubicBezTo>
                    <a:pt x="268" y="234"/>
                    <a:pt x="168" y="134"/>
                    <a:pt x="67" y="68"/>
                  </a:cubicBezTo>
                  <a:cubicBezTo>
                    <a:pt x="61" y="61"/>
                    <a:pt x="55" y="59"/>
                    <a:pt x="49" y="59"/>
                  </a:cubicBezTo>
                  <a:cubicBezTo>
                    <a:pt x="23" y="59"/>
                    <a:pt x="1" y="107"/>
                    <a:pt x="1" y="134"/>
                  </a:cubicBezTo>
                  <a:cubicBezTo>
                    <a:pt x="62" y="317"/>
                    <a:pt x="178" y="472"/>
                    <a:pt x="351" y="472"/>
                  </a:cubicBezTo>
                  <a:cubicBezTo>
                    <a:pt x="367" y="472"/>
                    <a:pt x="384" y="471"/>
                    <a:pt x="401" y="468"/>
                  </a:cubicBezTo>
                  <a:cubicBezTo>
                    <a:pt x="601" y="401"/>
                    <a:pt x="635" y="20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2382700" y="2922525"/>
              <a:ext cx="16700" cy="7750"/>
            </a:xfrm>
            <a:custGeom>
              <a:avLst/>
              <a:gdLst/>
              <a:ahLst/>
              <a:cxnLst/>
              <a:rect l="l" t="t" r="r" b="b"/>
              <a:pathLst>
                <a:path w="668" h="310" extrusionOk="0">
                  <a:moveTo>
                    <a:pt x="1" y="1"/>
                  </a:moveTo>
                  <a:cubicBezTo>
                    <a:pt x="1" y="168"/>
                    <a:pt x="101" y="268"/>
                    <a:pt x="234" y="301"/>
                  </a:cubicBezTo>
                  <a:cubicBezTo>
                    <a:pt x="264" y="307"/>
                    <a:pt x="293" y="310"/>
                    <a:pt x="322" y="310"/>
                  </a:cubicBezTo>
                  <a:cubicBezTo>
                    <a:pt x="458" y="310"/>
                    <a:pt x="586" y="250"/>
                    <a:pt x="668" y="168"/>
                  </a:cubicBezTo>
                  <a:lnTo>
                    <a:pt x="668" y="168"/>
                  </a:lnTo>
                  <a:cubicBezTo>
                    <a:pt x="534" y="201"/>
                    <a:pt x="434" y="234"/>
                    <a:pt x="301" y="234"/>
                  </a:cubicBezTo>
                  <a:cubicBezTo>
                    <a:pt x="168" y="201"/>
                    <a:pt x="101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2388550" y="2811500"/>
              <a:ext cx="43375" cy="100575"/>
            </a:xfrm>
            <a:custGeom>
              <a:avLst/>
              <a:gdLst/>
              <a:ahLst/>
              <a:cxnLst/>
              <a:rect l="l" t="t" r="r" b="b"/>
              <a:pathLst>
                <a:path w="1735" h="4023" extrusionOk="0">
                  <a:moveTo>
                    <a:pt x="961" y="0"/>
                  </a:moveTo>
                  <a:cubicBezTo>
                    <a:pt x="945" y="0"/>
                    <a:pt x="934" y="19"/>
                    <a:pt x="934" y="39"/>
                  </a:cubicBezTo>
                  <a:cubicBezTo>
                    <a:pt x="1068" y="1073"/>
                    <a:pt x="1335" y="2074"/>
                    <a:pt x="1468" y="3108"/>
                  </a:cubicBezTo>
                  <a:cubicBezTo>
                    <a:pt x="1301" y="3041"/>
                    <a:pt x="1134" y="3008"/>
                    <a:pt x="934" y="3008"/>
                  </a:cubicBezTo>
                  <a:cubicBezTo>
                    <a:pt x="901" y="3008"/>
                    <a:pt x="1068" y="3775"/>
                    <a:pt x="1068" y="3841"/>
                  </a:cubicBezTo>
                  <a:cubicBezTo>
                    <a:pt x="701" y="3841"/>
                    <a:pt x="334" y="3775"/>
                    <a:pt x="34" y="3575"/>
                  </a:cubicBezTo>
                  <a:cubicBezTo>
                    <a:pt x="34" y="3565"/>
                    <a:pt x="31" y="3561"/>
                    <a:pt x="27" y="3561"/>
                  </a:cubicBezTo>
                  <a:cubicBezTo>
                    <a:pt x="17" y="3561"/>
                    <a:pt x="0" y="3584"/>
                    <a:pt x="0" y="3608"/>
                  </a:cubicBezTo>
                  <a:cubicBezTo>
                    <a:pt x="228" y="3864"/>
                    <a:pt x="576" y="4023"/>
                    <a:pt x="922" y="4023"/>
                  </a:cubicBezTo>
                  <a:cubicBezTo>
                    <a:pt x="982" y="4023"/>
                    <a:pt x="1042" y="4018"/>
                    <a:pt x="1101" y="4008"/>
                  </a:cubicBezTo>
                  <a:cubicBezTo>
                    <a:pt x="1201" y="3975"/>
                    <a:pt x="1234" y="3942"/>
                    <a:pt x="1234" y="3942"/>
                  </a:cubicBezTo>
                  <a:cubicBezTo>
                    <a:pt x="1234" y="3708"/>
                    <a:pt x="1168" y="3208"/>
                    <a:pt x="1168" y="3208"/>
                  </a:cubicBezTo>
                  <a:lnTo>
                    <a:pt x="1168" y="3208"/>
                  </a:lnTo>
                  <a:cubicBezTo>
                    <a:pt x="1246" y="3260"/>
                    <a:pt x="1546" y="3372"/>
                    <a:pt x="1675" y="3372"/>
                  </a:cubicBezTo>
                  <a:cubicBezTo>
                    <a:pt x="1712" y="3372"/>
                    <a:pt x="1735" y="3363"/>
                    <a:pt x="1735" y="3341"/>
                  </a:cubicBezTo>
                  <a:cubicBezTo>
                    <a:pt x="1601" y="2207"/>
                    <a:pt x="1335" y="1106"/>
                    <a:pt x="1001" y="39"/>
                  </a:cubicBezTo>
                  <a:cubicBezTo>
                    <a:pt x="987" y="11"/>
                    <a:pt x="97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2229575" y="2688725"/>
              <a:ext cx="234050" cy="173075"/>
            </a:xfrm>
            <a:custGeom>
              <a:avLst/>
              <a:gdLst/>
              <a:ahLst/>
              <a:cxnLst/>
              <a:rect l="l" t="t" r="r" b="b"/>
              <a:pathLst>
                <a:path w="9362" h="6923" extrusionOk="0">
                  <a:moveTo>
                    <a:pt x="4999" y="1"/>
                  </a:moveTo>
                  <a:cubicBezTo>
                    <a:pt x="4373" y="1"/>
                    <a:pt x="3690" y="141"/>
                    <a:pt x="2957" y="480"/>
                  </a:cubicBezTo>
                  <a:cubicBezTo>
                    <a:pt x="2957" y="480"/>
                    <a:pt x="989" y="1314"/>
                    <a:pt x="488" y="2915"/>
                  </a:cubicBezTo>
                  <a:cubicBezTo>
                    <a:pt x="1" y="4507"/>
                    <a:pt x="432" y="6923"/>
                    <a:pt x="1040" y="6923"/>
                  </a:cubicBezTo>
                  <a:cubicBezTo>
                    <a:pt x="1056" y="6923"/>
                    <a:pt x="1072" y="6921"/>
                    <a:pt x="1089" y="6918"/>
                  </a:cubicBezTo>
                  <a:cubicBezTo>
                    <a:pt x="1589" y="6784"/>
                    <a:pt x="1823" y="5450"/>
                    <a:pt x="1823" y="5450"/>
                  </a:cubicBezTo>
                  <a:cubicBezTo>
                    <a:pt x="3124" y="5317"/>
                    <a:pt x="4324" y="4816"/>
                    <a:pt x="5325" y="3982"/>
                  </a:cubicBezTo>
                  <a:cubicBezTo>
                    <a:pt x="5892" y="3415"/>
                    <a:pt x="6426" y="2781"/>
                    <a:pt x="6860" y="2081"/>
                  </a:cubicBezTo>
                  <a:cubicBezTo>
                    <a:pt x="7193" y="2648"/>
                    <a:pt x="7560" y="3148"/>
                    <a:pt x="7994" y="3649"/>
                  </a:cubicBezTo>
                  <a:cubicBezTo>
                    <a:pt x="8394" y="4049"/>
                    <a:pt x="8828" y="4449"/>
                    <a:pt x="9295" y="4816"/>
                  </a:cubicBezTo>
                  <a:cubicBezTo>
                    <a:pt x="9295" y="4816"/>
                    <a:pt x="9361" y="2648"/>
                    <a:pt x="8661" y="1847"/>
                  </a:cubicBezTo>
                  <a:cubicBezTo>
                    <a:pt x="7911" y="977"/>
                    <a:pt x="6652" y="1"/>
                    <a:pt x="4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5"/>
            <p:cNvSpPr/>
            <p:nvPr/>
          </p:nvSpPr>
          <p:spPr>
            <a:xfrm>
              <a:off x="2207575" y="2832750"/>
              <a:ext cx="65900" cy="76750"/>
            </a:xfrm>
            <a:custGeom>
              <a:avLst/>
              <a:gdLst/>
              <a:ahLst/>
              <a:cxnLst/>
              <a:rect l="l" t="t" r="r" b="b"/>
              <a:pathLst>
                <a:path w="2636" h="3070" extrusionOk="0">
                  <a:moveTo>
                    <a:pt x="939" y="0"/>
                  </a:moveTo>
                  <a:cubicBezTo>
                    <a:pt x="858" y="0"/>
                    <a:pt x="778" y="18"/>
                    <a:pt x="701" y="56"/>
                  </a:cubicBezTo>
                  <a:cubicBezTo>
                    <a:pt x="1" y="390"/>
                    <a:pt x="701" y="2658"/>
                    <a:pt x="1535" y="2991"/>
                  </a:cubicBezTo>
                  <a:cubicBezTo>
                    <a:pt x="1641" y="3044"/>
                    <a:pt x="1756" y="3069"/>
                    <a:pt x="1872" y="3069"/>
                  </a:cubicBezTo>
                  <a:cubicBezTo>
                    <a:pt x="2192" y="3069"/>
                    <a:pt x="2513" y="2877"/>
                    <a:pt x="2636" y="2558"/>
                  </a:cubicBezTo>
                  <a:lnTo>
                    <a:pt x="2436" y="1257"/>
                  </a:lnTo>
                  <a:cubicBezTo>
                    <a:pt x="2436" y="1257"/>
                    <a:pt x="1634" y="0"/>
                    <a:pt x="9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5"/>
            <p:cNvSpPr/>
            <p:nvPr/>
          </p:nvSpPr>
          <p:spPr>
            <a:xfrm>
              <a:off x="2230925" y="2849975"/>
              <a:ext cx="33400" cy="48475"/>
            </a:xfrm>
            <a:custGeom>
              <a:avLst/>
              <a:gdLst/>
              <a:ahLst/>
              <a:cxnLst/>
              <a:rect l="l" t="t" r="r" b="b"/>
              <a:pathLst>
                <a:path w="1336" h="1939" extrusionOk="0">
                  <a:moveTo>
                    <a:pt x="1" y="1"/>
                  </a:moveTo>
                  <a:cubicBezTo>
                    <a:pt x="534" y="301"/>
                    <a:pt x="901" y="801"/>
                    <a:pt x="1035" y="1368"/>
                  </a:cubicBezTo>
                  <a:cubicBezTo>
                    <a:pt x="950" y="1199"/>
                    <a:pt x="786" y="1111"/>
                    <a:pt x="625" y="1111"/>
                  </a:cubicBezTo>
                  <a:cubicBezTo>
                    <a:pt x="532" y="1111"/>
                    <a:pt x="441" y="1140"/>
                    <a:pt x="368" y="1202"/>
                  </a:cubicBezTo>
                  <a:lnTo>
                    <a:pt x="368" y="1235"/>
                  </a:lnTo>
                  <a:cubicBezTo>
                    <a:pt x="410" y="1221"/>
                    <a:pt x="453" y="1214"/>
                    <a:pt x="495" y="1214"/>
                  </a:cubicBezTo>
                  <a:cubicBezTo>
                    <a:pt x="650" y="1214"/>
                    <a:pt x="796" y="1304"/>
                    <a:pt x="901" y="1435"/>
                  </a:cubicBezTo>
                  <a:cubicBezTo>
                    <a:pt x="1001" y="1569"/>
                    <a:pt x="1068" y="1735"/>
                    <a:pt x="1168" y="1902"/>
                  </a:cubicBezTo>
                  <a:cubicBezTo>
                    <a:pt x="1168" y="1928"/>
                    <a:pt x="1183" y="1939"/>
                    <a:pt x="1199" y="1939"/>
                  </a:cubicBezTo>
                  <a:cubicBezTo>
                    <a:pt x="1225" y="1939"/>
                    <a:pt x="1256" y="1910"/>
                    <a:pt x="1235" y="1869"/>
                  </a:cubicBezTo>
                  <a:cubicBezTo>
                    <a:pt x="1335" y="1135"/>
                    <a:pt x="768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2230300" y="2900600"/>
              <a:ext cx="44900" cy="32125"/>
            </a:xfrm>
            <a:custGeom>
              <a:avLst/>
              <a:gdLst/>
              <a:ahLst/>
              <a:cxnLst/>
              <a:rect l="l" t="t" r="r" b="b"/>
              <a:pathLst>
                <a:path w="1796" h="1285" extrusionOk="0">
                  <a:moveTo>
                    <a:pt x="900" y="0"/>
                  </a:moveTo>
                  <a:cubicBezTo>
                    <a:pt x="171" y="0"/>
                    <a:pt x="1" y="1088"/>
                    <a:pt x="760" y="1278"/>
                  </a:cubicBezTo>
                  <a:cubicBezTo>
                    <a:pt x="793" y="1282"/>
                    <a:pt x="825" y="1284"/>
                    <a:pt x="856" y="1284"/>
                  </a:cubicBezTo>
                  <a:cubicBezTo>
                    <a:pt x="1611" y="1284"/>
                    <a:pt x="1795" y="171"/>
                    <a:pt x="1026" y="11"/>
                  </a:cubicBezTo>
                  <a:cubicBezTo>
                    <a:pt x="983" y="4"/>
                    <a:pt x="941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5"/>
            <p:cNvSpPr/>
            <p:nvPr/>
          </p:nvSpPr>
          <p:spPr>
            <a:xfrm>
              <a:off x="2023275" y="2970025"/>
              <a:ext cx="459525" cy="569600"/>
            </a:xfrm>
            <a:custGeom>
              <a:avLst/>
              <a:gdLst/>
              <a:ahLst/>
              <a:cxnLst/>
              <a:rect l="l" t="t" r="r" b="b"/>
              <a:pathLst>
                <a:path w="18381" h="22784" extrusionOk="0">
                  <a:moveTo>
                    <a:pt x="9091" y="0"/>
                  </a:moveTo>
                  <a:cubicBezTo>
                    <a:pt x="9084" y="0"/>
                    <a:pt x="9078" y="1"/>
                    <a:pt x="9074" y="2"/>
                  </a:cubicBezTo>
                  <a:cubicBezTo>
                    <a:pt x="8840" y="69"/>
                    <a:pt x="8874" y="1403"/>
                    <a:pt x="8574" y="1837"/>
                  </a:cubicBezTo>
                  <a:cubicBezTo>
                    <a:pt x="8107" y="2070"/>
                    <a:pt x="7673" y="2371"/>
                    <a:pt x="7273" y="2704"/>
                  </a:cubicBezTo>
                  <a:cubicBezTo>
                    <a:pt x="6105" y="3805"/>
                    <a:pt x="5138" y="5073"/>
                    <a:pt x="4437" y="6540"/>
                  </a:cubicBezTo>
                  <a:cubicBezTo>
                    <a:pt x="3637" y="8108"/>
                    <a:pt x="1" y="21251"/>
                    <a:pt x="1" y="21251"/>
                  </a:cubicBezTo>
                  <a:cubicBezTo>
                    <a:pt x="2436" y="22085"/>
                    <a:pt x="5004" y="22585"/>
                    <a:pt x="7606" y="22752"/>
                  </a:cubicBezTo>
                  <a:cubicBezTo>
                    <a:pt x="7993" y="22773"/>
                    <a:pt x="8376" y="22783"/>
                    <a:pt x="8757" y="22783"/>
                  </a:cubicBezTo>
                  <a:cubicBezTo>
                    <a:pt x="13726" y="22783"/>
                    <a:pt x="18040" y="21065"/>
                    <a:pt x="18381" y="20383"/>
                  </a:cubicBezTo>
                  <a:lnTo>
                    <a:pt x="16946" y="13946"/>
                  </a:lnTo>
                  <a:cubicBezTo>
                    <a:pt x="16946" y="13946"/>
                    <a:pt x="18247" y="12078"/>
                    <a:pt x="17947" y="10109"/>
                  </a:cubicBezTo>
                  <a:cubicBezTo>
                    <a:pt x="17713" y="8442"/>
                    <a:pt x="13711" y="3138"/>
                    <a:pt x="13410" y="2871"/>
                  </a:cubicBezTo>
                  <a:cubicBezTo>
                    <a:pt x="13477" y="2471"/>
                    <a:pt x="13477" y="2070"/>
                    <a:pt x="13410" y="1670"/>
                  </a:cubicBezTo>
                  <a:cubicBezTo>
                    <a:pt x="13378" y="1572"/>
                    <a:pt x="9436" y="0"/>
                    <a:pt x="9091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5"/>
            <p:cNvSpPr/>
            <p:nvPr/>
          </p:nvSpPr>
          <p:spPr>
            <a:xfrm>
              <a:off x="2346850" y="3407875"/>
              <a:ext cx="5025" cy="30050"/>
            </a:xfrm>
            <a:custGeom>
              <a:avLst/>
              <a:gdLst/>
              <a:ahLst/>
              <a:cxnLst/>
              <a:rect l="l" t="t" r="r" b="b"/>
              <a:pathLst>
                <a:path w="201" h="1202" extrusionOk="0">
                  <a:moveTo>
                    <a:pt x="100" y="1"/>
                  </a:moveTo>
                  <a:cubicBezTo>
                    <a:pt x="34" y="201"/>
                    <a:pt x="0" y="401"/>
                    <a:pt x="0" y="601"/>
                  </a:cubicBezTo>
                  <a:cubicBezTo>
                    <a:pt x="0" y="801"/>
                    <a:pt x="34" y="1001"/>
                    <a:pt x="100" y="1202"/>
                  </a:cubicBezTo>
                  <a:cubicBezTo>
                    <a:pt x="167" y="1001"/>
                    <a:pt x="201" y="801"/>
                    <a:pt x="201" y="601"/>
                  </a:cubicBezTo>
                  <a:cubicBezTo>
                    <a:pt x="201" y="401"/>
                    <a:pt x="167" y="20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2288475" y="3200225"/>
              <a:ext cx="6700" cy="30050"/>
            </a:xfrm>
            <a:custGeom>
              <a:avLst/>
              <a:gdLst/>
              <a:ahLst/>
              <a:cxnLst/>
              <a:rect l="l" t="t" r="r" b="b"/>
              <a:pathLst>
                <a:path w="268" h="1202" extrusionOk="0">
                  <a:moveTo>
                    <a:pt x="134" y="1"/>
                  </a:moveTo>
                  <a:cubicBezTo>
                    <a:pt x="0" y="368"/>
                    <a:pt x="0" y="801"/>
                    <a:pt x="134" y="1202"/>
                  </a:cubicBezTo>
                  <a:cubicBezTo>
                    <a:pt x="267" y="801"/>
                    <a:pt x="267" y="368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5"/>
            <p:cNvSpPr/>
            <p:nvPr/>
          </p:nvSpPr>
          <p:spPr>
            <a:xfrm>
              <a:off x="2164225" y="3126850"/>
              <a:ext cx="6700" cy="29200"/>
            </a:xfrm>
            <a:custGeom>
              <a:avLst/>
              <a:gdLst/>
              <a:ahLst/>
              <a:cxnLst/>
              <a:rect l="l" t="t" r="r" b="b"/>
              <a:pathLst>
                <a:path w="268" h="1168" extrusionOk="0">
                  <a:moveTo>
                    <a:pt x="134" y="0"/>
                  </a:moveTo>
                  <a:cubicBezTo>
                    <a:pt x="0" y="367"/>
                    <a:pt x="0" y="801"/>
                    <a:pt x="134" y="1168"/>
                  </a:cubicBezTo>
                  <a:cubicBezTo>
                    <a:pt x="267" y="801"/>
                    <a:pt x="267" y="367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2152550" y="3367025"/>
              <a:ext cx="6700" cy="30050"/>
            </a:xfrm>
            <a:custGeom>
              <a:avLst/>
              <a:gdLst/>
              <a:ahLst/>
              <a:cxnLst/>
              <a:rect l="l" t="t" r="r" b="b"/>
              <a:pathLst>
                <a:path w="268" h="1202" extrusionOk="0">
                  <a:moveTo>
                    <a:pt x="134" y="0"/>
                  </a:moveTo>
                  <a:cubicBezTo>
                    <a:pt x="0" y="367"/>
                    <a:pt x="0" y="801"/>
                    <a:pt x="134" y="1201"/>
                  </a:cubicBezTo>
                  <a:cubicBezTo>
                    <a:pt x="267" y="801"/>
                    <a:pt x="267" y="36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2239275" y="3354500"/>
              <a:ext cx="30050" cy="5050"/>
            </a:xfrm>
            <a:custGeom>
              <a:avLst/>
              <a:gdLst/>
              <a:ahLst/>
              <a:cxnLst/>
              <a:rect l="l" t="t" r="r" b="b"/>
              <a:pathLst>
                <a:path w="1202" h="202" extrusionOk="0">
                  <a:moveTo>
                    <a:pt x="601" y="1"/>
                  </a:moveTo>
                  <a:cubicBezTo>
                    <a:pt x="401" y="1"/>
                    <a:pt x="200" y="34"/>
                    <a:pt x="0" y="101"/>
                  </a:cubicBezTo>
                  <a:cubicBezTo>
                    <a:pt x="184" y="168"/>
                    <a:pt x="384" y="201"/>
                    <a:pt x="588" y="201"/>
                  </a:cubicBezTo>
                  <a:cubicBezTo>
                    <a:pt x="793" y="201"/>
                    <a:pt x="1001" y="168"/>
                    <a:pt x="1201" y="101"/>
                  </a:cubicBezTo>
                  <a:cubicBezTo>
                    <a:pt x="1001" y="34"/>
                    <a:pt x="801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5"/>
            <p:cNvSpPr/>
            <p:nvPr/>
          </p:nvSpPr>
          <p:spPr>
            <a:xfrm>
              <a:off x="2134200" y="3231100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8" y="0"/>
                  </a:moveTo>
                  <a:cubicBezTo>
                    <a:pt x="384" y="0"/>
                    <a:pt x="184" y="33"/>
                    <a:pt x="0" y="100"/>
                  </a:cubicBezTo>
                  <a:cubicBezTo>
                    <a:pt x="184" y="183"/>
                    <a:pt x="384" y="225"/>
                    <a:pt x="588" y="225"/>
                  </a:cubicBezTo>
                  <a:cubicBezTo>
                    <a:pt x="793" y="225"/>
                    <a:pt x="1001" y="183"/>
                    <a:pt x="1201" y="100"/>
                  </a:cubicBezTo>
                  <a:cubicBezTo>
                    <a:pt x="1001" y="33"/>
                    <a:pt x="793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5"/>
            <p:cNvSpPr/>
            <p:nvPr/>
          </p:nvSpPr>
          <p:spPr>
            <a:xfrm>
              <a:off x="2276800" y="3083475"/>
              <a:ext cx="30050" cy="5025"/>
            </a:xfrm>
            <a:custGeom>
              <a:avLst/>
              <a:gdLst/>
              <a:ahLst/>
              <a:cxnLst/>
              <a:rect l="l" t="t" r="r" b="b"/>
              <a:pathLst>
                <a:path w="1202" h="201" extrusionOk="0">
                  <a:moveTo>
                    <a:pt x="601" y="1"/>
                  </a:moveTo>
                  <a:cubicBezTo>
                    <a:pt x="401" y="1"/>
                    <a:pt x="201" y="34"/>
                    <a:pt x="0" y="101"/>
                  </a:cubicBezTo>
                  <a:cubicBezTo>
                    <a:pt x="201" y="168"/>
                    <a:pt x="401" y="201"/>
                    <a:pt x="601" y="201"/>
                  </a:cubicBezTo>
                  <a:cubicBezTo>
                    <a:pt x="801" y="201"/>
                    <a:pt x="1001" y="168"/>
                    <a:pt x="1201" y="101"/>
                  </a:cubicBezTo>
                  <a:cubicBezTo>
                    <a:pt x="1001" y="34"/>
                    <a:pt x="801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2122525" y="3487100"/>
              <a:ext cx="30050" cy="5025"/>
            </a:xfrm>
            <a:custGeom>
              <a:avLst/>
              <a:gdLst/>
              <a:ahLst/>
              <a:cxnLst/>
              <a:rect l="l" t="t" r="r" b="b"/>
              <a:pathLst>
                <a:path w="1202" h="201" extrusionOk="0">
                  <a:moveTo>
                    <a:pt x="601" y="1"/>
                  </a:moveTo>
                  <a:cubicBezTo>
                    <a:pt x="401" y="1"/>
                    <a:pt x="200" y="34"/>
                    <a:pt x="0" y="101"/>
                  </a:cubicBezTo>
                  <a:cubicBezTo>
                    <a:pt x="200" y="167"/>
                    <a:pt x="401" y="201"/>
                    <a:pt x="601" y="201"/>
                  </a:cubicBezTo>
                  <a:cubicBezTo>
                    <a:pt x="801" y="201"/>
                    <a:pt x="1001" y="167"/>
                    <a:pt x="1201" y="101"/>
                  </a:cubicBezTo>
                  <a:cubicBezTo>
                    <a:pt x="1001" y="34"/>
                    <a:pt x="801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2420225" y="3234625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9" y="1"/>
                  </a:moveTo>
                  <a:cubicBezTo>
                    <a:pt x="384" y="1"/>
                    <a:pt x="184" y="42"/>
                    <a:pt x="1" y="126"/>
                  </a:cubicBezTo>
                  <a:cubicBezTo>
                    <a:pt x="184" y="193"/>
                    <a:pt x="384" y="226"/>
                    <a:pt x="589" y="226"/>
                  </a:cubicBezTo>
                  <a:cubicBezTo>
                    <a:pt x="793" y="226"/>
                    <a:pt x="1002" y="193"/>
                    <a:pt x="1202" y="126"/>
                  </a:cubicBezTo>
                  <a:cubicBezTo>
                    <a:pt x="1002" y="42"/>
                    <a:pt x="793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5"/>
            <p:cNvSpPr/>
            <p:nvPr/>
          </p:nvSpPr>
          <p:spPr>
            <a:xfrm>
              <a:off x="2326825" y="3511300"/>
              <a:ext cx="29225" cy="5025"/>
            </a:xfrm>
            <a:custGeom>
              <a:avLst/>
              <a:gdLst/>
              <a:ahLst/>
              <a:cxnLst/>
              <a:rect l="l" t="t" r="r" b="b"/>
              <a:pathLst>
                <a:path w="1169" h="201" extrusionOk="0">
                  <a:moveTo>
                    <a:pt x="585" y="0"/>
                  </a:moveTo>
                  <a:cubicBezTo>
                    <a:pt x="384" y="0"/>
                    <a:pt x="184" y="33"/>
                    <a:pt x="1" y="100"/>
                  </a:cubicBezTo>
                  <a:cubicBezTo>
                    <a:pt x="168" y="167"/>
                    <a:pt x="368" y="200"/>
                    <a:pt x="568" y="200"/>
                  </a:cubicBezTo>
                  <a:cubicBezTo>
                    <a:pt x="768" y="200"/>
                    <a:pt x="968" y="167"/>
                    <a:pt x="1168" y="100"/>
                  </a:cubicBezTo>
                  <a:cubicBezTo>
                    <a:pt x="985" y="33"/>
                    <a:pt x="785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5"/>
            <p:cNvSpPr/>
            <p:nvPr/>
          </p:nvSpPr>
          <p:spPr>
            <a:xfrm>
              <a:off x="2243450" y="346875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0" y="1"/>
                  </a:moveTo>
                  <a:lnTo>
                    <a:pt x="0" y="1"/>
                  </a:lnTo>
                  <a:cubicBezTo>
                    <a:pt x="100" y="168"/>
                    <a:pt x="200" y="334"/>
                    <a:pt x="334" y="501"/>
                  </a:cubicBezTo>
                  <a:cubicBezTo>
                    <a:pt x="500" y="635"/>
                    <a:pt x="667" y="768"/>
                    <a:pt x="834" y="835"/>
                  </a:cubicBezTo>
                  <a:cubicBezTo>
                    <a:pt x="767" y="635"/>
                    <a:pt x="634" y="468"/>
                    <a:pt x="500" y="334"/>
                  </a:cubicBezTo>
                  <a:cubicBezTo>
                    <a:pt x="367" y="201"/>
                    <a:pt x="200" y="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5"/>
            <p:cNvSpPr/>
            <p:nvPr/>
          </p:nvSpPr>
          <p:spPr>
            <a:xfrm>
              <a:off x="2089175" y="330365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167"/>
                    <a:pt x="200" y="334"/>
                    <a:pt x="334" y="500"/>
                  </a:cubicBezTo>
                  <a:cubicBezTo>
                    <a:pt x="500" y="634"/>
                    <a:pt x="667" y="734"/>
                    <a:pt x="834" y="834"/>
                  </a:cubicBezTo>
                  <a:cubicBezTo>
                    <a:pt x="667" y="467"/>
                    <a:pt x="367" y="16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2336000" y="32861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01" y="167"/>
                    <a:pt x="201" y="334"/>
                    <a:pt x="368" y="468"/>
                  </a:cubicBezTo>
                  <a:cubicBezTo>
                    <a:pt x="501" y="634"/>
                    <a:pt x="668" y="734"/>
                    <a:pt x="835" y="835"/>
                  </a:cubicBezTo>
                  <a:cubicBezTo>
                    <a:pt x="768" y="634"/>
                    <a:pt x="635" y="468"/>
                    <a:pt x="501" y="334"/>
                  </a:cubicBezTo>
                  <a:cubicBezTo>
                    <a:pt x="368" y="201"/>
                    <a:pt x="201" y="6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2364350" y="307347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68" y="367"/>
                    <a:pt x="468" y="668"/>
                    <a:pt x="835" y="834"/>
                  </a:cubicBezTo>
                  <a:cubicBezTo>
                    <a:pt x="668" y="468"/>
                    <a:pt x="368" y="16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2229275" y="314770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367"/>
                    <a:pt x="467" y="667"/>
                    <a:pt x="834" y="834"/>
                  </a:cubicBezTo>
                  <a:cubicBezTo>
                    <a:pt x="634" y="467"/>
                    <a:pt x="367" y="1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2418575" y="3475425"/>
              <a:ext cx="21700" cy="20875"/>
            </a:xfrm>
            <a:custGeom>
              <a:avLst/>
              <a:gdLst/>
              <a:ahLst/>
              <a:cxnLst/>
              <a:rect l="l" t="t" r="r" b="b"/>
              <a:pathLst>
                <a:path w="868" h="835" extrusionOk="0">
                  <a:moveTo>
                    <a:pt x="0" y="1"/>
                  </a:moveTo>
                  <a:cubicBezTo>
                    <a:pt x="14" y="5"/>
                    <a:pt x="27" y="10"/>
                    <a:pt x="40" y="15"/>
                  </a:cubicBezTo>
                  <a:lnTo>
                    <a:pt x="40" y="15"/>
                  </a:lnTo>
                  <a:cubicBezTo>
                    <a:pt x="38" y="10"/>
                    <a:pt x="36" y="5"/>
                    <a:pt x="33" y="1"/>
                  </a:cubicBezTo>
                  <a:close/>
                  <a:moveTo>
                    <a:pt x="40" y="15"/>
                  </a:moveTo>
                  <a:cubicBezTo>
                    <a:pt x="208" y="375"/>
                    <a:pt x="505" y="670"/>
                    <a:pt x="867" y="835"/>
                  </a:cubicBezTo>
                  <a:cubicBezTo>
                    <a:pt x="767" y="634"/>
                    <a:pt x="667" y="468"/>
                    <a:pt x="500" y="334"/>
                  </a:cubicBezTo>
                  <a:cubicBezTo>
                    <a:pt x="376" y="210"/>
                    <a:pt x="223" y="85"/>
                    <a:pt x="40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2424400" y="33403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468" y="168"/>
                    <a:pt x="167" y="468"/>
                    <a:pt x="1" y="835"/>
                  </a:cubicBezTo>
                  <a:cubicBezTo>
                    <a:pt x="368" y="668"/>
                    <a:pt x="668" y="368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2205075" y="32803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0"/>
                  </a:moveTo>
                  <a:lnTo>
                    <a:pt x="835" y="0"/>
                  </a:lnTo>
                  <a:cubicBezTo>
                    <a:pt x="468" y="167"/>
                    <a:pt x="167" y="467"/>
                    <a:pt x="1" y="834"/>
                  </a:cubicBezTo>
                  <a:cubicBezTo>
                    <a:pt x="167" y="734"/>
                    <a:pt x="334" y="634"/>
                    <a:pt x="501" y="467"/>
                  </a:cubicBezTo>
                  <a:cubicBezTo>
                    <a:pt x="634" y="334"/>
                    <a:pt x="735" y="167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2051625" y="34237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635" y="101"/>
                    <a:pt x="468" y="201"/>
                    <a:pt x="335" y="334"/>
                  </a:cubicBezTo>
                  <a:cubicBezTo>
                    <a:pt x="168" y="501"/>
                    <a:pt x="68" y="668"/>
                    <a:pt x="1" y="834"/>
                  </a:cubicBezTo>
                  <a:cubicBezTo>
                    <a:pt x="335" y="668"/>
                    <a:pt x="635" y="367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2371025" y="3157700"/>
              <a:ext cx="20875" cy="21700"/>
            </a:xfrm>
            <a:custGeom>
              <a:avLst/>
              <a:gdLst/>
              <a:ahLst/>
              <a:cxnLst/>
              <a:rect l="l" t="t" r="r" b="b"/>
              <a:pathLst>
                <a:path w="835" h="868" extrusionOk="0">
                  <a:moveTo>
                    <a:pt x="835" y="1"/>
                  </a:moveTo>
                  <a:cubicBezTo>
                    <a:pt x="830" y="14"/>
                    <a:pt x="825" y="27"/>
                    <a:pt x="820" y="41"/>
                  </a:cubicBezTo>
                  <a:lnTo>
                    <a:pt x="820" y="41"/>
                  </a:lnTo>
                  <a:cubicBezTo>
                    <a:pt x="825" y="38"/>
                    <a:pt x="830" y="36"/>
                    <a:pt x="835" y="34"/>
                  </a:cubicBezTo>
                  <a:lnTo>
                    <a:pt x="835" y="1"/>
                  </a:lnTo>
                  <a:close/>
                  <a:moveTo>
                    <a:pt x="820" y="41"/>
                  </a:moveTo>
                  <a:cubicBezTo>
                    <a:pt x="460" y="209"/>
                    <a:pt x="165" y="506"/>
                    <a:pt x="1" y="868"/>
                  </a:cubicBezTo>
                  <a:cubicBezTo>
                    <a:pt x="201" y="768"/>
                    <a:pt x="368" y="668"/>
                    <a:pt x="501" y="501"/>
                  </a:cubicBezTo>
                  <a:cubicBezTo>
                    <a:pt x="626" y="377"/>
                    <a:pt x="750" y="223"/>
                    <a:pt x="820" y="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2210075" y="30426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0"/>
                  </a:moveTo>
                  <a:cubicBezTo>
                    <a:pt x="468" y="167"/>
                    <a:pt x="168" y="467"/>
                    <a:pt x="1" y="834"/>
                  </a:cubicBezTo>
                  <a:cubicBezTo>
                    <a:pt x="168" y="734"/>
                    <a:pt x="334" y="634"/>
                    <a:pt x="468" y="467"/>
                  </a:cubicBezTo>
                  <a:cubicBezTo>
                    <a:pt x="635" y="334"/>
                    <a:pt x="735" y="167"/>
                    <a:pt x="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2160000" y="3076700"/>
              <a:ext cx="716800" cy="408900"/>
            </a:xfrm>
            <a:custGeom>
              <a:avLst/>
              <a:gdLst/>
              <a:ahLst/>
              <a:cxnLst/>
              <a:rect l="l" t="t" r="r" b="b"/>
              <a:pathLst>
                <a:path w="28672" h="16356" extrusionOk="0">
                  <a:moveTo>
                    <a:pt x="1460" y="1"/>
                  </a:moveTo>
                  <a:cubicBezTo>
                    <a:pt x="398" y="1"/>
                    <a:pt x="1" y="868"/>
                    <a:pt x="169" y="1840"/>
                  </a:cubicBezTo>
                  <a:cubicBezTo>
                    <a:pt x="1036" y="6910"/>
                    <a:pt x="10343" y="16250"/>
                    <a:pt x="13245" y="16350"/>
                  </a:cubicBezTo>
                  <a:cubicBezTo>
                    <a:pt x="13356" y="16354"/>
                    <a:pt x="13469" y="16356"/>
                    <a:pt x="13583" y="16356"/>
                  </a:cubicBezTo>
                  <a:cubicBezTo>
                    <a:pt x="18395" y="16356"/>
                    <a:pt x="25638" y="12986"/>
                    <a:pt x="27756" y="11780"/>
                  </a:cubicBezTo>
                  <a:cubicBezTo>
                    <a:pt x="28672" y="11224"/>
                    <a:pt x="25735" y="3699"/>
                    <a:pt x="24584" y="3699"/>
                  </a:cubicBezTo>
                  <a:cubicBezTo>
                    <a:pt x="24562" y="3699"/>
                    <a:pt x="24541" y="3702"/>
                    <a:pt x="24520" y="3708"/>
                  </a:cubicBezTo>
                  <a:cubicBezTo>
                    <a:pt x="23252" y="4056"/>
                    <a:pt x="14481" y="8684"/>
                    <a:pt x="13185" y="8684"/>
                  </a:cubicBezTo>
                  <a:cubicBezTo>
                    <a:pt x="13117" y="8684"/>
                    <a:pt x="13070" y="8671"/>
                    <a:pt x="13045" y="8644"/>
                  </a:cubicBezTo>
                  <a:cubicBezTo>
                    <a:pt x="12778" y="8378"/>
                    <a:pt x="8008" y="4341"/>
                    <a:pt x="5239" y="1973"/>
                  </a:cubicBezTo>
                  <a:cubicBezTo>
                    <a:pt x="3538" y="535"/>
                    <a:pt x="2294" y="1"/>
                    <a:pt x="1460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2738800" y="3061050"/>
              <a:ext cx="395175" cy="328525"/>
            </a:xfrm>
            <a:custGeom>
              <a:avLst/>
              <a:gdLst/>
              <a:ahLst/>
              <a:cxnLst/>
              <a:rect l="l" t="t" r="r" b="b"/>
              <a:pathLst>
                <a:path w="15807" h="13141" extrusionOk="0">
                  <a:moveTo>
                    <a:pt x="11122" y="1"/>
                  </a:moveTo>
                  <a:cubicBezTo>
                    <a:pt x="9822" y="1"/>
                    <a:pt x="8613" y="97"/>
                    <a:pt x="8073" y="197"/>
                  </a:cubicBezTo>
                  <a:cubicBezTo>
                    <a:pt x="7139" y="364"/>
                    <a:pt x="5337" y="1398"/>
                    <a:pt x="4370" y="2099"/>
                  </a:cubicBezTo>
                  <a:cubicBezTo>
                    <a:pt x="2602" y="3333"/>
                    <a:pt x="0" y="5368"/>
                    <a:pt x="0" y="5368"/>
                  </a:cubicBezTo>
                  <a:cubicBezTo>
                    <a:pt x="0" y="5368"/>
                    <a:pt x="2701" y="13141"/>
                    <a:pt x="3062" y="13141"/>
                  </a:cubicBezTo>
                  <a:cubicBezTo>
                    <a:pt x="3065" y="13141"/>
                    <a:pt x="3067" y="13141"/>
                    <a:pt x="3069" y="13140"/>
                  </a:cubicBezTo>
                  <a:cubicBezTo>
                    <a:pt x="4503" y="12640"/>
                    <a:pt x="6472" y="11672"/>
                    <a:pt x="7839" y="8503"/>
                  </a:cubicBezTo>
                  <a:cubicBezTo>
                    <a:pt x="7839" y="8503"/>
                    <a:pt x="8762" y="8600"/>
                    <a:pt x="9849" y="8600"/>
                  </a:cubicBezTo>
                  <a:cubicBezTo>
                    <a:pt x="11310" y="8600"/>
                    <a:pt x="13066" y="8425"/>
                    <a:pt x="13276" y="7603"/>
                  </a:cubicBezTo>
                  <a:cubicBezTo>
                    <a:pt x="13414" y="7007"/>
                    <a:pt x="12495" y="6649"/>
                    <a:pt x="11459" y="6436"/>
                  </a:cubicBezTo>
                  <a:lnTo>
                    <a:pt x="11459" y="6436"/>
                  </a:lnTo>
                  <a:cubicBezTo>
                    <a:pt x="11769" y="6455"/>
                    <a:pt x="12082" y="6466"/>
                    <a:pt x="12386" y="6466"/>
                  </a:cubicBezTo>
                  <a:cubicBezTo>
                    <a:pt x="13491" y="6466"/>
                    <a:pt x="14462" y="6314"/>
                    <a:pt x="14611" y="5801"/>
                  </a:cubicBezTo>
                  <a:cubicBezTo>
                    <a:pt x="14791" y="5212"/>
                    <a:pt x="14186" y="4813"/>
                    <a:pt x="13339" y="4545"/>
                  </a:cubicBezTo>
                  <a:lnTo>
                    <a:pt x="13339" y="4545"/>
                  </a:lnTo>
                  <a:cubicBezTo>
                    <a:pt x="13452" y="4548"/>
                    <a:pt x="13565" y="4551"/>
                    <a:pt x="13675" y="4551"/>
                  </a:cubicBezTo>
                  <a:cubicBezTo>
                    <a:pt x="14735" y="4551"/>
                    <a:pt x="15603" y="4356"/>
                    <a:pt x="15678" y="3733"/>
                  </a:cubicBezTo>
                  <a:cubicBezTo>
                    <a:pt x="15807" y="2660"/>
                    <a:pt x="13629" y="2277"/>
                    <a:pt x="12059" y="2141"/>
                  </a:cubicBezTo>
                  <a:lnTo>
                    <a:pt x="12059" y="2141"/>
                  </a:lnTo>
                  <a:cubicBezTo>
                    <a:pt x="12189" y="2143"/>
                    <a:pt x="12322" y="2144"/>
                    <a:pt x="12458" y="2144"/>
                  </a:cubicBezTo>
                  <a:cubicBezTo>
                    <a:pt x="13959" y="2144"/>
                    <a:pt x="15770" y="1983"/>
                    <a:pt x="15711" y="1198"/>
                  </a:cubicBezTo>
                  <a:cubicBezTo>
                    <a:pt x="15670" y="263"/>
                    <a:pt x="13272" y="1"/>
                    <a:pt x="11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2954775" y="3108375"/>
              <a:ext cx="155150" cy="20175"/>
            </a:xfrm>
            <a:custGeom>
              <a:avLst/>
              <a:gdLst/>
              <a:ahLst/>
              <a:cxnLst/>
              <a:rect l="l" t="t" r="r" b="b"/>
              <a:pathLst>
                <a:path w="6206" h="807" extrusionOk="0">
                  <a:moveTo>
                    <a:pt x="1098" y="0"/>
                  </a:moveTo>
                  <a:cubicBezTo>
                    <a:pt x="733" y="0"/>
                    <a:pt x="367" y="20"/>
                    <a:pt x="1" y="39"/>
                  </a:cubicBezTo>
                  <a:cubicBezTo>
                    <a:pt x="1" y="39"/>
                    <a:pt x="1" y="72"/>
                    <a:pt x="1" y="72"/>
                  </a:cubicBezTo>
                  <a:cubicBezTo>
                    <a:pt x="635" y="106"/>
                    <a:pt x="1268" y="172"/>
                    <a:pt x="1902" y="206"/>
                  </a:cubicBezTo>
                  <a:cubicBezTo>
                    <a:pt x="3336" y="272"/>
                    <a:pt x="4771" y="473"/>
                    <a:pt x="6205" y="806"/>
                  </a:cubicBezTo>
                  <a:cubicBezTo>
                    <a:pt x="5438" y="539"/>
                    <a:pt x="4604" y="339"/>
                    <a:pt x="3803" y="206"/>
                  </a:cubicBezTo>
                  <a:cubicBezTo>
                    <a:pt x="3170" y="139"/>
                    <a:pt x="2536" y="72"/>
                    <a:pt x="1902" y="39"/>
                  </a:cubicBezTo>
                  <a:cubicBezTo>
                    <a:pt x="1634" y="11"/>
                    <a:pt x="1366" y="0"/>
                    <a:pt x="1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2950600" y="3166050"/>
              <a:ext cx="120950" cy="8350"/>
            </a:xfrm>
            <a:custGeom>
              <a:avLst/>
              <a:gdLst/>
              <a:ahLst/>
              <a:cxnLst/>
              <a:rect l="l" t="t" r="r" b="b"/>
              <a:pathLst>
                <a:path w="4838" h="334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802" y="67"/>
                    <a:pt x="1602" y="134"/>
                    <a:pt x="2403" y="200"/>
                  </a:cubicBezTo>
                  <a:cubicBezTo>
                    <a:pt x="3203" y="267"/>
                    <a:pt x="3970" y="267"/>
                    <a:pt x="4771" y="334"/>
                  </a:cubicBezTo>
                  <a:cubicBezTo>
                    <a:pt x="4838" y="334"/>
                    <a:pt x="4838" y="300"/>
                    <a:pt x="4771" y="300"/>
                  </a:cubicBezTo>
                  <a:cubicBezTo>
                    <a:pt x="3970" y="200"/>
                    <a:pt x="3237" y="67"/>
                    <a:pt x="2436" y="34"/>
                  </a:cubicBezTo>
                  <a:cubicBezTo>
                    <a:pt x="1602" y="0"/>
                    <a:pt x="802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2937275" y="3214400"/>
              <a:ext cx="95075" cy="9200"/>
            </a:xfrm>
            <a:custGeom>
              <a:avLst/>
              <a:gdLst/>
              <a:ahLst/>
              <a:cxnLst/>
              <a:rect l="l" t="t" r="r" b="b"/>
              <a:pathLst>
                <a:path w="3803" h="368" extrusionOk="0">
                  <a:moveTo>
                    <a:pt x="34" y="1"/>
                  </a:moveTo>
                  <a:cubicBezTo>
                    <a:pt x="0" y="1"/>
                    <a:pt x="0" y="34"/>
                    <a:pt x="34" y="34"/>
                  </a:cubicBezTo>
                  <a:cubicBezTo>
                    <a:pt x="1501" y="134"/>
                    <a:pt x="2469" y="234"/>
                    <a:pt x="3703" y="368"/>
                  </a:cubicBezTo>
                  <a:cubicBezTo>
                    <a:pt x="3770" y="368"/>
                    <a:pt x="3803" y="334"/>
                    <a:pt x="3736" y="334"/>
                  </a:cubicBezTo>
                  <a:cubicBezTo>
                    <a:pt x="2502" y="101"/>
                    <a:pt x="1268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2147450" y="3062850"/>
              <a:ext cx="697275" cy="432825"/>
            </a:xfrm>
            <a:custGeom>
              <a:avLst/>
              <a:gdLst/>
              <a:ahLst/>
              <a:cxnLst/>
              <a:rect l="l" t="t" r="r" b="b"/>
              <a:pathLst>
                <a:path w="27891" h="17313" extrusionOk="0">
                  <a:moveTo>
                    <a:pt x="2144" y="0"/>
                  </a:moveTo>
                  <a:cubicBezTo>
                    <a:pt x="724" y="0"/>
                    <a:pt x="0" y="1372"/>
                    <a:pt x="938" y="4228"/>
                  </a:cubicBezTo>
                  <a:cubicBezTo>
                    <a:pt x="2406" y="8698"/>
                    <a:pt x="8010" y="16771"/>
                    <a:pt x="13480" y="17271"/>
                  </a:cubicBezTo>
                  <a:cubicBezTo>
                    <a:pt x="13772" y="17299"/>
                    <a:pt x="14073" y="17313"/>
                    <a:pt x="14382" y="17313"/>
                  </a:cubicBezTo>
                  <a:cubicBezTo>
                    <a:pt x="19903" y="17313"/>
                    <a:pt x="27891" y="13035"/>
                    <a:pt x="27891" y="13035"/>
                  </a:cubicBezTo>
                  <a:lnTo>
                    <a:pt x="23588" y="4095"/>
                  </a:lnTo>
                  <a:cubicBezTo>
                    <a:pt x="23588" y="4095"/>
                    <a:pt x="14092" y="8131"/>
                    <a:pt x="13652" y="8131"/>
                  </a:cubicBezTo>
                  <a:cubicBezTo>
                    <a:pt x="13650" y="8131"/>
                    <a:pt x="13649" y="8131"/>
                    <a:pt x="13647" y="8131"/>
                  </a:cubicBezTo>
                  <a:cubicBezTo>
                    <a:pt x="13280" y="8098"/>
                    <a:pt x="8043" y="3661"/>
                    <a:pt x="5041" y="1293"/>
                  </a:cubicBezTo>
                  <a:cubicBezTo>
                    <a:pt x="3969" y="438"/>
                    <a:pt x="2945" y="0"/>
                    <a:pt x="2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2346850" y="3407875"/>
              <a:ext cx="5025" cy="30050"/>
            </a:xfrm>
            <a:custGeom>
              <a:avLst/>
              <a:gdLst/>
              <a:ahLst/>
              <a:cxnLst/>
              <a:rect l="l" t="t" r="r" b="b"/>
              <a:pathLst>
                <a:path w="201" h="1202" extrusionOk="0">
                  <a:moveTo>
                    <a:pt x="100" y="1"/>
                  </a:moveTo>
                  <a:cubicBezTo>
                    <a:pt x="34" y="201"/>
                    <a:pt x="0" y="401"/>
                    <a:pt x="0" y="601"/>
                  </a:cubicBezTo>
                  <a:cubicBezTo>
                    <a:pt x="0" y="801"/>
                    <a:pt x="34" y="1001"/>
                    <a:pt x="100" y="1202"/>
                  </a:cubicBezTo>
                  <a:cubicBezTo>
                    <a:pt x="167" y="1001"/>
                    <a:pt x="201" y="801"/>
                    <a:pt x="201" y="601"/>
                  </a:cubicBezTo>
                  <a:cubicBezTo>
                    <a:pt x="201" y="401"/>
                    <a:pt x="167" y="20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2288475" y="3200225"/>
              <a:ext cx="6700" cy="30050"/>
            </a:xfrm>
            <a:custGeom>
              <a:avLst/>
              <a:gdLst/>
              <a:ahLst/>
              <a:cxnLst/>
              <a:rect l="l" t="t" r="r" b="b"/>
              <a:pathLst>
                <a:path w="268" h="1202" extrusionOk="0">
                  <a:moveTo>
                    <a:pt x="134" y="1"/>
                  </a:moveTo>
                  <a:cubicBezTo>
                    <a:pt x="0" y="368"/>
                    <a:pt x="0" y="801"/>
                    <a:pt x="134" y="1202"/>
                  </a:cubicBezTo>
                  <a:cubicBezTo>
                    <a:pt x="267" y="801"/>
                    <a:pt x="267" y="368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2164225" y="3126850"/>
              <a:ext cx="6700" cy="29200"/>
            </a:xfrm>
            <a:custGeom>
              <a:avLst/>
              <a:gdLst/>
              <a:ahLst/>
              <a:cxnLst/>
              <a:rect l="l" t="t" r="r" b="b"/>
              <a:pathLst>
                <a:path w="268" h="1168" extrusionOk="0">
                  <a:moveTo>
                    <a:pt x="134" y="0"/>
                  </a:moveTo>
                  <a:cubicBezTo>
                    <a:pt x="0" y="367"/>
                    <a:pt x="0" y="801"/>
                    <a:pt x="134" y="1168"/>
                  </a:cubicBezTo>
                  <a:cubicBezTo>
                    <a:pt x="267" y="801"/>
                    <a:pt x="267" y="36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2740450" y="3299475"/>
              <a:ext cx="6700" cy="29200"/>
            </a:xfrm>
            <a:custGeom>
              <a:avLst/>
              <a:gdLst/>
              <a:ahLst/>
              <a:cxnLst/>
              <a:rect l="l" t="t" r="r" b="b"/>
              <a:pathLst>
                <a:path w="268" h="1168" extrusionOk="0">
                  <a:moveTo>
                    <a:pt x="134" y="0"/>
                  </a:moveTo>
                  <a:cubicBezTo>
                    <a:pt x="1" y="367"/>
                    <a:pt x="1" y="801"/>
                    <a:pt x="134" y="1168"/>
                  </a:cubicBezTo>
                  <a:cubicBezTo>
                    <a:pt x="268" y="801"/>
                    <a:pt x="268" y="36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2461100" y="3425925"/>
              <a:ext cx="30050" cy="5325"/>
            </a:xfrm>
            <a:custGeom>
              <a:avLst/>
              <a:gdLst/>
              <a:ahLst/>
              <a:cxnLst/>
              <a:rect l="l" t="t" r="r" b="b"/>
              <a:pathLst>
                <a:path w="1202" h="213" extrusionOk="0">
                  <a:moveTo>
                    <a:pt x="751" y="0"/>
                  </a:moveTo>
                  <a:cubicBezTo>
                    <a:pt x="701" y="0"/>
                    <a:pt x="651" y="4"/>
                    <a:pt x="601" y="13"/>
                  </a:cubicBezTo>
                  <a:cubicBezTo>
                    <a:pt x="564" y="7"/>
                    <a:pt x="527" y="4"/>
                    <a:pt x="491" y="4"/>
                  </a:cubicBezTo>
                  <a:cubicBezTo>
                    <a:pt x="327" y="4"/>
                    <a:pt x="164" y="58"/>
                    <a:pt x="0" y="113"/>
                  </a:cubicBezTo>
                  <a:cubicBezTo>
                    <a:pt x="200" y="179"/>
                    <a:pt x="401" y="213"/>
                    <a:pt x="601" y="213"/>
                  </a:cubicBezTo>
                  <a:cubicBezTo>
                    <a:pt x="801" y="213"/>
                    <a:pt x="1001" y="179"/>
                    <a:pt x="1201" y="113"/>
                  </a:cubicBezTo>
                  <a:cubicBezTo>
                    <a:pt x="1051" y="38"/>
                    <a:pt x="901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2728775" y="3396200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614" y="1"/>
                  </a:moveTo>
                  <a:cubicBezTo>
                    <a:pt x="410" y="1"/>
                    <a:pt x="201" y="34"/>
                    <a:pt x="1" y="101"/>
                  </a:cubicBezTo>
                  <a:cubicBezTo>
                    <a:pt x="201" y="184"/>
                    <a:pt x="410" y="226"/>
                    <a:pt x="614" y="226"/>
                  </a:cubicBezTo>
                  <a:cubicBezTo>
                    <a:pt x="818" y="226"/>
                    <a:pt x="1018" y="184"/>
                    <a:pt x="1202" y="101"/>
                  </a:cubicBezTo>
                  <a:cubicBezTo>
                    <a:pt x="1018" y="34"/>
                    <a:pt x="818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2420225" y="3234625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9" y="1"/>
                  </a:moveTo>
                  <a:cubicBezTo>
                    <a:pt x="384" y="1"/>
                    <a:pt x="184" y="42"/>
                    <a:pt x="1" y="126"/>
                  </a:cubicBezTo>
                  <a:cubicBezTo>
                    <a:pt x="184" y="193"/>
                    <a:pt x="384" y="226"/>
                    <a:pt x="589" y="226"/>
                  </a:cubicBezTo>
                  <a:cubicBezTo>
                    <a:pt x="793" y="226"/>
                    <a:pt x="1002" y="193"/>
                    <a:pt x="1202" y="126"/>
                  </a:cubicBezTo>
                  <a:cubicBezTo>
                    <a:pt x="1002" y="42"/>
                    <a:pt x="793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2326825" y="3511300"/>
              <a:ext cx="29225" cy="5025"/>
            </a:xfrm>
            <a:custGeom>
              <a:avLst/>
              <a:gdLst/>
              <a:ahLst/>
              <a:cxnLst/>
              <a:rect l="l" t="t" r="r" b="b"/>
              <a:pathLst>
                <a:path w="1169" h="201" extrusionOk="0">
                  <a:moveTo>
                    <a:pt x="585" y="0"/>
                  </a:moveTo>
                  <a:cubicBezTo>
                    <a:pt x="384" y="0"/>
                    <a:pt x="184" y="33"/>
                    <a:pt x="1" y="100"/>
                  </a:cubicBezTo>
                  <a:cubicBezTo>
                    <a:pt x="168" y="167"/>
                    <a:pt x="368" y="200"/>
                    <a:pt x="568" y="200"/>
                  </a:cubicBezTo>
                  <a:cubicBezTo>
                    <a:pt x="768" y="200"/>
                    <a:pt x="968" y="167"/>
                    <a:pt x="1168" y="100"/>
                  </a:cubicBezTo>
                  <a:cubicBezTo>
                    <a:pt x="985" y="33"/>
                    <a:pt x="785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2680425" y="3212750"/>
              <a:ext cx="21700" cy="20875"/>
            </a:xfrm>
            <a:custGeom>
              <a:avLst/>
              <a:gdLst/>
              <a:ahLst/>
              <a:cxnLst/>
              <a:rect l="l" t="t" r="r" b="b"/>
              <a:pathLst>
                <a:path w="868" h="835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00"/>
                    <a:pt x="200" y="367"/>
                    <a:pt x="367" y="501"/>
                  </a:cubicBezTo>
                  <a:cubicBezTo>
                    <a:pt x="501" y="634"/>
                    <a:pt x="667" y="767"/>
                    <a:pt x="868" y="834"/>
                  </a:cubicBezTo>
                  <a:cubicBezTo>
                    <a:pt x="767" y="667"/>
                    <a:pt x="634" y="501"/>
                    <a:pt x="501" y="334"/>
                  </a:cubicBezTo>
                  <a:cubicBezTo>
                    <a:pt x="367" y="200"/>
                    <a:pt x="200" y="10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2336000" y="32861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01" y="167"/>
                    <a:pt x="201" y="334"/>
                    <a:pt x="368" y="468"/>
                  </a:cubicBezTo>
                  <a:cubicBezTo>
                    <a:pt x="501" y="634"/>
                    <a:pt x="668" y="734"/>
                    <a:pt x="835" y="835"/>
                  </a:cubicBezTo>
                  <a:cubicBezTo>
                    <a:pt x="768" y="634"/>
                    <a:pt x="635" y="468"/>
                    <a:pt x="501" y="334"/>
                  </a:cubicBezTo>
                  <a:cubicBezTo>
                    <a:pt x="368" y="201"/>
                    <a:pt x="201" y="6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2548650" y="33570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168"/>
                    <a:pt x="201" y="335"/>
                    <a:pt x="334" y="501"/>
                  </a:cubicBezTo>
                  <a:cubicBezTo>
                    <a:pt x="468" y="635"/>
                    <a:pt x="635" y="768"/>
                    <a:pt x="835" y="835"/>
                  </a:cubicBezTo>
                  <a:cubicBezTo>
                    <a:pt x="768" y="635"/>
                    <a:pt x="635" y="468"/>
                    <a:pt x="501" y="335"/>
                  </a:cubicBezTo>
                  <a:cubicBezTo>
                    <a:pt x="334" y="201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2229275" y="314770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367"/>
                    <a:pt x="467" y="667"/>
                    <a:pt x="834" y="834"/>
                  </a:cubicBezTo>
                  <a:cubicBezTo>
                    <a:pt x="634" y="467"/>
                    <a:pt x="367" y="16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2424400" y="33403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468" y="168"/>
                    <a:pt x="167" y="468"/>
                    <a:pt x="1" y="835"/>
                  </a:cubicBezTo>
                  <a:cubicBezTo>
                    <a:pt x="368" y="668"/>
                    <a:pt x="668" y="368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2569500" y="32611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468" y="168"/>
                    <a:pt x="168" y="468"/>
                    <a:pt x="1" y="835"/>
                  </a:cubicBezTo>
                  <a:cubicBezTo>
                    <a:pt x="201" y="768"/>
                    <a:pt x="368" y="635"/>
                    <a:pt x="501" y="501"/>
                  </a:cubicBezTo>
                  <a:cubicBezTo>
                    <a:pt x="635" y="368"/>
                    <a:pt x="768" y="20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2642900" y="3332825"/>
              <a:ext cx="20875" cy="21700"/>
            </a:xfrm>
            <a:custGeom>
              <a:avLst/>
              <a:gdLst/>
              <a:ahLst/>
              <a:cxnLst/>
              <a:rect l="l" t="t" r="r" b="b"/>
              <a:pathLst>
                <a:path w="835" h="868" extrusionOk="0">
                  <a:moveTo>
                    <a:pt x="834" y="1"/>
                  </a:moveTo>
                  <a:lnTo>
                    <a:pt x="834" y="1"/>
                  </a:lnTo>
                  <a:cubicBezTo>
                    <a:pt x="634" y="101"/>
                    <a:pt x="467" y="201"/>
                    <a:pt x="334" y="368"/>
                  </a:cubicBezTo>
                  <a:cubicBezTo>
                    <a:pt x="200" y="501"/>
                    <a:pt x="67" y="668"/>
                    <a:pt x="0" y="868"/>
                  </a:cubicBezTo>
                  <a:cubicBezTo>
                    <a:pt x="167" y="768"/>
                    <a:pt x="334" y="668"/>
                    <a:pt x="467" y="501"/>
                  </a:cubicBezTo>
                  <a:cubicBezTo>
                    <a:pt x="634" y="368"/>
                    <a:pt x="734" y="20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2622875" y="34237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634" y="101"/>
                    <a:pt x="468" y="201"/>
                    <a:pt x="334" y="334"/>
                  </a:cubicBezTo>
                  <a:cubicBezTo>
                    <a:pt x="201" y="501"/>
                    <a:pt x="67" y="668"/>
                    <a:pt x="1" y="834"/>
                  </a:cubicBezTo>
                  <a:cubicBezTo>
                    <a:pt x="368" y="668"/>
                    <a:pt x="668" y="367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2198400" y="3152350"/>
              <a:ext cx="633825" cy="344775"/>
            </a:xfrm>
            <a:custGeom>
              <a:avLst/>
              <a:gdLst/>
              <a:ahLst/>
              <a:cxnLst/>
              <a:rect l="l" t="t" r="r" b="b"/>
              <a:pathLst>
                <a:path w="25353" h="13791" extrusionOk="0">
                  <a:moveTo>
                    <a:pt x="21583" y="1082"/>
                  </a:moveTo>
                  <a:cubicBezTo>
                    <a:pt x="21483" y="1082"/>
                    <a:pt x="21416" y="1149"/>
                    <a:pt x="21316" y="1182"/>
                  </a:cubicBezTo>
                  <a:cubicBezTo>
                    <a:pt x="21216" y="1249"/>
                    <a:pt x="21149" y="1282"/>
                    <a:pt x="21049" y="1349"/>
                  </a:cubicBezTo>
                  <a:cubicBezTo>
                    <a:pt x="20882" y="1415"/>
                    <a:pt x="20716" y="1549"/>
                    <a:pt x="20549" y="1616"/>
                  </a:cubicBezTo>
                  <a:cubicBezTo>
                    <a:pt x="20515" y="1616"/>
                    <a:pt x="20549" y="1682"/>
                    <a:pt x="20549" y="1682"/>
                  </a:cubicBezTo>
                  <a:cubicBezTo>
                    <a:pt x="20749" y="1582"/>
                    <a:pt x="20916" y="1516"/>
                    <a:pt x="21116" y="1415"/>
                  </a:cubicBezTo>
                  <a:lnTo>
                    <a:pt x="21383" y="1315"/>
                  </a:lnTo>
                  <a:cubicBezTo>
                    <a:pt x="21483" y="1249"/>
                    <a:pt x="21550" y="1215"/>
                    <a:pt x="21650" y="1149"/>
                  </a:cubicBezTo>
                  <a:cubicBezTo>
                    <a:pt x="21650" y="1115"/>
                    <a:pt x="21650" y="1082"/>
                    <a:pt x="21616" y="1082"/>
                  </a:cubicBezTo>
                  <a:close/>
                  <a:moveTo>
                    <a:pt x="22369" y="2607"/>
                  </a:moveTo>
                  <a:cubicBezTo>
                    <a:pt x="22363" y="2607"/>
                    <a:pt x="22356" y="2610"/>
                    <a:pt x="22350" y="2616"/>
                  </a:cubicBezTo>
                  <a:lnTo>
                    <a:pt x="22317" y="2616"/>
                  </a:lnTo>
                  <a:cubicBezTo>
                    <a:pt x="22217" y="2616"/>
                    <a:pt x="22150" y="2683"/>
                    <a:pt x="22050" y="2716"/>
                  </a:cubicBezTo>
                  <a:lnTo>
                    <a:pt x="21783" y="2883"/>
                  </a:lnTo>
                  <a:cubicBezTo>
                    <a:pt x="21616" y="2983"/>
                    <a:pt x="21449" y="3083"/>
                    <a:pt x="21249" y="3150"/>
                  </a:cubicBezTo>
                  <a:cubicBezTo>
                    <a:pt x="21249" y="3183"/>
                    <a:pt x="21249" y="3217"/>
                    <a:pt x="21283" y="3217"/>
                  </a:cubicBezTo>
                  <a:cubicBezTo>
                    <a:pt x="21483" y="3117"/>
                    <a:pt x="21650" y="3050"/>
                    <a:pt x="21850" y="2950"/>
                  </a:cubicBezTo>
                  <a:lnTo>
                    <a:pt x="22117" y="2850"/>
                  </a:lnTo>
                  <a:cubicBezTo>
                    <a:pt x="22183" y="2783"/>
                    <a:pt x="22283" y="2750"/>
                    <a:pt x="22350" y="2683"/>
                  </a:cubicBezTo>
                  <a:cubicBezTo>
                    <a:pt x="22404" y="2656"/>
                    <a:pt x="22393" y="2607"/>
                    <a:pt x="22369" y="2607"/>
                  </a:cubicBezTo>
                  <a:close/>
                  <a:moveTo>
                    <a:pt x="5744" y="1"/>
                  </a:moveTo>
                  <a:cubicBezTo>
                    <a:pt x="5724" y="1"/>
                    <a:pt x="5715" y="24"/>
                    <a:pt x="5738" y="48"/>
                  </a:cubicBezTo>
                  <a:cubicBezTo>
                    <a:pt x="6639" y="748"/>
                    <a:pt x="7439" y="1482"/>
                    <a:pt x="8307" y="2149"/>
                  </a:cubicBezTo>
                  <a:lnTo>
                    <a:pt x="10842" y="4151"/>
                  </a:lnTo>
                  <a:cubicBezTo>
                    <a:pt x="10850" y="4167"/>
                    <a:pt x="10862" y="4173"/>
                    <a:pt x="10874" y="4173"/>
                  </a:cubicBezTo>
                  <a:cubicBezTo>
                    <a:pt x="10914" y="4173"/>
                    <a:pt x="10959" y="4109"/>
                    <a:pt x="10909" y="4084"/>
                  </a:cubicBezTo>
                  <a:cubicBezTo>
                    <a:pt x="10075" y="3350"/>
                    <a:pt x="9241" y="2683"/>
                    <a:pt x="8407" y="1983"/>
                  </a:cubicBezTo>
                  <a:cubicBezTo>
                    <a:pt x="8107" y="1749"/>
                    <a:pt x="7806" y="1516"/>
                    <a:pt x="7506" y="1282"/>
                  </a:cubicBezTo>
                  <a:lnTo>
                    <a:pt x="7373" y="1149"/>
                  </a:lnTo>
                  <a:cubicBezTo>
                    <a:pt x="7306" y="1049"/>
                    <a:pt x="7206" y="948"/>
                    <a:pt x="7139" y="882"/>
                  </a:cubicBezTo>
                  <a:cubicBezTo>
                    <a:pt x="6939" y="682"/>
                    <a:pt x="6772" y="481"/>
                    <a:pt x="6572" y="281"/>
                  </a:cubicBezTo>
                  <a:cubicBezTo>
                    <a:pt x="6572" y="272"/>
                    <a:pt x="6566" y="267"/>
                    <a:pt x="6559" y="267"/>
                  </a:cubicBezTo>
                  <a:cubicBezTo>
                    <a:pt x="6542" y="267"/>
                    <a:pt x="6515" y="291"/>
                    <a:pt x="6539" y="315"/>
                  </a:cubicBezTo>
                  <a:cubicBezTo>
                    <a:pt x="6706" y="515"/>
                    <a:pt x="6872" y="715"/>
                    <a:pt x="7039" y="915"/>
                  </a:cubicBezTo>
                  <a:lnTo>
                    <a:pt x="7073" y="948"/>
                  </a:lnTo>
                  <a:cubicBezTo>
                    <a:pt x="6639" y="615"/>
                    <a:pt x="6239" y="315"/>
                    <a:pt x="5772" y="14"/>
                  </a:cubicBezTo>
                  <a:cubicBezTo>
                    <a:pt x="5762" y="5"/>
                    <a:pt x="5752" y="1"/>
                    <a:pt x="5744" y="1"/>
                  </a:cubicBezTo>
                  <a:close/>
                  <a:moveTo>
                    <a:pt x="23085" y="4142"/>
                  </a:moveTo>
                  <a:cubicBezTo>
                    <a:pt x="23075" y="4142"/>
                    <a:pt x="23063" y="4144"/>
                    <a:pt x="23051" y="4151"/>
                  </a:cubicBezTo>
                  <a:cubicBezTo>
                    <a:pt x="22951" y="4151"/>
                    <a:pt x="22850" y="4217"/>
                    <a:pt x="22784" y="4251"/>
                  </a:cubicBezTo>
                  <a:lnTo>
                    <a:pt x="22517" y="4418"/>
                  </a:lnTo>
                  <a:cubicBezTo>
                    <a:pt x="22350" y="4518"/>
                    <a:pt x="22183" y="4618"/>
                    <a:pt x="21983" y="4718"/>
                  </a:cubicBezTo>
                  <a:cubicBezTo>
                    <a:pt x="21956" y="4718"/>
                    <a:pt x="21972" y="4761"/>
                    <a:pt x="21997" y="4761"/>
                  </a:cubicBezTo>
                  <a:cubicBezTo>
                    <a:pt x="22003" y="4761"/>
                    <a:pt x="22010" y="4758"/>
                    <a:pt x="22017" y="4751"/>
                  </a:cubicBezTo>
                  <a:cubicBezTo>
                    <a:pt x="22217" y="4651"/>
                    <a:pt x="22383" y="4584"/>
                    <a:pt x="22584" y="4484"/>
                  </a:cubicBezTo>
                  <a:lnTo>
                    <a:pt x="22850" y="4384"/>
                  </a:lnTo>
                  <a:cubicBezTo>
                    <a:pt x="22917" y="4318"/>
                    <a:pt x="23017" y="4284"/>
                    <a:pt x="23084" y="4217"/>
                  </a:cubicBezTo>
                  <a:cubicBezTo>
                    <a:pt x="23138" y="4190"/>
                    <a:pt x="23126" y="4142"/>
                    <a:pt x="23085" y="4142"/>
                  </a:cubicBezTo>
                  <a:close/>
                  <a:moveTo>
                    <a:pt x="23784" y="5685"/>
                  </a:moveTo>
                  <a:cubicBezTo>
                    <a:pt x="23684" y="5719"/>
                    <a:pt x="23584" y="5752"/>
                    <a:pt x="23518" y="5785"/>
                  </a:cubicBezTo>
                  <a:cubicBezTo>
                    <a:pt x="23418" y="5852"/>
                    <a:pt x="23351" y="5885"/>
                    <a:pt x="23251" y="5952"/>
                  </a:cubicBezTo>
                  <a:cubicBezTo>
                    <a:pt x="23084" y="6052"/>
                    <a:pt x="22917" y="6152"/>
                    <a:pt x="22717" y="6252"/>
                  </a:cubicBezTo>
                  <a:cubicBezTo>
                    <a:pt x="22684" y="6252"/>
                    <a:pt x="22717" y="6286"/>
                    <a:pt x="22750" y="6286"/>
                  </a:cubicBezTo>
                  <a:cubicBezTo>
                    <a:pt x="22951" y="6186"/>
                    <a:pt x="23117" y="6119"/>
                    <a:pt x="23317" y="6019"/>
                  </a:cubicBezTo>
                  <a:lnTo>
                    <a:pt x="23584" y="5919"/>
                  </a:lnTo>
                  <a:cubicBezTo>
                    <a:pt x="23651" y="5852"/>
                    <a:pt x="23751" y="5819"/>
                    <a:pt x="23818" y="5752"/>
                  </a:cubicBezTo>
                  <a:cubicBezTo>
                    <a:pt x="23851" y="5719"/>
                    <a:pt x="23818" y="5685"/>
                    <a:pt x="23784" y="5685"/>
                  </a:cubicBezTo>
                  <a:close/>
                  <a:moveTo>
                    <a:pt x="24518" y="7220"/>
                  </a:moveTo>
                  <a:cubicBezTo>
                    <a:pt x="24418" y="7253"/>
                    <a:pt x="24318" y="7286"/>
                    <a:pt x="24251" y="7320"/>
                  </a:cubicBezTo>
                  <a:cubicBezTo>
                    <a:pt x="24151" y="7386"/>
                    <a:pt x="24085" y="7420"/>
                    <a:pt x="23985" y="7486"/>
                  </a:cubicBezTo>
                  <a:cubicBezTo>
                    <a:pt x="23818" y="7587"/>
                    <a:pt x="23651" y="7687"/>
                    <a:pt x="23451" y="7787"/>
                  </a:cubicBezTo>
                  <a:cubicBezTo>
                    <a:pt x="23424" y="7787"/>
                    <a:pt x="23440" y="7829"/>
                    <a:pt x="23465" y="7829"/>
                  </a:cubicBezTo>
                  <a:cubicBezTo>
                    <a:pt x="23471" y="7829"/>
                    <a:pt x="23478" y="7827"/>
                    <a:pt x="23484" y="7820"/>
                  </a:cubicBezTo>
                  <a:cubicBezTo>
                    <a:pt x="23651" y="7720"/>
                    <a:pt x="23851" y="7653"/>
                    <a:pt x="24051" y="7587"/>
                  </a:cubicBezTo>
                  <a:lnTo>
                    <a:pt x="24318" y="7453"/>
                  </a:lnTo>
                  <a:cubicBezTo>
                    <a:pt x="24385" y="7386"/>
                    <a:pt x="24485" y="7353"/>
                    <a:pt x="24552" y="7286"/>
                  </a:cubicBezTo>
                  <a:cubicBezTo>
                    <a:pt x="24585" y="7253"/>
                    <a:pt x="24552" y="7220"/>
                    <a:pt x="24518" y="7220"/>
                  </a:cubicBezTo>
                  <a:close/>
                  <a:moveTo>
                    <a:pt x="25252" y="8754"/>
                  </a:moveTo>
                  <a:cubicBezTo>
                    <a:pt x="25152" y="8787"/>
                    <a:pt x="25052" y="8821"/>
                    <a:pt x="24985" y="8854"/>
                  </a:cubicBezTo>
                  <a:lnTo>
                    <a:pt x="24718" y="9021"/>
                  </a:lnTo>
                  <a:cubicBezTo>
                    <a:pt x="24552" y="9121"/>
                    <a:pt x="24352" y="9221"/>
                    <a:pt x="24185" y="9321"/>
                  </a:cubicBezTo>
                  <a:cubicBezTo>
                    <a:pt x="24158" y="9321"/>
                    <a:pt x="24174" y="9364"/>
                    <a:pt x="24199" y="9364"/>
                  </a:cubicBezTo>
                  <a:cubicBezTo>
                    <a:pt x="24205" y="9364"/>
                    <a:pt x="24211" y="9361"/>
                    <a:pt x="24218" y="9354"/>
                  </a:cubicBezTo>
                  <a:cubicBezTo>
                    <a:pt x="24385" y="9254"/>
                    <a:pt x="24585" y="9188"/>
                    <a:pt x="24752" y="9121"/>
                  </a:cubicBezTo>
                  <a:lnTo>
                    <a:pt x="25019" y="8988"/>
                  </a:lnTo>
                  <a:cubicBezTo>
                    <a:pt x="25119" y="8921"/>
                    <a:pt x="25219" y="8887"/>
                    <a:pt x="25286" y="8821"/>
                  </a:cubicBezTo>
                  <a:cubicBezTo>
                    <a:pt x="25352" y="8787"/>
                    <a:pt x="25319" y="8754"/>
                    <a:pt x="25252" y="8754"/>
                  </a:cubicBezTo>
                  <a:close/>
                  <a:moveTo>
                    <a:pt x="20156" y="1610"/>
                  </a:moveTo>
                  <a:cubicBezTo>
                    <a:pt x="20137" y="1610"/>
                    <a:pt x="20115" y="1630"/>
                    <a:pt x="20115" y="1649"/>
                  </a:cubicBezTo>
                  <a:cubicBezTo>
                    <a:pt x="20449" y="2349"/>
                    <a:pt x="20716" y="3050"/>
                    <a:pt x="21049" y="3750"/>
                  </a:cubicBezTo>
                  <a:cubicBezTo>
                    <a:pt x="21349" y="4418"/>
                    <a:pt x="21683" y="5118"/>
                    <a:pt x="22017" y="5819"/>
                  </a:cubicBezTo>
                  <a:cubicBezTo>
                    <a:pt x="22317" y="6486"/>
                    <a:pt x="22650" y="7153"/>
                    <a:pt x="22984" y="7820"/>
                  </a:cubicBezTo>
                  <a:lnTo>
                    <a:pt x="23518" y="8854"/>
                  </a:lnTo>
                  <a:cubicBezTo>
                    <a:pt x="23651" y="9188"/>
                    <a:pt x="23851" y="9488"/>
                    <a:pt x="24051" y="9788"/>
                  </a:cubicBezTo>
                  <a:cubicBezTo>
                    <a:pt x="24060" y="9797"/>
                    <a:pt x="24072" y="9801"/>
                    <a:pt x="24083" y="9801"/>
                  </a:cubicBezTo>
                  <a:cubicBezTo>
                    <a:pt x="24113" y="9801"/>
                    <a:pt x="24142" y="9770"/>
                    <a:pt x="24118" y="9721"/>
                  </a:cubicBezTo>
                  <a:cubicBezTo>
                    <a:pt x="24018" y="9388"/>
                    <a:pt x="23851" y="9054"/>
                    <a:pt x="23684" y="8754"/>
                  </a:cubicBezTo>
                  <a:cubicBezTo>
                    <a:pt x="23518" y="8454"/>
                    <a:pt x="23351" y="8120"/>
                    <a:pt x="23217" y="7787"/>
                  </a:cubicBezTo>
                  <a:cubicBezTo>
                    <a:pt x="22884" y="7120"/>
                    <a:pt x="22517" y="6419"/>
                    <a:pt x="22183" y="5752"/>
                  </a:cubicBezTo>
                  <a:lnTo>
                    <a:pt x="21216" y="3750"/>
                  </a:lnTo>
                  <a:cubicBezTo>
                    <a:pt x="20882" y="3050"/>
                    <a:pt x="20482" y="2349"/>
                    <a:pt x="20182" y="1649"/>
                  </a:cubicBezTo>
                  <a:cubicBezTo>
                    <a:pt x="20182" y="1621"/>
                    <a:pt x="20170" y="1610"/>
                    <a:pt x="20156" y="1610"/>
                  </a:cubicBezTo>
                  <a:close/>
                  <a:moveTo>
                    <a:pt x="26" y="3736"/>
                  </a:moveTo>
                  <a:cubicBezTo>
                    <a:pt x="16" y="3736"/>
                    <a:pt x="1" y="3750"/>
                    <a:pt x="1" y="3750"/>
                  </a:cubicBezTo>
                  <a:cubicBezTo>
                    <a:pt x="535" y="4651"/>
                    <a:pt x="1035" y="5518"/>
                    <a:pt x="1635" y="6352"/>
                  </a:cubicBezTo>
                  <a:cubicBezTo>
                    <a:pt x="1669" y="6419"/>
                    <a:pt x="1735" y="6486"/>
                    <a:pt x="1769" y="6552"/>
                  </a:cubicBezTo>
                  <a:lnTo>
                    <a:pt x="1402" y="6286"/>
                  </a:lnTo>
                  <a:cubicBezTo>
                    <a:pt x="1102" y="6019"/>
                    <a:pt x="768" y="5819"/>
                    <a:pt x="468" y="5518"/>
                  </a:cubicBezTo>
                  <a:cubicBezTo>
                    <a:pt x="434" y="5518"/>
                    <a:pt x="401" y="5552"/>
                    <a:pt x="434" y="5585"/>
                  </a:cubicBezTo>
                  <a:cubicBezTo>
                    <a:pt x="735" y="5852"/>
                    <a:pt x="1035" y="6152"/>
                    <a:pt x="1335" y="6419"/>
                  </a:cubicBezTo>
                  <a:cubicBezTo>
                    <a:pt x="1469" y="6519"/>
                    <a:pt x="1635" y="6653"/>
                    <a:pt x="1802" y="6786"/>
                  </a:cubicBezTo>
                  <a:lnTo>
                    <a:pt x="2036" y="6953"/>
                  </a:lnTo>
                  <a:lnTo>
                    <a:pt x="2102" y="6986"/>
                  </a:lnTo>
                  <a:cubicBezTo>
                    <a:pt x="2536" y="7620"/>
                    <a:pt x="3003" y="8187"/>
                    <a:pt x="3503" y="8754"/>
                  </a:cubicBezTo>
                  <a:cubicBezTo>
                    <a:pt x="4738" y="10255"/>
                    <a:pt x="6205" y="11556"/>
                    <a:pt x="7840" y="12590"/>
                  </a:cubicBezTo>
                  <a:cubicBezTo>
                    <a:pt x="8740" y="13157"/>
                    <a:pt x="9708" y="13524"/>
                    <a:pt x="10742" y="13691"/>
                  </a:cubicBezTo>
                  <a:cubicBezTo>
                    <a:pt x="10746" y="13696"/>
                    <a:pt x="10751" y="13698"/>
                    <a:pt x="10756" y="13698"/>
                  </a:cubicBezTo>
                  <a:cubicBezTo>
                    <a:pt x="10783" y="13698"/>
                    <a:pt x="10804" y="13620"/>
                    <a:pt x="10775" y="13591"/>
                  </a:cubicBezTo>
                  <a:cubicBezTo>
                    <a:pt x="8974" y="13090"/>
                    <a:pt x="7306" y="12156"/>
                    <a:pt x="5972" y="10822"/>
                  </a:cubicBezTo>
                  <a:cubicBezTo>
                    <a:pt x="4537" y="9488"/>
                    <a:pt x="3203" y="8054"/>
                    <a:pt x="1969" y="6486"/>
                  </a:cubicBezTo>
                  <a:cubicBezTo>
                    <a:pt x="1268" y="5618"/>
                    <a:pt x="635" y="4684"/>
                    <a:pt x="34" y="3750"/>
                  </a:cubicBezTo>
                  <a:cubicBezTo>
                    <a:pt x="34" y="3739"/>
                    <a:pt x="30" y="3736"/>
                    <a:pt x="26" y="3736"/>
                  </a:cubicBezTo>
                  <a:close/>
                  <a:moveTo>
                    <a:pt x="20415" y="11923"/>
                  </a:moveTo>
                  <a:cubicBezTo>
                    <a:pt x="20082" y="12023"/>
                    <a:pt x="19748" y="12156"/>
                    <a:pt x="19415" y="12257"/>
                  </a:cubicBezTo>
                  <a:cubicBezTo>
                    <a:pt x="19114" y="12357"/>
                    <a:pt x="18781" y="12490"/>
                    <a:pt x="18447" y="12590"/>
                  </a:cubicBezTo>
                  <a:cubicBezTo>
                    <a:pt x="17780" y="12790"/>
                    <a:pt x="17113" y="12957"/>
                    <a:pt x="16413" y="13090"/>
                  </a:cubicBezTo>
                  <a:cubicBezTo>
                    <a:pt x="15745" y="13257"/>
                    <a:pt x="15078" y="13391"/>
                    <a:pt x="14411" y="13491"/>
                  </a:cubicBezTo>
                  <a:cubicBezTo>
                    <a:pt x="13711" y="13624"/>
                    <a:pt x="12977" y="13724"/>
                    <a:pt x="12276" y="13758"/>
                  </a:cubicBezTo>
                  <a:cubicBezTo>
                    <a:pt x="12210" y="13758"/>
                    <a:pt x="12243" y="13791"/>
                    <a:pt x="12276" y="13791"/>
                  </a:cubicBezTo>
                  <a:cubicBezTo>
                    <a:pt x="12977" y="13791"/>
                    <a:pt x="13677" y="13758"/>
                    <a:pt x="14411" y="13658"/>
                  </a:cubicBezTo>
                  <a:cubicBezTo>
                    <a:pt x="15078" y="13591"/>
                    <a:pt x="15779" y="13457"/>
                    <a:pt x="16446" y="13291"/>
                  </a:cubicBezTo>
                  <a:cubicBezTo>
                    <a:pt x="17113" y="13124"/>
                    <a:pt x="17814" y="12924"/>
                    <a:pt x="18481" y="12690"/>
                  </a:cubicBezTo>
                  <a:cubicBezTo>
                    <a:pt x="18814" y="12590"/>
                    <a:pt x="19148" y="12490"/>
                    <a:pt x="19448" y="12357"/>
                  </a:cubicBezTo>
                  <a:cubicBezTo>
                    <a:pt x="19782" y="12257"/>
                    <a:pt x="20115" y="12123"/>
                    <a:pt x="20415" y="11990"/>
                  </a:cubicBezTo>
                  <a:cubicBezTo>
                    <a:pt x="20449" y="11956"/>
                    <a:pt x="20449" y="11956"/>
                    <a:pt x="20415" y="1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2213425" y="3834850"/>
              <a:ext cx="55050" cy="1024925"/>
            </a:xfrm>
            <a:custGeom>
              <a:avLst/>
              <a:gdLst/>
              <a:ahLst/>
              <a:cxnLst/>
              <a:rect l="l" t="t" r="r" b="b"/>
              <a:pathLst>
                <a:path w="2202" h="40997" extrusionOk="0">
                  <a:moveTo>
                    <a:pt x="0" y="1"/>
                  </a:moveTo>
                  <a:lnTo>
                    <a:pt x="67" y="4737"/>
                  </a:lnTo>
                  <a:lnTo>
                    <a:pt x="734" y="40997"/>
                  </a:lnTo>
                  <a:lnTo>
                    <a:pt x="1468" y="40997"/>
                  </a:lnTo>
                  <a:lnTo>
                    <a:pt x="2135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2213425" y="3834850"/>
              <a:ext cx="55050" cy="118450"/>
            </a:xfrm>
            <a:custGeom>
              <a:avLst/>
              <a:gdLst/>
              <a:ahLst/>
              <a:cxnLst/>
              <a:rect l="l" t="t" r="r" b="b"/>
              <a:pathLst>
                <a:path w="2202" h="4738" extrusionOk="0">
                  <a:moveTo>
                    <a:pt x="0" y="1"/>
                  </a:moveTo>
                  <a:lnTo>
                    <a:pt x="67" y="4737"/>
                  </a:lnTo>
                  <a:lnTo>
                    <a:pt x="2135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4676000" y="3834850"/>
              <a:ext cx="55075" cy="1024925"/>
            </a:xfrm>
            <a:custGeom>
              <a:avLst/>
              <a:gdLst/>
              <a:ahLst/>
              <a:cxnLst/>
              <a:rect l="l" t="t" r="r" b="b"/>
              <a:pathLst>
                <a:path w="2203" h="40997" extrusionOk="0">
                  <a:moveTo>
                    <a:pt x="1" y="1"/>
                  </a:moveTo>
                  <a:lnTo>
                    <a:pt x="68" y="4737"/>
                  </a:lnTo>
                  <a:lnTo>
                    <a:pt x="735" y="40997"/>
                  </a:lnTo>
                  <a:lnTo>
                    <a:pt x="1502" y="40997"/>
                  </a:lnTo>
                  <a:lnTo>
                    <a:pt x="2136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4676000" y="3834850"/>
              <a:ext cx="55075" cy="118450"/>
            </a:xfrm>
            <a:custGeom>
              <a:avLst/>
              <a:gdLst/>
              <a:ahLst/>
              <a:cxnLst/>
              <a:rect l="l" t="t" r="r" b="b"/>
              <a:pathLst>
                <a:path w="2203" h="4738" extrusionOk="0">
                  <a:moveTo>
                    <a:pt x="1" y="1"/>
                  </a:moveTo>
                  <a:lnTo>
                    <a:pt x="68" y="4737"/>
                  </a:lnTo>
                  <a:lnTo>
                    <a:pt x="2136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2023275" y="3834850"/>
              <a:ext cx="55075" cy="1024925"/>
            </a:xfrm>
            <a:custGeom>
              <a:avLst/>
              <a:gdLst/>
              <a:ahLst/>
              <a:cxnLst/>
              <a:rect l="l" t="t" r="r" b="b"/>
              <a:pathLst>
                <a:path w="2203" h="40997" extrusionOk="0">
                  <a:moveTo>
                    <a:pt x="1" y="1"/>
                  </a:moveTo>
                  <a:lnTo>
                    <a:pt x="68" y="4737"/>
                  </a:lnTo>
                  <a:lnTo>
                    <a:pt x="735" y="40997"/>
                  </a:lnTo>
                  <a:lnTo>
                    <a:pt x="1469" y="40997"/>
                  </a:lnTo>
                  <a:lnTo>
                    <a:pt x="2136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2023275" y="3834850"/>
              <a:ext cx="55075" cy="118450"/>
            </a:xfrm>
            <a:custGeom>
              <a:avLst/>
              <a:gdLst/>
              <a:ahLst/>
              <a:cxnLst/>
              <a:rect l="l" t="t" r="r" b="b"/>
              <a:pathLst>
                <a:path w="2203" h="4738" extrusionOk="0">
                  <a:moveTo>
                    <a:pt x="1" y="1"/>
                  </a:moveTo>
                  <a:lnTo>
                    <a:pt x="68" y="4737"/>
                  </a:lnTo>
                  <a:lnTo>
                    <a:pt x="2136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4485875" y="3834850"/>
              <a:ext cx="55075" cy="1024925"/>
            </a:xfrm>
            <a:custGeom>
              <a:avLst/>
              <a:gdLst/>
              <a:ahLst/>
              <a:cxnLst/>
              <a:rect l="l" t="t" r="r" b="b"/>
              <a:pathLst>
                <a:path w="2203" h="40997" extrusionOk="0">
                  <a:moveTo>
                    <a:pt x="0" y="1"/>
                  </a:moveTo>
                  <a:lnTo>
                    <a:pt x="67" y="4737"/>
                  </a:lnTo>
                  <a:lnTo>
                    <a:pt x="734" y="40997"/>
                  </a:lnTo>
                  <a:lnTo>
                    <a:pt x="1468" y="40997"/>
                  </a:lnTo>
                  <a:lnTo>
                    <a:pt x="2135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4485875" y="3834850"/>
              <a:ext cx="55075" cy="118450"/>
            </a:xfrm>
            <a:custGeom>
              <a:avLst/>
              <a:gdLst/>
              <a:ahLst/>
              <a:cxnLst/>
              <a:rect l="l" t="t" r="r" b="b"/>
              <a:pathLst>
                <a:path w="2203" h="4738" extrusionOk="0">
                  <a:moveTo>
                    <a:pt x="0" y="1"/>
                  </a:moveTo>
                  <a:lnTo>
                    <a:pt x="67" y="4737"/>
                  </a:lnTo>
                  <a:lnTo>
                    <a:pt x="2135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1854000" y="3761475"/>
              <a:ext cx="3018850" cy="100925"/>
            </a:xfrm>
            <a:custGeom>
              <a:avLst/>
              <a:gdLst/>
              <a:ahLst/>
              <a:cxnLst/>
              <a:rect l="l" t="t" r="r" b="b"/>
              <a:pathLst>
                <a:path w="120754" h="4037" extrusionOk="0">
                  <a:moveTo>
                    <a:pt x="0" y="0"/>
                  </a:moveTo>
                  <a:lnTo>
                    <a:pt x="0" y="4036"/>
                  </a:lnTo>
                  <a:lnTo>
                    <a:pt x="120753" y="4036"/>
                  </a:lnTo>
                  <a:lnTo>
                    <a:pt x="120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3034000" y="3446250"/>
              <a:ext cx="500375" cy="315250"/>
            </a:xfrm>
            <a:custGeom>
              <a:avLst/>
              <a:gdLst/>
              <a:ahLst/>
              <a:cxnLst/>
              <a:rect l="l" t="t" r="r" b="b"/>
              <a:pathLst>
                <a:path w="20015" h="12610" extrusionOk="0">
                  <a:moveTo>
                    <a:pt x="1435" y="0"/>
                  </a:moveTo>
                  <a:lnTo>
                    <a:pt x="1" y="12609"/>
                  </a:lnTo>
                  <a:lnTo>
                    <a:pt x="18581" y="12609"/>
                  </a:lnTo>
                  <a:lnTo>
                    <a:pt x="2001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3059850" y="3467100"/>
              <a:ext cx="449525" cy="273550"/>
            </a:xfrm>
            <a:custGeom>
              <a:avLst/>
              <a:gdLst/>
              <a:ahLst/>
              <a:cxnLst/>
              <a:rect l="l" t="t" r="r" b="b"/>
              <a:pathLst>
                <a:path w="17981" h="10942" extrusionOk="0">
                  <a:moveTo>
                    <a:pt x="1235" y="0"/>
                  </a:moveTo>
                  <a:lnTo>
                    <a:pt x="1" y="10941"/>
                  </a:lnTo>
                  <a:lnTo>
                    <a:pt x="16746" y="10941"/>
                  </a:lnTo>
                  <a:lnTo>
                    <a:pt x="17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2771325" y="3740625"/>
              <a:ext cx="477025" cy="20875"/>
            </a:xfrm>
            <a:custGeom>
              <a:avLst/>
              <a:gdLst/>
              <a:ahLst/>
              <a:cxnLst/>
              <a:rect l="l" t="t" r="r" b="b"/>
              <a:pathLst>
                <a:path w="19081" h="835" extrusionOk="0">
                  <a:moveTo>
                    <a:pt x="0" y="0"/>
                  </a:moveTo>
                  <a:lnTo>
                    <a:pt x="0" y="834"/>
                  </a:lnTo>
                  <a:lnTo>
                    <a:pt x="19080" y="834"/>
                  </a:lnTo>
                  <a:lnTo>
                    <a:pt x="190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2771325" y="3740625"/>
              <a:ext cx="240200" cy="20875"/>
            </a:xfrm>
            <a:custGeom>
              <a:avLst/>
              <a:gdLst/>
              <a:ahLst/>
              <a:cxnLst/>
              <a:rect l="l" t="t" r="r" b="b"/>
              <a:pathLst>
                <a:path w="9608" h="835" extrusionOk="0">
                  <a:moveTo>
                    <a:pt x="0" y="0"/>
                  </a:moveTo>
                  <a:lnTo>
                    <a:pt x="0" y="834"/>
                  </a:lnTo>
                  <a:lnTo>
                    <a:pt x="9607" y="834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3137400" y="3542150"/>
              <a:ext cx="306100" cy="148450"/>
            </a:xfrm>
            <a:custGeom>
              <a:avLst/>
              <a:gdLst/>
              <a:ahLst/>
              <a:cxnLst/>
              <a:rect l="l" t="t" r="r" b="b"/>
              <a:pathLst>
                <a:path w="12244" h="5938" extrusionOk="0">
                  <a:moveTo>
                    <a:pt x="2870" y="0"/>
                  </a:moveTo>
                  <a:lnTo>
                    <a:pt x="1535" y="1568"/>
                  </a:lnTo>
                  <a:lnTo>
                    <a:pt x="168" y="267"/>
                  </a:lnTo>
                  <a:lnTo>
                    <a:pt x="1" y="467"/>
                  </a:lnTo>
                  <a:lnTo>
                    <a:pt x="1569" y="1968"/>
                  </a:lnTo>
                  <a:lnTo>
                    <a:pt x="2836" y="434"/>
                  </a:lnTo>
                  <a:lnTo>
                    <a:pt x="5238" y="3436"/>
                  </a:lnTo>
                  <a:lnTo>
                    <a:pt x="5772" y="2969"/>
                  </a:lnTo>
                  <a:lnTo>
                    <a:pt x="7306" y="5037"/>
                  </a:lnTo>
                  <a:lnTo>
                    <a:pt x="9274" y="1701"/>
                  </a:lnTo>
                  <a:lnTo>
                    <a:pt x="12210" y="5938"/>
                  </a:lnTo>
                  <a:lnTo>
                    <a:pt x="12243" y="5504"/>
                  </a:lnTo>
                  <a:lnTo>
                    <a:pt x="9274" y="1201"/>
                  </a:lnTo>
                  <a:lnTo>
                    <a:pt x="7273" y="4537"/>
                  </a:lnTo>
                  <a:lnTo>
                    <a:pt x="5805" y="2535"/>
                  </a:lnTo>
                  <a:lnTo>
                    <a:pt x="5271" y="3036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3129075" y="3541300"/>
              <a:ext cx="19200" cy="19225"/>
            </a:xfrm>
            <a:custGeom>
              <a:avLst/>
              <a:gdLst/>
              <a:ahLst/>
              <a:cxnLst/>
              <a:rect l="l" t="t" r="r" b="b"/>
              <a:pathLst>
                <a:path w="768" h="769" extrusionOk="0">
                  <a:moveTo>
                    <a:pt x="0" y="1"/>
                  </a:moveTo>
                  <a:lnTo>
                    <a:pt x="234" y="768"/>
                  </a:lnTo>
                  <a:lnTo>
                    <a:pt x="768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3104050" y="3494600"/>
              <a:ext cx="361950" cy="220200"/>
            </a:xfrm>
            <a:custGeom>
              <a:avLst/>
              <a:gdLst/>
              <a:ahLst/>
              <a:cxnLst/>
              <a:rect l="l" t="t" r="r" b="b"/>
              <a:pathLst>
                <a:path w="14478" h="8808" extrusionOk="0">
                  <a:moveTo>
                    <a:pt x="14378" y="1"/>
                  </a:moveTo>
                  <a:lnTo>
                    <a:pt x="13377" y="8707"/>
                  </a:lnTo>
                  <a:lnTo>
                    <a:pt x="1" y="8707"/>
                  </a:lnTo>
                  <a:lnTo>
                    <a:pt x="1" y="8807"/>
                  </a:lnTo>
                  <a:lnTo>
                    <a:pt x="13477" y="8807"/>
                  </a:lnTo>
                  <a:lnTo>
                    <a:pt x="1447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3455975" y="3504625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0" y="0"/>
                  </a:moveTo>
                  <a:lnTo>
                    <a:pt x="0" y="100"/>
                  </a:lnTo>
                  <a:lnTo>
                    <a:pt x="601" y="1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3454300" y="3517950"/>
              <a:ext cx="15050" cy="3375"/>
            </a:xfrm>
            <a:custGeom>
              <a:avLst/>
              <a:gdLst/>
              <a:ahLst/>
              <a:cxnLst/>
              <a:rect l="l" t="t" r="r" b="b"/>
              <a:pathLst>
                <a:path w="602" h="135" extrusionOk="0">
                  <a:moveTo>
                    <a:pt x="1" y="1"/>
                  </a:moveTo>
                  <a:lnTo>
                    <a:pt x="1" y="134"/>
                  </a:lnTo>
                  <a:lnTo>
                    <a:pt x="601" y="1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3453475" y="3532125"/>
              <a:ext cx="14200" cy="2550"/>
            </a:xfrm>
            <a:custGeom>
              <a:avLst/>
              <a:gdLst/>
              <a:ahLst/>
              <a:cxnLst/>
              <a:rect l="l" t="t" r="r" b="b"/>
              <a:pathLst>
                <a:path w="568" h="102" extrusionOk="0">
                  <a:moveTo>
                    <a:pt x="0" y="1"/>
                  </a:moveTo>
                  <a:lnTo>
                    <a:pt x="0" y="101"/>
                  </a:lnTo>
                  <a:lnTo>
                    <a:pt x="567" y="1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3451800" y="3546325"/>
              <a:ext cx="14200" cy="2525"/>
            </a:xfrm>
            <a:custGeom>
              <a:avLst/>
              <a:gdLst/>
              <a:ahLst/>
              <a:cxnLst/>
              <a:rect l="l" t="t" r="r" b="b"/>
              <a:pathLst>
                <a:path w="568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68" y="100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3449300" y="3560500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601" y="1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3448475" y="3574675"/>
              <a:ext cx="14200" cy="2525"/>
            </a:xfrm>
            <a:custGeom>
              <a:avLst/>
              <a:gdLst/>
              <a:ahLst/>
              <a:cxnLst/>
              <a:rect l="l" t="t" r="r" b="b"/>
              <a:pathLst>
                <a:path w="568" h="101" extrusionOk="0">
                  <a:moveTo>
                    <a:pt x="0" y="0"/>
                  </a:moveTo>
                  <a:lnTo>
                    <a:pt x="0" y="100"/>
                  </a:lnTo>
                  <a:lnTo>
                    <a:pt x="567" y="10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3446800" y="3588000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0" y="1"/>
                  </a:moveTo>
                  <a:lnTo>
                    <a:pt x="0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3445125" y="3602175"/>
              <a:ext cx="15050" cy="2550"/>
            </a:xfrm>
            <a:custGeom>
              <a:avLst/>
              <a:gdLst/>
              <a:ahLst/>
              <a:cxnLst/>
              <a:rect l="l" t="t" r="r" b="b"/>
              <a:pathLst>
                <a:path w="602" h="102" extrusionOk="0">
                  <a:moveTo>
                    <a:pt x="1" y="1"/>
                  </a:moveTo>
                  <a:lnTo>
                    <a:pt x="1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3443475" y="3616375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0" y="0"/>
                  </a:moveTo>
                  <a:lnTo>
                    <a:pt x="0" y="100"/>
                  </a:lnTo>
                  <a:lnTo>
                    <a:pt x="600" y="10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3441800" y="3629700"/>
              <a:ext cx="15025" cy="3375"/>
            </a:xfrm>
            <a:custGeom>
              <a:avLst/>
              <a:gdLst/>
              <a:ahLst/>
              <a:cxnLst/>
              <a:rect l="l" t="t" r="r" b="b"/>
              <a:pathLst>
                <a:path w="601" h="135" extrusionOk="0">
                  <a:moveTo>
                    <a:pt x="0" y="1"/>
                  </a:moveTo>
                  <a:lnTo>
                    <a:pt x="0" y="134"/>
                  </a:lnTo>
                  <a:lnTo>
                    <a:pt x="601" y="1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3440125" y="3643875"/>
              <a:ext cx="15050" cy="2525"/>
            </a:xfrm>
            <a:custGeom>
              <a:avLst/>
              <a:gdLst/>
              <a:ahLst/>
              <a:cxnLst/>
              <a:rect l="l" t="t" r="r" b="b"/>
              <a:pathLst>
                <a:path w="6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3438450" y="3658050"/>
              <a:ext cx="15050" cy="2525"/>
            </a:xfrm>
            <a:custGeom>
              <a:avLst/>
              <a:gdLst/>
              <a:ahLst/>
              <a:cxnLst/>
              <a:rect l="l" t="t" r="r" b="b"/>
              <a:pathLst>
                <a:path w="6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3436800" y="3672250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0" y="0"/>
                  </a:moveTo>
                  <a:lnTo>
                    <a:pt x="0" y="100"/>
                  </a:lnTo>
                  <a:lnTo>
                    <a:pt x="601" y="1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3435950" y="3685575"/>
              <a:ext cx="14200" cy="3375"/>
            </a:xfrm>
            <a:custGeom>
              <a:avLst/>
              <a:gdLst/>
              <a:ahLst/>
              <a:cxnLst/>
              <a:rect l="l" t="t" r="r" b="b"/>
              <a:pathLst>
                <a:path w="568" h="135" extrusionOk="0">
                  <a:moveTo>
                    <a:pt x="1" y="1"/>
                  </a:moveTo>
                  <a:lnTo>
                    <a:pt x="1" y="134"/>
                  </a:lnTo>
                  <a:lnTo>
                    <a:pt x="568" y="13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3433450" y="3699750"/>
              <a:ext cx="15050" cy="2525"/>
            </a:xfrm>
            <a:custGeom>
              <a:avLst/>
              <a:gdLst/>
              <a:ahLst/>
              <a:cxnLst/>
              <a:rect l="l" t="t" r="r" b="b"/>
              <a:pathLst>
                <a:path w="6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1790625" y="4273450"/>
              <a:ext cx="249350" cy="467750"/>
            </a:xfrm>
            <a:custGeom>
              <a:avLst/>
              <a:gdLst/>
              <a:ahLst/>
              <a:cxnLst/>
              <a:rect l="l" t="t" r="r" b="b"/>
              <a:pathLst>
                <a:path w="9974" h="18710" extrusionOk="0">
                  <a:moveTo>
                    <a:pt x="9373" y="1"/>
                  </a:moveTo>
                  <a:cubicBezTo>
                    <a:pt x="9313" y="1"/>
                    <a:pt x="9250" y="26"/>
                    <a:pt x="9207" y="69"/>
                  </a:cubicBezTo>
                  <a:cubicBezTo>
                    <a:pt x="5204" y="5473"/>
                    <a:pt x="1034" y="11811"/>
                    <a:pt x="0" y="18616"/>
                  </a:cubicBezTo>
                  <a:cubicBezTo>
                    <a:pt x="0" y="18674"/>
                    <a:pt x="56" y="18710"/>
                    <a:pt x="104" y="18710"/>
                  </a:cubicBezTo>
                  <a:cubicBezTo>
                    <a:pt x="138" y="18710"/>
                    <a:pt x="167" y="18691"/>
                    <a:pt x="167" y="18649"/>
                  </a:cubicBezTo>
                  <a:cubicBezTo>
                    <a:pt x="634" y="16781"/>
                    <a:pt x="1234" y="14980"/>
                    <a:pt x="1968" y="13212"/>
                  </a:cubicBezTo>
                  <a:cubicBezTo>
                    <a:pt x="4603" y="12478"/>
                    <a:pt x="7172" y="11878"/>
                    <a:pt x="8573" y="9242"/>
                  </a:cubicBezTo>
                  <a:cubicBezTo>
                    <a:pt x="9974" y="6574"/>
                    <a:pt x="9807" y="3071"/>
                    <a:pt x="9540" y="136"/>
                  </a:cubicBezTo>
                  <a:cubicBezTo>
                    <a:pt x="9522" y="42"/>
                    <a:pt x="9450" y="1"/>
                    <a:pt x="9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1840100" y="4316025"/>
              <a:ext cx="178200" cy="288975"/>
            </a:xfrm>
            <a:custGeom>
              <a:avLst/>
              <a:gdLst/>
              <a:ahLst/>
              <a:cxnLst/>
              <a:rect l="l" t="t" r="r" b="b"/>
              <a:pathLst>
                <a:path w="7128" h="11559" extrusionOk="0">
                  <a:moveTo>
                    <a:pt x="1157" y="10175"/>
                  </a:moveTo>
                  <a:cubicBezTo>
                    <a:pt x="1023" y="10208"/>
                    <a:pt x="923" y="10275"/>
                    <a:pt x="823" y="10342"/>
                  </a:cubicBezTo>
                  <a:cubicBezTo>
                    <a:pt x="934" y="10286"/>
                    <a:pt x="1046" y="10230"/>
                    <a:pt x="1157" y="10175"/>
                  </a:cubicBezTo>
                  <a:close/>
                  <a:moveTo>
                    <a:pt x="7061" y="1"/>
                  </a:moveTo>
                  <a:cubicBezTo>
                    <a:pt x="4126" y="3336"/>
                    <a:pt x="1824" y="7406"/>
                    <a:pt x="23" y="11442"/>
                  </a:cubicBezTo>
                  <a:cubicBezTo>
                    <a:pt x="1" y="11507"/>
                    <a:pt x="36" y="11559"/>
                    <a:pt x="72" y="11559"/>
                  </a:cubicBezTo>
                  <a:cubicBezTo>
                    <a:pt x="91" y="11559"/>
                    <a:pt x="111" y="11544"/>
                    <a:pt x="123" y="11509"/>
                  </a:cubicBezTo>
                  <a:cubicBezTo>
                    <a:pt x="356" y="11142"/>
                    <a:pt x="556" y="10742"/>
                    <a:pt x="756" y="10375"/>
                  </a:cubicBezTo>
                  <a:cubicBezTo>
                    <a:pt x="779" y="10364"/>
                    <a:pt x="801" y="10353"/>
                    <a:pt x="823" y="10342"/>
                  </a:cubicBezTo>
                  <a:cubicBezTo>
                    <a:pt x="1257" y="9508"/>
                    <a:pt x="1690" y="8707"/>
                    <a:pt x="2124" y="7906"/>
                  </a:cubicBezTo>
                  <a:cubicBezTo>
                    <a:pt x="3759" y="6806"/>
                    <a:pt x="5126" y="5171"/>
                    <a:pt x="6360" y="3670"/>
                  </a:cubicBezTo>
                  <a:cubicBezTo>
                    <a:pt x="6384" y="3646"/>
                    <a:pt x="6374" y="3623"/>
                    <a:pt x="6355" y="3623"/>
                  </a:cubicBezTo>
                  <a:cubicBezTo>
                    <a:pt x="6347" y="3623"/>
                    <a:pt x="6337" y="3627"/>
                    <a:pt x="6327" y="3637"/>
                  </a:cubicBezTo>
                  <a:cubicBezTo>
                    <a:pt x="5060" y="5071"/>
                    <a:pt x="3625" y="6272"/>
                    <a:pt x="2291" y="7606"/>
                  </a:cubicBezTo>
                  <a:cubicBezTo>
                    <a:pt x="3725" y="5004"/>
                    <a:pt x="5193" y="2402"/>
                    <a:pt x="7094" y="34"/>
                  </a:cubicBezTo>
                  <a:cubicBezTo>
                    <a:pt x="7128" y="1"/>
                    <a:pt x="7061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1873325" y="4515000"/>
              <a:ext cx="79100" cy="53975"/>
            </a:xfrm>
            <a:custGeom>
              <a:avLst/>
              <a:gdLst/>
              <a:ahLst/>
              <a:cxnLst/>
              <a:rect l="l" t="t" r="r" b="b"/>
              <a:pathLst>
                <a:path w="3164" h="2159" extrusionOk="0">
                  <a:moveTo>
                    <a:pt x="3137" y="0"/>
                  </a:moveTo>
                  <a:cubicBezTo>
                    <a:pt x="3133" y="0"/>
                    <a:pt x="3130" y="4"/>
                    <a:pt x="3130" y="14"/>
                  </a:cubicBezTo>
                  <a:cubicBezTo>
                    <a:pt x="2129" y="781"/>
                    <a:pt x="1095" y="1482"/>
                    <a:pt x="28" y="2082"/>
                  </a:cubicBezTo>
                  <a:cubicBezTo>
                    <a:pt x="1" y="2109"/>
                    <a:pt x="18" y="2158"/>
                    <a:pt x="60" y="2158"/>
                  </a:cubicBezTo>
                  <a:cubicBezTo>
                    <a:pt x="70" y="2158"/>
                    <a:pt x="82" y="2155"/>
                    <a:pt x="95" y="2149"/>
                  </a:cubicBezTo>
                  <a:cubicBezTo>
                    <a:pt x="1195" y="1549"/>
                    <a:pt x="2196" y="848"/>
                    <a:pt x="3163" y="48"/>
                  </a:cubicBezTo>
                  <a:cubicBezTo>
                    <a:pt x="3163" y="24"/>
                    <a:pt x="3147" y="0"/>
                    <a:pt x="3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1767275" y="4014825"/>
              <a:ext cx="175050" cy="700275"/>
            </a:xfrm>
            <a:custGeom>
              <a:avLst/>
              <a:gdLst/>
              <a:ahLst/>
              <a:cxnLst/>
              <a:rect l="l" t="t" r="r" b="b"/>
              <a:pathLst>
                <a:path w="7002" h="28011" extrusionOk="0">
                  <a:moveTo>
                    <a:pt x="5153" y="0"/>
                  </a:moveTo>
                  <a:cubicBezTo>
                    <a:pt x="5137" y="0"/>
                    <a:pt x="5120" y="2"/>
                    <a:pt x="5104" y="7"/>
                  </a:cubicBezTo>
                  <a:cubicBezTo>
                    <a:pt x="4603" y="140"/>
                    <a:pt x="2902" y="4076"/>
                    <a:pt x="2435" y="5377"/>
                  </a:cubicBezTo>
                  <a:cubicBezTo>
                    <a:pt x="1701" y="7512"/>
                    <a:pt x="1168" y="9714"/>
                    <a:pt x="834" y="11949"/>
                  </a:cubicBezTo>
                  <a:cubicBezTo>
                    <a:pt x="0" y="17219"/>
                    <a:pt x="67" y="22623"/>
                    <a:pt x="467" y="27960"/>
                  </a:cubicBezTo>
                  <a:cubicBezTo>
                    <a:pt x="467" y="27994"/>
                    <a:pt x="509" y="28010"/>
                    <a:pt x="551" y="28010"/>
                  </a:cubicBezTo>
                  <a:cubicBezTo>
                    <a:pt x="592" y="28010"/>
                    <a:pt x="634" y="27994"/>
                    <a:pt x="634" y="27960"/>
                  </a:cubicBezTo>
                  <a:cubicBezTo>
                    <a:pt x="634" y="25692"/>
                    <a:pt x="634" y="23457"/>
                    <a:pt x="667" y="21189"/>
                  </a:cubicBezTo>
                  <a:cubicBezTo>
                    <a:pt x="1234" y="20055"/>
                    <a:pt x="2469" y="19387"/>
                    <a:pt x="3336" y="18453"/>
                  </a:cubicBezTo>
                  <a:cubicBezTo>
                    <a:pt x="3936" y="17786"/>
                    <a:pt x="4470" y="17052"/>
                    <a:pt x="4937" y="16252"/>
                  </a:cubicBezTo>
                  <a:cubicBezTo>
                    <a:pt x="5971" y="14317"/>
                    <a:pt x="6572" y="12216"/>
                    <a:pt x="6772" y="10047"/>
                  </a:cubicBezTo>
                  <a:cubicBezTo>
                    <a:pt x="7001" y="7685"/>
                    <a:pt x="6134" y="0"/>
                    <a:pt x="5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1778100" y="4049675"/>
              <a:ext cx="120950" cy="444975"/>
            </a:xfrm>
            <a:custGeom>
              <a:avLst/>
              <a:gdLst/>
              <a:ahLst/>
              <a:cxnLst/>
              <a:rect l="l" t="t" r="r" b="b"/>
              <a:pathLst>
                <a:path w="4838" h="17799" extrusionOk="0">
                  <a:moveTo>
                    <a:pt x="4338" y="0"/>
                  </a:moveTo>
                  <a:cubicBezTo>
                    <a:pt x="4326" y="0"/>
                    <a:pt x="4314" y="4"/>
                    <a:pt x="4304" y="14"/>
                  </a:cubicBezTo>
                  <a:cubicBezTo>
                    <a:pt x="2803" y="2649"/>
                    <a:pt x="2036" y="5451"/>
                    <a:pt x="1402" y="8420"/>
                  </a:cubicBezTo>
                  <a:cubicBezTo>
                    <a:pt x="801" y="11155"/>
                    <a:pt x="134" y="14024"/>
                    <a:pt x="34" y="16893"/>
                  </a:cubicBezTo>
                  <a:cubicBezTo>
                    <a:pt x="1" y="16893"/>
                    <a:pt x="1" y="16959"/>
                    <a:pt x="34" y="16993"/>
                  </a:cubicBezTo>
                  <a:cubicBezTo>
                    <a:pt x="1" y="17226"/>
                    <a:pt x="1" y="17493"/>
                    <a:pt x="1" y="17760"/>
                  </a:cubicBezTo>
                  <a:cubicBezTo>
                    <a:pt x="1" y="17779"/>
                    <a:pt x="34" y="17798"/>
                    <a:pt x="62" y="17798"/>
                  </a:cubicBezTo>
                  <a:cubicBezTo>
                    <a:pt x="83" y="17798"/>
                    <a:pt x="101" y="17788"/>
                    <a:pt x="101" y="17760"/>
                  </a:cubicBezTo>
                  <a:lnTo>
                    <a:pt x="234" y="16893"/>
                  </a:lnTo>
                  <a:cubicBezTo>
                    <a:pt x="2469" y="15358"/>
                    <a:pt x="3937" y="13090"/>
                    <a:pt x="4838" y="10588"/>
                  </a:cubicBezTo>
                  <a:lnTo>
                    <a:pt x="4838" y="10588"/>
                  </a:lnTo>
                  <a:cubicBezTo>
                    <a:pt x="3904" y="13023"/>
                    <a:pt x="2236" y="14991"/>
                    <a:pt x="268" y="16659"/>
                  </a:cubicBezTo>
                  <a:cubicBezTo>
                    <a:pt x="434" y="15592"/>
                    <a:pt x="568" y="14491"/>
                    <a:pt x="735" y="13390"/>
                  </a:cubicBezTo>
                  <a:lnTo>
                    <a:pt x="868" y="13157"/>
                  </a:lnTo>
                  <a:cubicBezTo>
                    <a:pt x="868" y="13157"/>
                    <a:pt x="853" y="13142"/>
                    <a:pt x="843" y="13142"/>
                  </a:cubicBezTo>
                  <a:cubicBezTo>
                    <a:pt x="838" y="13142"/>
                    <a:pt x="835" y="13145"/>
                    <a:pt x="835" y="13157"/>
                  </a:cubicBezTo>
                  <a:cubicBezTo>
                    <a:pt x="801" y="13157"/>
                    <a:pt x="801" y="13190"/>
                    <a:pt x="768" y="13223"/>
                  </a:cubicBezTo>
                  <a:cubicBezTo>
                    <a:pt x="1102" y="11055"/>
                    <a:pt x="1469" y="8920"/>
                    <a:pt x="1969" y="6785"/>
                  </a:cubicBezTo>
                  <a:cubicBezTo>
                    <a:pt x="2169" y="6552"/>
                    <a:pt x="2336" y="6352"/>
                    <a:pt x="2469" y="6118"/>
                  </a:cubicBezTo>
                  <a:cubicBezTo>
                    <a:pt x="2493" y="6071"/>
                    <a:pt x="2450" y="6024"/>
                    <a:pt x="2411" y="6024"/>
                  </a:cubicBezTo>
                  <a:cubicBezTo>
                    <a:pt x="2394" y="6024"/>
                    <a:pt x="2379" y="6032"/>
                    <a:pt x="2369" y="6051"/>
                  </a:cubicBezTo>
                  <a:cubicBezTo>
                    <a:pt x="2269" y="6185"/>
                    <a:pt x="2136" y="6352"/>
                    <a:pt x="2036" y="6518"/>
                  </a:cubicBezTo>
                  <a:cubicBezTo>
                    <a:pt x="2569" y="4284"/>
                    <a:pt x="3370" y="2115"/>
                    <a:pt x="4371" y="47"/>
                  </a:cubicBezTo>
                  <a:cubicBezTo>
                    <a:pt x="4394" y="24"/>
                    <a:pt x="4368" y="0"/>
                    <a:pt x="4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1801450" y="4197250"/>
              <a:ext cx="101500" cy="173350"/>
            </a:xfrm>
            <a:custGeom>
              <a:avLst/>
              <a:gdLst/>
              <a:ahLst/>
              <a:cxnLst/>
              <a:rect l="l" t="t" r="r" b="b"/>
              <a:pathLst>
                <a:path w="4060" h="6934" extrusionOk="0">
                  <a:moveTo>
                    <a:pt x="4020" y="0"/>
                  </a:moveTo>
                  <a:cubicBezTo>
                    <a:pt x="4011" y="0"/>
                    <a:pt x="4004" y="4"/>
                    <a:pt x="4004" y="15"/>
                  </a:cubicBezTo>
                  <a:cubicBezTo>
                    <a:pt x="2870" y="2383"/>
                    <a:pt x="1535" y="4685"/>
                    <a:pt x="1" y="6853"/>
                  </a:cubicBezTo>
                  <a:cubicBezTo>
                    <a:pt x="1" y="6902"/>
                    <a:pt x="37" y="6933"/>
                    <a:pt x="69" y="6933"/>
                  </a:cubicBezTo>
                  <a:cubicBezTo>
                    <a:pt x="81" y="6933"/>
                    <a:pt x="92" y="6929"/>
                    <a:pt x="101" y="6920"/>
                  </a:cubicBezTo>
                  <a:cubicBezTo>
                    <a:pt x="1802" y="4885"/>
                    <a:pt x="3136" y="2550"/>
                    <a:pt x="4037" y="15"/>
                  </a:cubicBezTo>
                  <a:cubicBezTo>
                    <a:pt x="4059" y="15"/>
                    <a:pt x="4037" y="0"/>
                    <a:pt x="4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1850875" y="4101375"/>
              <a:ext cx="48175" cy="84075"/>
            </a:xfrm>
            <a:custGeom>
              <a:avLst/>
              <a:gdLst/>
              <a:ahLst/>
              <a:cxnLst/>
              <a:rect l="l" t="t" r="r" b="b"/>
              <a:pathLst>
                <a:path w="1927" h="3363" extrusionOk="0">
                  <a:moveTo>
                    <a:pt x="1900" y="0"/>
                  </a:moveTo>
                  <a:cubicBezTo>
                    <a:pt x="1896" y="0"/>
                    <a:pt x="1893" y="4"/>
                    <a:pt x="1893" y="14"/>
                  </a:cubicBezTo>
                  <a:cubicBezTo>
                    <a:pt x="1293" y="1115"/>
                    <a:pt x="659" y="2182"/>
                    <a:pt x="25" y="3283"/>
                  </a:cubicBezTo>
                  <a:cubicBezTo>
                    <a:pt x="1" y="3332"/>
                    <a:pt x="30" y="3363"/>
                    <a:pt x="74" y="3363"/>
                  </a:cubicBezTo>
                  <a:cubicBezTo>
                    <a:pt x="90" y="3363"/>
                    <a:pt x="107" y="3359"/>
                    <a:pt x="125" y="3350"/>
                  </a:cubicBezTo>
                  <a:cubicBezTo>
                    <a:pt x="826" y="2316"/>
                    <a:pt x="1460" y="1215"/>
                    <a:pt x="1927" y="47"/>
                  </a:cubicBezTo>
                  <a:cubicBezTo>
                    <a:pt x="1927" y="24"/>
                    <a:pt x="1910" y="0"/>
                    <a:pt x="1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1845650" y="4195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1572950" y="4099425"/>
              <a:ext cx="178500" cy="574375"/>
            </a:xfrm>
            <a:custGeom>
              <a:avLst/>
              <a:gdLst/>
              <a:ahLst/>
              <a:cxnLst/>
              <a:rect l="l" t="t" r="r" b="b"/>
              <a:pathLst>
                <a:path w="7140" h="22975" extrusionOk="0">
                  <a:moveTo>
                    <a:pt x="1341" y="0"/>
                  </a:moveTo>
                  <a:cubicBezTo>
                    <a:pt x="1274" y="0"/>
                    <a:pt x="1209" y="45"/>
                    <a:pt x="1168" y="125"/>
                  </a:cubicBezTo>
                  <a:cubicBezTo>
                    <a:pt x="1" y="3061"/>
                    <a:pt x="401" y="6597"/>
                    <a:pt x="1402" y="9532"/>
                  </a:cubicBezTo>
                  <a:cubicBezTo>
                    <a:pt x="1936" y="11133"/>
                    <a:pt x="2703" y="12634"/>
                    <a:pt x="3704" y="14002"/>
                  </a:cubicBezTo>
                  <a:cubicBezTo>
                    <a:pt x="4671" y="15403"/>
                    <a:pt x="5939" y="16570"/>
                    <a:pt x="6739" y="18072"/>
                  </a:cubicBezTo>
                  <a:cubicBezTo>
                    <a:pt x="6706" y="19573"/>
                    <a:pt x="6539" y="21040"/>
                    <a:pt x="6205" y="22508"/>
                  </a:cubicBezTo>
                  <a:cubicBezTo>
                    <a:pt x="6239" y="22641"/>
                    <a:pt x="6239" y="22808"/>
                    <a:pt x="6272" y="22975"/>
                  </a:cubicBezTo>
                  <a:cubicBezTo>
                    <a:pt x="6739" y="21374"/>
                    <a:pt x="7006" y="19706"/>
                    <a:pt x="7073" y="18038"/>
                  </a:cubicBezTo>
                  <a:cubicBezTo>
                    <a:pt x="7106" y="18005"/>
                    <a:pt x="7106" y="17938"/>
                    <a:pt x="7073" y="17905"/>
                  </a:cubicBezTo>
                  <a:cubicBezTo>
                    <a:pt x="7139" y="15670"/>
                    <a:pt x="6973" y="13435"/>
                    <a:pt x="6572" y="11233"/>
                  </a:cubicBezTo>
                  <a:cubicBezTo>
                    <a:pt x="5872" y="7097"/>
                    <a:pt x="4371" y="3161"/>
                    <a:pt x="1469" y="59"/>
                  </a:cubicBezTo>
                  <a:cubicBezTo>
                    <a:pt x="1429" y="19"/>
                    <a:pt x="1385" y="0"/>
                    <a:pt x="1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1615150" y="4134375"/>
              <a:ext cx="124625" cy="375075"/>
            </a:xfrm>
            <a:custGeom>
              <a:avLst/>
              <a:gdLst/>
              <a:ahLst/>
              <a:cxnLst/>
              <a:rect l="l" t="t" r="r" b="b"/>
              <a:pathLst>
                <a:path w="4985" h="15003" extrusionOk="0">
                  <a:moveTo>
                    <a:pt x="100" y="1"/>
                  </a:moveTo>
                  <a:cubicBezTo>
                    <a:pt x="53" y="1"/>
                    <a:pt x="0" y="48"/>
                    <a:pt x="48" y="95"/>
                  </a:cubicBezTo>
                  <a:cubicBezTo>
                    <a:pt x="881" y="1596"/>
                    <a:pt x="1649" y="3130"/>
                    <a:pt x="2249" y="4732"/>
                  </a:cubicBezTo>
                  <a:cubicBezTo>
                    <a:pt x="2082" y="4531"/>
                    <a:pt x="1882" y="4331"/>
                    <a:pt x="1682" y="4131"/>
                  </a:cubicBezTo>
                  <a:cubicBezTo>
                    <a:pt x="1248" y="3597"/>
                    <a:pt x="848" y="3030"/>
                    <a:pt x="448" y="2463"/>
                  </a:cubicBezTo>
                  <a:cubicBezTo>
                    <a:pt x="438" y="2454"/>
                    <a:pt x="428" y="2450"/>
                    <a:pt x="420" y="2450"/>
                  </a:cubicBezTo>
                  <a:cubicBezTo>
                    <a:pt x="401" y="2450"/>
                    <a:pt x="391" y="2473"/>
                    <a:pt x="414" y="2497"/>
                  </a:cubicBezTo>
                  <a:cubicBezTo>
                    <a:pt x="915" y="3464"/>
                    <a:pt x="1682" y="4198"/>
                    <a:pt x="2383" y="5032"/>
                  </a:cubicBezTo>
                  <a:cubicBezTo>
                    <a:pt x="2950" y="6500"/>
                    <a:pt x="3417" y="8001"/>
                    <a:pt x="3817" y="9535"/>
                  </a:cubicBezTo>
                  <a:lnTo>
                    <a:pt x="3750" y="9468"/>
                  </a:lnTo>
                  <a:cubicBezTo>
                    <a:pt x="3734" y="9452"/>
                    <a:pt x="3718" y="9446"/>
                    <a:pt x="3703" y="9446"/>
                  </a:cubicBezTo>
                  <a:cubicBezTo>
                    <a:pt x="3657" y="9446"/>
                    <a:pt x="3625" y="9510"/>
                    <a:pt x="3650" y="9535"/>
                  </a:cubicBezTo>
                  <a:lnTo>
                    <a:pt x="3884" y="9802"/>
                  </a:lnTo>
                  <a:cubicBezTo>
                    <a:pt x="4150" y="10936"/>
                    <a:pt x="4384" y="12070"/>
                    <a:pt x="4584" y="13204"/>
                  </a:cubicBezTo>
                  <a:cubicBezTo>
                    <a:pt x="3517" y="12204"/>
                    <a:pt x="2516" y="11103"/>
                    <a:pt x="1582" y="9935"/>
                  </a:cubicBezTo>
                  <a:cubicBezTo>
                    <a:pt x="1549" y="9935"/>
                    <a:pt x="1515" y="9969"/>
                    <a:pt x="1515" y="9969"/>
                  </a:cubicBezTo>
                  <a:cubicBezTo>
                    <a:pt x="2383" y="11303"/>
                    <a:pt x="3450" y="12504"/>
                    <a:pt x="4617" y="13538"/>
                  </a:cubicBezTo>
                  <a:cubicBezTo>
                    <a:pt x="4684" y="14005"/>
                    <a:pt x="4784" y="14472"/>
                    <a:pt x="4818" y="14939"/>
                  </a:cubicBezTo>
                  <a:cubicBezTo>
                    <a:pt x="4833" y="14984"/>
                    <a:pt x="4868" y="15002"/>
                    <a:pt x="4902" y="15002"/>
                  </a:cubicBezTo>
                  <a:cubicBezTo>
                    <a:pt x="4944" y="15002"/>
                    <a:pt x="4984" y="14976"/>
                    <a:pt x="4984" y="14939"/>
                  </a:cubicBezTo>
                  <a:cubicBezTo>
                    <a:pt x="4751" y="9702"/>
                    <a:pt x="2883" y="4465"/>
                    <a:pt x="148" y="28"/>
                  </a:cubicBezTo>
                  <a:cubicBezTo>
                    <a:pt x="138" y="9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1630750" y="4271500"/>
              <a:ext cx="69575" cy="89925"/>
            </a:xfrm>
            <a:custGeom>
              <a:avLst/>
              <a:gdLst/>
              <a:ahLst/>
              <a:cxnLst/>
              <a:rect l="l" t="t" r="r" b="b"/>
              <a:pathLst>
                <a:path w="2783" h="3597" extrusionOk="0">
                  <a:moveTo>
                    <a:pt x="44" y="0"/>
                  </a:moveTo>
                  <a:cubicBezTo>
                    <a:pt x="27" y="0"/>
                    <a:pt x="0" y="24"/>
                    <a:pt x="24" y="47"/>
                  </a:cubicBezTo>
                  <a:cubicBezTo>
                    <a:pt x="758" y="1315"/>
                    <a:pt x="1658" y="2516"/>
                    <a:pt x="2726" y="3583"/>
                  </a:cubicBezTo>
                  <a:cubicBezTo>
                    <a:pt x="2736" y="3593"/>
                    <a:pt x="2745" y="3597"/>
                    <a:pt x="2754" y="3597"/>
                  </a:cubicBezTo>
                  <a:cubicBezTo>
                    <a:pt x="2773" y="3597"/>
                    <a:pt x="2783" y="3573"/>
                    <a:pt x="2759" y="3550"/>
                  </a:cubicBezTo>
                  <a:cubicBezTo>
                    <a:pt x="1959" y="2315"/>
                    <a:pt x="958" y="1181"/>
                    <a:pt x="57" y="14"/>
                  </a:cubicBezTo>
                  <a:cubicBezTo>
                    <a:pt x="57" y="4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1701550" y="4366675"/>
              <a:ext cx="2950" cy="2275"/>
            </a:xfrm>
            <a:custGeom>
              <a:avLst/>
              <a:gdLst/>
              <a:ahLst/>
              <a:cxnLst/>
              <a:rect l="l" t="t" r="r" b="b"/>
              <a:pathLst>
                <a:path w="118" h="91" extrusionOk="0">
                  <a:moveTo>
                    <a:pt x="54" y="0"/>
                  </a:moveTo>
                  <a:cubicBezTo>
                    <a:pt x="38" y="0"/>
                    <a:pt x="1" y="43"/>
                    <a:pt x="27" y="43"/>
                  </a:cubicBezTo>
                  <a:lnTo>
                    <a:pt x="61" y="76"/>
                  </a:lnTo>
                  <a:cubicBezTo>
                    <a:pt x="70" y="86"/>
                    <a:pt x="80" y="90"/>
                    <a:pt x="88" y="90"/>
                  </a:cubicBezTo>
                  <a:cubicBezTo>
                    <a:pt x="108" y="90"/>
                    <a:pt x="118" y="67"/>
                    <a:pt x="94" y="43"/>
                  </a:cubicBezTo>
                  <a:lnTo>
                    <a:pt x="61" y="10"/>
                  </a:lnTo>
                  <a:cubicBezTo>
                    <a:pt x="61" y="3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1511450" y="4341025"/>
              <a:ext cx="238325" cy="356125"/>
            </a:xfrm>
            <a:custGeom>
              <a:avLst/>
              <a:gdLst/>
              <a:ahLst/>
              <a:cxnLst/>
              <a:rect l="l" t="t" r="r" b="b"/>
              <a:pathLst>
                <a:path w="9533" h="14245" extrusionOk="0">
                  <a:moveTo>
                    <a:pt x="240" y="1"/>
                  </a:moveTo>
                  <a:cubicBezTo>
                    <a:pt x="112" y="1"/>
                    <a:pt x="0" y="115"/>
                    <a:pt x="26" y="268"/>
                  </a:cubicBezTo>
                  <a:cubicBezTo>
                    <a:pt x="326" y="2737"/>
                    <a:pt x="1327" y="5072"/>
                    <a:pt x="2895" y="7007"/>
                  </a:cubicBezTo>
                  <a:cubicBezTo>
                    <a:pt x="3528" y="7774"/>
                    <a:pt x="4329" y="8408"/>
                    <a:pt x="5230" y="8841"/>
                  </a:cubicBezTo>
                  <a:cubicBezTo>
                    <a:pt x="6230" y="9342"/>
                    <a:pt x="7331" y="9909"/>
                    <a:pt x="8332" y="10309"/>
                  </a:cubicBezTo>
                  <a:cubicBezTo>
                    <a:pt x="8832" y="11576"/>
                    <a:pt x="9199" y="12911"/>
                    <a:pt x="9433" y="14245"/>
                  </a:cubicBezTo>
                  <a:lnTo>
                    <a:pt x="9533" y="13878"/>
                  </a:lnTo>
                  <a:cubicBezTo>
                    <a:pt x="8866" y="8141"/>
                    <a:pt x="5163" y="3204"/>
                    <a:pt x="359" y="35"/>
                  </a:cubicBezTo>
                  <a:cubicBezTo>
                    <a:pt x="320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1552275" y="4388350"/>
              <a:ext cx="154675" cy="190800"/>
            </a:xfrm>
            <a:custGeom>
              <a:avLst/>
              <a:gdLst/>
              <a:ahLst/>
              <a:cxnLst/>
              <a:rect l="l" t="t" r="r" b="b"/>
              <a:pathLst>
                <a:path w="6187" h="7632" extrusionOk="0">
                  <a:moveTo>
                    <a:pt x="60" y="1"/>
                  </a:moveTo>
                  <a:cubicBezTo>
                    <a:pt x="17" y="1"/>
                    <a:pt x="0" y="50"/>
                    <a:pt x="27" y="77"/>
                  </a:cubicBezTo>
                  <a:cubicBezTo>
                    <a:pt x="528" y="510"/>
                    <a:pt x="961" y="944"/>
                    <a:pt x="1395" y="1377"/>
                  </a:cubicBezTo>
                  <a:cubicBezTo>
                    <a:pt x="1128" y="1211"/>
                    <a:pt x="861" y="1077"/>
                    <a:pt x="561" y="977"/>
                  </a:cubicBezTo>
                  <a:cubicBezTo>
                    <a:pt x="554" y="971"/>
                    <a:pt x="549" y="968"/>
                    <a:pt x="545" y="968"/>
                  </a:cubicBezTo>
                  <a:cubicBezTo>
                    <a:pt x="528" y="968"/>
                    <a:pt x="528" y="1011"/>
                    <a:pt x="528" y="1011"/>
                  </a:cubicBezTo>
                  <a:cubicBezTo>
                    <a:pt x="895" y="1244"/>
                    <a:pt x="1262" y="1411"/>
                    <a:pt x="1629" y="1611"/>
                  </a:cubicBezTo>
                  <a:cubicBezTo>
                    <a:pt x="2396" y="2412"/>
                    <a:pt x="3130" y="3245"/>
                    <a:pt x="3797" y="4113"/>
                  </a:cubicBezTo>
                  <a:cubicBezTo>
                    <a:pt x="2763" y="3646"/>
                    <a:pt x="1729" y="3079"/>
                    <a:pt x="761" y="2512"/>
                  </a:cubicBezTo>
                  <a:cubicBezTo>
                    <a:pt x="751" y="2502"/>
                    <a:pt x="742" y="2498"/>
                    <a:pt x="734" y="2498"/>
                  </a:cubicBezTo>
                  <a:cubicBezTo>
                    <a:pt x="714" y="2498"/>
                    <a:pt x="704" y="2521"/>
                    <a:pt x="728" y="2545"/>
                  </a:cubicBezTo>
                  <a:cubicBezTo>
                    <a:pt x="1695" y="3312"/>
                    <a:pt x="2829" y="3946"/>
                    <a:pt x="3997" y="4380"/>
                  </a:cubicBezTo>
                  <a:cubicBezTo>
                    <a:pt x="4397" y="4980"/>
                    <a:pt x="4831" y="5614"/>
                    <a:pt x="5231" y="6248"/>
                  </a:cubicBezTo>
                  <a:cubicBezTo>
                    <a:pt x="4764" y="6081"/>
                    <a:pt x="4297" y="5881"/>
                    <a:pt x="3863" y="5681"/>
                  </a:cubicBezTo>
                  <a:cubicBezTo>
                    <a:pt x="3363" y="5414"/>
                    <a:pt x="2896" y="5114"/>
                    <a:pt x="2496" y="4713"/>
                  </a:cubicBezTo>
                  <a:cubicBezTo>
                    <a:pt x="2462" y="4713"/>
                    <a:pt x="2429" y="4747"/>
                    <a:pt x="2462" y="4747"/>
                  </a:cubicBezTo>
                  <a:cubicBezTo>
                    <a:pt x="3263" y="5480"/>
                    <a:pt x="4264" y="6248"/>
                    <a:pt x="5365" y="6448"/>
                  </a:cubicBezTo>
                  <a:cubicBezTo>
                    <a:pt x="5598" y="6815"/>
                    <a:pt x="5832" y="7215"/>
                    <a:pt x="6032" y="7582"/>
                  </a:cubicBezTo>
                  <a:cubicBezTo>
                    <a:pt x="6055" y="7617"/>
                    <a:pt x="6082" y="7631"/>
                    <a:pt x="6107" y="7631"/>
                  </a:cubicBezTo>
                  <a:cubicBezTo>
                    <a:pt x="6152" y="7631"/>
                    <a:pt x="6187" y="7580"/>
                    <a:pt x="6165" y="7515"/>
                  </a:cubicBezTo>
                  <a:cubicBezTo>
                    <a:pt x="4797" y="4546"/>
                    <a:pt x="2696" y="1978"/>
                    <a:pt x="94" y="10"/>
                  </a:cubicBezTo>
                  <a:cubicBezTo>
                    <a:pt x="81" y="3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1554125" y="4440050"/>
              <a:ext cx="6350" cy="3600"/>
            </a:xfrm>
            <a:custGeom>
              <a:avLst/>
              <a:gdLst/>
              <a:ahLst/>
              <a:cxnLst/>
              <a:rect l="l" t="t" r="r" b="b"/>
              <a:pathLst>
                <a:path w="254" h="144" extrusionOk="0">
                  <a:moveTo>
                    <a:pt x="47" y="1"/>
                  </a:moveTo>
                  <a:cubicBezTo>
                    <a:pt x="32" y="1"/>
                    <a:pt x="0" y="43"/>
                    <a:pt x="53" y="43"/>
                  </a:cubicBezTo>
                  <a:cubicBezTo>
                    <a:pt x="120" y="110"/>
                    <a:pt x="187" y="143"/>
                    <a:pt x="254" y="143"/>
                  </a:cubicBezTo>
                  <a:cubicBezTo>
                    <a:pt x="187" y="77"/>
                    <a:pt x="120" y="43"/>
                    <a:pt x="53" y="10"/>
                  </a:cubicBezTo>
                  <a:cubicBezTo>
                    <a:pt x="53" y="3"/>
                    <a:pt x="51" y="1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1609650" y="4645425"/>
              <a:ext cx="326100" cy="363625"/>
            </a:xfrm>
            <a:custGeom>
              <a:avLst/>
              <a:gdLst/>
              <a:ahLst/>
              <a:cxnLst/>
              <a:rect l="l" t="t" r="r" b="b"/>
              <a:pathLst>
                <a:path w="13044" h="14545" extrusionOk="0">
                  <a:moveTo>
                    <a:pt x="1268" y="1"/>
                  </a:moveTo>
                  <a:lnTo>
                    <a:pt x="1035" y="2636"/>
                  </a:lnTo>
                  <a:lnTo>
                    <a:pt x="1" y="14545"/>
                  </a:lnTo>
                  <a:lnTo>
                    <a:pt x="13043" y="14545"/>
                  </a:lnTo>
                  <a:lnTo>
                    <a:pt x="12009" y="2636"/>
                  </a:lnTo>
                  <a:lnTo>
                    <a:pt x="117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1635500" y="4645425"/>
              <a:ext cx="274400" cy="65925"/>
            </a:xfrm>
            <a:custGeom>
              <a:avLst/>
              <a:gdLst/>
              <a:ahLst/>
              <a:cxnLst/>
              <a:rect l="l" t="t" r="r" b="b"/>
              <a:pathLst>
                <a:path w="10976" h="2637" extrusionOk="0">
                  <a:moveTo>
                    <a:pt x="234" y="1"/>
                  </a:moveTo>
                  <a:lnTo>
                    <a:pt x="1" y="2636"/>
                  </a:lnTo>
                  <a:lnTo>
                    <a:pt x="10975" y="2636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1625500" y="4599575"/>
              <a:ext cx="293575" cy="65075"/>
            </a:xfrm>
            <a:custGeom>
              <a:avLst/>
              <a:gdLst/>
              <a:ahLst/>
              <a:cxnLst/>
              <a:rect l="l" t="t" r="r" b="b"/>
              <a:pathLst>
                <a:path w="11743" h="2603" extrusionOk="0">
                  <a:moveTo>
                    <a:pt x="0" y="0"/>
                  </a:moveTo>
                  <a:lnTo>
                    <a:pt x="0" y="2602"/>
                  </a:lnTo>
                  <a:lnTo>
                    <a:pt x="11742" y="2602"/>
                  </a:lnTo>
                  <a:lnTo>
                    <a:pt x="117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78" name="Google Shape;2178;p45"/>
          <p:cNvCxnSpPr/>
          <p:nvPr/>
        </p:nvCxnSpPr>
        <p:spPr>
          <a:xfrm>
            <a:off x="796200" y="3717200"/>
            <a:ext cx="1341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20000" y="659081"/>
            <a:ext cx="7704000" cy="3944169"/>
          </a:xfrm>
        </p:spPr>
        <p:txBody>
          <a:bodyPr/>
          <a:lstStyle/>
          <a:p>
            <a:r>
              <a:rPr lang="en-US" sz="2200" smtClean="0"/>
              <a:t>Participativni stil uključuje čitav tim ljudi za donošenje odluke.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Za razliku od konsultativnog stila, ovaj stil ne uzima sve glasove podjednako.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Primjer: Tržišni pristup (marketing menadžer/menadžer za ljudske resurse)</a:t>
            </a:r>
            <a:br>
              <a:rPr lang="en-US" sz="2200" smtClean="0"/>
            </a:br>
            <a:endParaRPr lang="sr-Latn-BA" sz="2200"/>
          </a:p>
        </p:txBody>
      </p:sp>
    </p:spTree>
    <p:extLst>
      <p:ext uri="{BB962C8B-B14F-4D97-AF65-F5344CB8AC3E}">
        <p14:creationId xmlns:p14="http://schemas.microsoft.com/office/powerpoint/2010/main" val="139882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Konsenzus stil</a:t>
            </a:r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690606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20000" y="659081"/>
            <a:ext cx="7704000" cy="3944169"/>
          </a:xfrm>
        </p:spPr>
        <p:txBody>
          <a:bodyPr/>
          <a:lstStyle/>
          <a:p>
            <a:r>
              <a:rPr lang="en-US" sz="2200" smtClean="0"/>
              <a:t>Ovakav stil je decentralizovan stil jer </a:t>
            </a:r>
            <a:r>
              <a:rPr lang="en-US" sz="2200" smtClean="0"/>
              <a:t>je glas preduzetnika </a:t>
            </a:r>
            <a:r>
              <a:rPr lang="en-US" sz="2200" smtClean="0"/>
              <a:t>jednak kao i glasovi ostalih.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Preduzetnik u ovom stilu ne donosi konačnu odluku sam već to prepušta timu menadžera.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Ovakav stil koriste korporativni sistemi.</a:t>
            </a:r>
            <a:endParaRPr lang="sr-Latn-BA" sz="2200"/>
          </a:p>
        </p:txBody>
      </p:sp>
    </p:spTree>
    <p:extLst>
      <p:ext uri="{BB962C8B-B14F-4D97-AF65-F5344CB8AC3E}">
        <p14:creationId xmlns:p14="http://schemas.microsoft.com/office/powerpoint/2010/main" val="77328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319" y="1757850"/>
            <a:ext cx="6063362" cy="1627800"/>
          </a:xfrm>
        </p:spPr>
        <p:txBody>
          <a:bodyPr/>
          <a:lstStyle/>
          <a:p>
            <a:r>
              <a:rPr lang="en-US" smtClean="0"/>
              <a:t>Stil </a:t>
            </a:r>
            <a:br>
              <a:rPr lang="en-US" smtClean="0"/>
            </a:br>
            <a:r>
              <a:rPr lang="en-US" smtClean="0"/>
              <a:t>“laissez-faire”</a:t>
            </a:r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03723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20000" y="659081"/>
            <a:ext cx="7704000" cy="3944169"/>
          </a:xfrm>
        </p:spPr>
        <p:txBody>
          <a:bodyPr/>
          <a:lstStyle/>
          <a:p>
            <a:r>
              <a:rPr lang="en-US" sz="2200" smtClean="0"/>
              <a:t>Kod ovog stila kompletnu odgovornost za ostvarenje zadataka je prepušten podređenima.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Apsolutnu slobodu odlučivanja imaju </a:t>
            </a:r>
            <a:r>
              <a:rPr lang="en-US" sz="2200" u="sng" smtClean="0"/>
              <a:t>zaposleni</a:t>
            </a:r>
            <a:r>
              <a:rPr lang="en-US" sz="2200" smtClean="0"/>
              <a:t/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Postoje </a:t>
            </a:r>
            <a:r>
              <a:rPr lang="en-US" sz="2200" b="1" smtClean="0">
                <a:solidFill>
                  <a:srgbClr val="0070C0"/>
                </a:solidFill>
              </a:rPr>
              <a:t>dvije</a:t>
            </a:r>
            <a:r>
              <a:rPr lang="en-US" sz="2200" smtClean="0"/>
              <a:t> verzije ovog stila:</a:t>
            </a:r>
          </a:p>
          <a:p>
            <a:pPr marL="1066800" lvl="1" indent="-457200">
              <a:buFont typeface="+mj-lt"/>
              <a:buAutoNum type="arabicPeriod"/>
            </a:pPr>
            <a:r>
              <a:rPr lang="en-US" sz="1800" smtClean="0"/>
              <a:t>Kompetentni ne trebaju usmjeravanje</a:t>
            </a:r>
          </a:p>
          <a:p>
            <a:pPr marL="1066800" lvl="1" indent="-457200">
              <a:buFont typeface="+mj-lt"/>
              <a:buAutoNum type="arabicPeriod"/>
            </a:pPr>
            <a:r>
              <a:rPr lang="en-US" sz="1800" smtClean="0"/>
              <a:t>Bježanje od autoriteta</a:t>
            </a:r>
            <a:endParaRPr lang="sr-Latn-BA" sz="1800"/>
          </a:p>
        </p:txBody>
      </p:sp>
    </p:spTree>
    <p:extLst>
      <p:ext uri="{BB962C8B-B14F-4D97-AF65-F5344CB8AC3E}">
        <p14:creationId xmlns:p14="http://schemas.microsoft.com/office/powerpoint/2010/main" val="232384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20000" y="659081"/>
            <a:ext cx="7704000" cy="3944169"/>
          </a:xfrm>
        </p:spPr>
        <p:txBody>
          <a:bodyPr/>
          <a:lstStyle/>
          <a:p>
            <a:r>
              <a:rPr lang="en-US" sz="2200" smtClean="0">
                <a:solidFill>
                  <a:srgbClr val="0070C0"/>
                </a:solidFill>
              </a:rPr>
              <a:t>Prvi</a:t>
            </a:r>
            <a:r>
              <a:rPr lang="en-US" sz="2200" smtClean="0"/>
              <a:t> tip se oslanja na pretpostavku da kompetentnim i kvalifikovanim pojedincima nije potrebno neko posebno usmjeravanje.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Takav tip daje veliku samostalnost pojedincima.</a:t>
            </a:r>
            <a:endParaRPr lang="sr-Latn-BA" sz="1800"/>
          </a:p>
        </p:txBody>
      </p:sp>
    </p:spTree>
    <p:extLst>
      <p:ext uri="{BB962C8B-B14F-4D97-AF65-F5344CB8AC3E}">
        <p14:creationId xmlns:p14="http://schemas.microsoft.com/office/powerpoint/2010/main" val="2521926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20000" y="659081"/>
            <a:ext cx="4766400" cy="3944169"/>
          </a:xfrm>
        </p:spPr>
        <p:txBody>
          <a:bodyPr/>
          <a:lstStyle/>
          <a:p>
            <a:r>
              <a:rPr lang="en-US" sz="2200" smtClean="0">
                <a:solidFill>
                  <a:srgbClr val="0070C0"/>
                </a:solidFill>
              </a:rPr>
              <a:t>Drugi</a:t>
            </a:r>
            <a:r>
              <a:rPr lang="en-US" sz="2200" smtClean="0"/>
              <a:t> tip na neki način predstavlja bježanje od autoriteta.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Može se opisati izjavom kao što je “Radite šta god želite. Samo me ostavite na miru”</a:t>
            </a:r>
            <a:endParaRPr lang="sr-Latn-BA" sz="2200"/>
          </a:p>
        </p:txBody>
      </p:sp>
      <p:pic>
        <p:nvPicPr>
          <p:cNvPr id="2058" name="Picture 10" descr="https://memegenerator.net/img/instances/75225455/running-away-from-responsibilities-li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75" y="941021"/>
            <a:ext cx="3204259" cy="32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95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Kako izabrati stil ?</a:t>
            </a:r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013878112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3"/>
          <p:cNvSpPr txBox="1">
            <a:spLocks noGrp="1"/>
          </p:cNvSpPr>
          <p:nvPr>
            <p:ph type="subTitle" idx="1"/>
          </p:nvPr>
        </p:nvSpPr>
        <p:spPr>
          <a:xfrm>
            <a:off x="1884900" y="1540925"/>
            <a:ext cx="5374200" cy="2375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mtClean="0"/>
              <a:t>Očigledno je da ne postoji jedan univerzalni stil za sve situacije.</a:t>
            </a:r>
            <a:br>
              <a:rPr lang="en-US" smtClean="0"/>
            </a:br>
            <a:endParaRPr lang="en-US" smtClean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mtClean="0"/>
              <a:t>Preduzetnik je taj koji treba da definiše stil menadžmenta koji je za njega i njegove zaposlene najbolji i koji najbolje odgovara konkretnoj situaciji.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/>
          </a:p>
        </p:txBody>
      </p:sp>
      <p:cxnSp>
        <p:nvCxnSpPr>
          <p:cNvPr id="1353" name="Google Shape;1353;p43"/>
          <p:cNvCxnSpPr/>
          <p:nvPr/>
        </p:nvCxnSpPr>
        <p:spPr>
          <a:xfrm>
            <a:off x="3187050" y="4089975"/>
            <a:ext cx="27699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4" name="Google Shape;1354;p43"/>
          <p:cNvSpPr txBox="1"/>
          <p:nvPr/>
        </p:nvSpPr>
        <p:spPr>
          <a:xfrm>
            <a:off x="3770850" y="352625"/>
            <a:ext cx="16023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20000" y="659081"/>
            <a:ext cx="7704000" cy="3944169"/>
          </a:xfrm>
        </p:spPr>
        <p:txBody>
          <a:bodyPr/>
          <a:lstStyle/>
          <a:p>
            <a:r>
              <a:rPr lang="en-US" sz="2200" smtClean="0"/>
              <a:t>Preduzetnik ne mora uvijek koristiti isti stil.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Upravo različitim stilovima se preduzetnik prilagođava različitim poslovnim situacijama.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Postoji nekoliko faktora od kojih zavisi koji stil je najbolji za trenutnu situaciju.</a:t>
            </a:r>
          </a:p>
          <a:p>
            <a:endParaRPr lang="sr-Latn-BA" sz="2200"/>
          </a:p>
        </p:txBody>
      </p:sp>
    </p:spTree>
    <p:extLst>
      <p:ext uri="{BB962C8B-B14F-4D97-AF65-F5344CB8AC3E}">
        <p14:creationId xmlns:p14="http://schemas.microsoft.com/office/powerpoint/2010/main" val="112162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20000" y="659081"/>
            <a:ext cx="7704000" cy="3944169"/>
          </a:xfrm>
        </p:spPr>
        <p:txBody>
          <a:bodyPr/>
          <a:lstStyle/>
          <a:p>
            <a:r>
              <a:rPr lang="en-US" sz="2200" smtClean="0">
                <a:solidFill>
                  <a:srgbClr val="0070C0"/>
                </a:solidFill>
              </a:rPr>
              <a:t>Faktori (1/2):</a:t>
            </a:r>
          </a:p>
          <a:p>
            <a:pPr lvl="1"/>
            <a:r>
              <a:rPr lang="en-US" sz="1800" b="1" smtClean="0"/>
              <a:t>Priroda posla </a:t>
            </a:r>
            <a:r>
              <a:rPr lang="en-US" sz="1800" smtClean="0"/>
              <a:t>– Ako prirodu posla karakteriše visok stepen programiranosti onda je autokratski stil prikladniji. Ako je situacija obrnuta, autokratski stil nije ostvarljiv.</a:t>
            </a:r>
          </a:p>
          <a:p>
            <a:pPr lvl="1"/>
            <a:r>
              <a:rPr lang="en-US" sz="1800" b="1" smtClean="0"/>
              <a:t>Karakteristike ljudi </a:t>
            </a:r>
            <a:r>
              <a:rPr lang="en-US" sz="1800" smtClean="0"/>
              <a:t>– Ako su zaposleni sposobni da posao odrade samostalno, ako su motivisani i kompetentni onda su demokratski stilovi bolji, u suprotnom autokratski stil je bolji.</a:t>
            </a:r>
          </a:p>
        </p:txBody>
      </p:sp>
    </p:spTree>
    <p:extLst>
      <p:ext uri="{BB962C8B-B14F-4D97-AF65-F5344CB8AC3E}">
        <p14:creationId xmlns:p14="http://schemas.microsoft.com/office/powerpoint/2010/main" val="262346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20000" y="659081"/>
            <a:ext cx="7704000" cy="3944169"/>
          </a:xfrm>
        </p:spPr>
        <p:txBody>
          <a:bodyPr/>
          <a:lstStyle/>
          <a:p>
            <a:r>
              <a:rPr lang="en-US" sz="2200" smtClean="0">
                <a:solidFill>
                  <a:srgbClr val="0070C0"/>
                </a:solidFill>
              </a:rPr>
              <a:t>Faktori (2/2):</a:t>
            </a:r>
          </a:p>
          <a:p>
            <a:pPr lvl="1"/>
            <a:r>
              <a:rPr lang="en-US" sz="1800" b="1" smtClean="0"/>
              <a:t>Raspoloživo vrijeme </a:t>
            </a:r>
            <a:r>
              <a:rPr lang="en-US" sz="1800" smtClean="0"/>
              <a:t>– U kriznim situacijama gdje je potrebna brza odluka autokratski stil je bolji, ali ako u stabilnijim situacijama gdje ima dovoljno vremena za odlučivanje, demokratski stilovi su bolji.</a:t>
            </a:r>
          </a:p>
          <a:p>
            <a:pPr lvl="1"/>
            <a:r>
              <a:rPr lang="en-US" sz="1800" b="1" smtClean="0"/>
              <a:t>Faza razvoja firme </a:t>
            </a:r>
            <a:r>
              <a:rPr lang="en-US" sz="1800" smtClean="0"/>
              <a:t>– U početnim fazama razvoja preduzeća mnogo je češći autokratski stil, ali sa rastom organizacije sve se više teži demokratskim stilovima.</a:t>
            </a:r>
          </a:p>
        </p:txBody>
      </p:sp>
    </p:spTree>
    <p:extLst>
      <p:ext uri="{BB962C8B-B14F-4D97-AF65-F5344CB8AC3E}">
        <p14:creationId xmlns:p14="http://schemas.microsoft.com/office/powerpoint/2010/main" val="301749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50"/>
          <p:cNvSpPr txBox="1">
            <a:spLocks noGrp="1"/>
          </p:cNvSpPr>
          <p:nvPr>
            <p:ph type="title"/>
          </p:nvPr>
        </p:nvSpPr>
        <p:spPr>
          <a:xfrm>
            <a:off x="1307100" y="2091966"/>
            <a:ext cx="6529800" cy="9595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smtClean="0"/>
              <a:t>Hvala na pažnji</a:t>
            </a:r>
            <a:endParaRPr sz="5400"/>
          </a:p>
        </p:txBody>
      </p:sp>
      <p:grpSp>
        <p:nvGrpSpPr>
          <p:cNvPr id="2497" name="Google Shape;2497;p50"/>
          <p:cNvGrpSpPr/>
          <p:nvPr/>
        </p:nvGrpSpPr>
        <p:grpSpPr>
          <a:xfrm>
            <a:off x="250729" y="3439729"/>
            <a:ext cx="1330711" cy="1703773"/>
            <a:chOff x="4457000" y="3079471"/>
            <a:chExt cx="785266" cy="1126536"/>
          </a:xfrm>
        </p:grpSpPr>
        <p:sp>
          <p:nvSpPr>
            <p:cNvPr id="2498" name="Google Shape;2498;p50"/>
            <p:cNvSpPr/>
            <p:nvPr/>
          </p:nvSpPr>
          <p:spPr>
            <a:xfrm>
              <a:off x="4862732" y="3271680"/>
              <a:ext cx="237483" cy="545392"/>
            </a:xfrm>
            <a:custGeom>
              <a:avLst/>
              <a:gdLst/>
              <a:ahLst/>
              <a:cxnLst/>
              <a:rect l="l" t="t" r="r" b="b"/>
              <a:pathLst>
                <a:path w="10875" h="24975" extrusionOk="0">
                  <a:moveTo>
                    <a:pt x="6819" y="0"/>
                  </a:moveTo>
                  <a:cubicBezTo>
                    <a:pt x="6544" y="0"/>
                    <a:pt x="6261" y="38"/>
                    <a:pt x="5971" y="122"/>
                  </a:cubicBezTo>
                  <a:cubicBezTo>
                    <a:pt x="4137" y="622"/>
                    <a:pt x="3403" y="2624"/>
                    <a:pt x="3102" y="4292"/>
                  </a:cubicBezTo>
                  <a:cubicBezTo>
                    <a:pt x="2669" y="6460"/>
                    <a:pt x="2335" y="8628"/>
                    <a:pt x="2002" y="10796"/>
                  </a:cubicBezTo>
                  <a:cubicBezTo>
                    <a:pt x="1668" y="12998"/>
                    <a:pt x="1335" y="15199"/>
                    <a:pt x="1001" y="17401"/>
                  </a:cubicBezTo>
                  <a:cubicBezTo>
                    <a:pt x="834" y="18635"/>
                    <a:pt x="634" y="19869"/>
                    <a:pt x="467" y="21137"/>
                  </a:cubicBezTo>
                  <a:cubicBezTo>
                    <a:pt x="401" y="21737"/>
                    <a:pt x="300" y="22371"/>
                    <a:pt x="234" y="22972"/>
                  </a:cubicBezTo>
                  <a:cubicBezTo>
                    <a:pt x="134" y="23605"/>
                    <a:pt x="34" y="24206"/>
                    <a:pt x="0" y="24806"/>
                  </a:cubicBezTo>
                  <a:cubicBezTo>
                    <a:pt x="0" y="24915"/>
                    <a:pt x="88" y="24974"/>
                    <a:pt x="174" y="24974"/>
                  </a:cubicBezTo>
                  <a:cubicBezTo>
                    <a:pt x="247" y="24974"/>
                    <a:pt x="319" y="24931"/>
                    <a:pt x="334" y="24840"/>
                  </a:cubicBezTo>
                  <a:cubicBezTo>
                    <a:pt x="567" y="23805"/>
                    <a:pt x="667" y="22738"/>
                    <a:pt x="834" y="21704"/>
                  </a:cubicBezTo>
                  <a:cubicBezTo>
                    <a:pt x="968" y="20637"/>
                    <a:pt x="1134" y="19569"/>
                    <a:pt x="1268" y="18535"/>
                  </a:cubicBezTo>
                  <a:cubicBezTo>
                    <a:pt x="1601" y="16434"/>
                    <a:pt x="1902" y="14332"/>
                    <a:pt x="2235" y="12231"/>
                  </a:cubicBezTo>
                  <a:cubicBezTo>
                    <a:pt x="2535" y="10129"/>
                    <a:pt x="2869" y="8028"/>
                    <a:pt x="3203" y="5926"/>
                  </a:cubicBezTo>
                  <a:cubicBezTo>
                    <a:pt x="3503" y="4158"/>
                    <a:pt x="3636" y="1957"/>
                    <a:pt x="5204" y="789"/>
                  </a:cubicBezTo>
                  <a:cubicBezTo>
                    <a:pt x="5724" y="429"/>
                    <a:pt x="6329" y="249"/>
                    <a:pt x="6938" y="249"/>
                  </a:cubicBezTo>
                  <a:cubicBezTo>
                    <a:pt x="7344" y="249"/>
                    <a:pt x="7752" y="329"/>
                    <a:pt x="8139" y="489"/>
                  </a:cubicBezTo>
                  <a:cubicBezTo>
                    <a:pt x="9140" y="956"/>
                    <a:pt x="10041" y="1590"/>
                    <a:pt x="10808" y="2390"/>
                  </a:cubicBezTo>
                  <a:cubicBezTo>
                    <a:pt x="10841" y="2390"/>
                    <a:pt x="10875" y="2357"/>
                    <a:pt x="10875" y="2323"/>
                  </a:cubicBezTo>
                  <a:cubicBezTo>
                    <a:pt x="9765" y="1271"/>
                    <a:pt x="8414" y="0"/>
                    <a:pt x="6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0"/>
            <p:cNvSpPr/>
            <p:nvPr/>
          </p:nvSpPr>
          <p:spPr>
            <a:xfrm>
              <a:off x="4947962" y="3213725"/>
              <a:ext cx="294304" cy="309765"/>
            </a:xfrm>
            <a:custGeom>
              <a:avLst/>
              <a:gdLst/>
              <a:ahLst/>
              <a:cxnLst/>
              <a:rect l="l" t="t" r="r" b="b"/>
              <a:pathLst>
                <a:path w="13477" h="14185" extrusionOk="0">
                  <a:moveTo>
                    <a:pt x="6788" y="1"/>
                  </a:moveTo>
                  <a:cubicBezTo>
                    <a:pt x="5261" y="1"/>
                    <a:pt x="4248" y="1592"/>
                    <a:pt x="5204" y="3710"/>
                  </a:cubicBezTo>
                  <a:cubicBezTo>
                    <a:pt x="5204" y="3710"/>
                    <a:pt x="4565" y="3480"/>
                    <a:pt x="3762" y="3480"/>
                  </a:cubicBezTo>
                  <a:cubicBezTo>
                    <a:pt x="2944" y="3480"/>
                    <a:pt x="1957" y="3718"/>
                    <a:pt x="1301" y="4677"/>
                  </a:cubicBezTo>
                  <a:cubicBezTo>
                    <a:pt x="0" y="6579"/>
                    <a:pt x="1534" y="11449"/>
                    <a:pt x="13476" y="14184"/>
                  </a:cubicBezTo>
                  <a:cubicBezTo>
                    <a:pt x="13109" y="10448"/>
                    <a:pt x="12142" y="6812"/>
                    <a:pt x="10608" y="3410"/>
                  </a:cubicBezTo>
                  <a:cubicBezTo>
                    <a:pt x="9482" y="969"/>
                    <a:pt x="7979" y="1"/>
                    <a:pt x="6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0"/>
            <p:cNvSpPr/>
            <p:nvPr/>
          </p:nvSpPr>
          <p:spPr>
            <a:xfrm>
              <a:off x="5031139" y="3290962"/>
              <a:ext cx="195817" cy="216497"/>
            </a:xfrm>
            <a:custGeom>
              <a:avLst/>
              <a:gdLst/>
              <a:ahLst/>
              <a:cxnLst/>
              <a:rect l="l" t="t" r="r" b="b"/>
              <a:pathLst>
                <a:path w="8967" h="9914" extrusionOk="0">
                  <a:moveTo>
                    <a:pt x="4770" y="1"/>
                  </a:moveTo>
                  <a:cubicBezTo>
                    <a:pt x="4759" y="1"/>
                    <a:pt x="4745" y="11"/>
                    <a:pt x="4730" y="39"/>
                  </a:cubicBezTo>
                  <a:cubicBezTo>
                    <a:pt x="4430" y="1174"/>
                    <a:pt x="4263" y="2374"/>
                    <a:pt x="4297" y="3575"/>
                  </a:cubicBezTo>
                  <a:cubicBezTo>
                    <a:pt x="4063" y="3308"/>
                    <a:pt x="3796" y="3042"/>
                    <a:pt x="3530" y="2741"/>
                  </a:cubicBezTo>
                  <a:cubicBezTo>
                    <a:pt x="2963" y="2141"/>
                    <a:pt x="2362" y="1507"/>
                    <a:pt x="1762" y="907"/>
                  </a:cubicBezTo>
                  <a:cubicBezTo>
                    <a:pt x="1728" y="907"/>
                    <a:pt x="1695" y="907"/>
                    <a:pt x="1728" y="940"/>
                  </a:cubicBezTo>
                  <a:cubicBezTo>
                    <a:pt x="2729" y="2041"/>
                    <a:pt x="3696" y="3142"/>
                    <a:pt x="4630" y="4276"/>
                  </a:cubicBezTo>
                  <a:cubicBezTo>
                    <a:pt x="3897" y="4276"/>
                    <a:pt x="3163" y="4309"/>
                    <a:pt x="2429" y="4376"/>
                  </a:cubicBezTo>
                  <a:cubicBezTo>
                    <a:pt x="1628" y="4409"/>
                    <a:pt x="828" y="4543"/>
                    <a:pt x="27" y="4643"/>
                  </a:cubicBezTo>
                  <a:cubicBezTo>
                    <a:pt x="0" y="4643"/>
                    <a:pt x="16" y="4685"/>
                    <a:pt x="24" y="4685"/>
                  </a:cubicBezTo>
                  <a:cubicBezTo>
                    <a:pt x="26" y="4685"/>
                    <a:pt x="27" y="4683"/>
                    <a:pt x="27" y="4676"/>
                  </a:cubicBezTo>
                  <a:cubicBezTo>
                    <a:pt x="828" y="4576"/>
                    <a:pt x="1628" y="4509"/>
                    <a:pt x="2429" y="4476"/>
                  </a:cubicBezTo>
                  <a:cubicBezTo>
                    <a:pt x="2685" y="4465"/>
                    <a:pt x="2940" y="4461"/>
                    <a:pt x="3197" y="4461"/>
                  </a:cubicBezTo>
                  <a:cubicBezTo>
                    <a:pt x="3711" y="4461"/>
                    <a:pt x="4230" y="4476"/>
                    <a:pt x="4764" y="4476"/>
                  </a:cubicBezTo>
                  <a:cubicBezTo>
                    <a:pt x="5264" y="5110"/>
                    <a:pt x="5765" y="5744"/>
                    <a:pt x="6232" y="6344"/>
                  </a:cubicBezTo>
                  <a:lnTo>
                    <a:pt x="5598" y="6344"/>
                  </a:lnTo>
                  <a:cubicBezTo>
                    <a:pt x="5231" y="6344"/>
                    <a:pt x="4864" y="6377"/>
                    <a:pt x="4497" y="6411"/>
                  </a:cubicBezTo>
                  <a:cubicBezTo>
                    <a:pt x="3763" y="6477"/>
                    <a:pt x="3029" y="6577"/>
                    <a:pt x="2295" y="6744"/>
                  </a:cubicBezTo>
                  <a:cubicBezTo>
                    <a:pt x="2295" y="6744"/>
                    <a:pt x="2295" y="6778"/>
                    <a:pt x="2295" y="6811"/>
                  </a:cubicBezTo>
                  <a:cubicBezTo>
                    <a:pt x="3029" y="6711"/>
                    <a:pt x="3763" y="6644"/>
                    <a:pt x="4497" y="6611"/>
                  </a:cubicBezTo>
                  <a:lnTo>
                    <a:pt x="6098" y="6611"/>
                  </a:lnTo>
                  <a:cubicBezTo>
                    <a:pt x="6148" y="6627"/>
                    <a:pt x="6198" y="6636"/>
                    <a:pt x="6248" y="6636"/>
                  </a:cubicBezTo>
                  <a:cubicBezTo>
                    <a:pt x="6298" y="6636"/>
                    <a:pt x="6348" y="6627"/>
                    <a:pt x="6398" y="6611"/>
                  </a:cubicBezTo>
                  <a:cubicBezTo>
                    <a:pt x="6732" y="7011"/>
                    <a:pt x="7065" y="7445"/>
                    <a:pt x="7366" y="7845"/>
                  </a:cubicBezTo>
                  <a:cubicBezTo>
                    <a:pt x="7633" y="8179"/>
                    <a:pt x="7866" y="8512"/>
                    <a:pt x="8100" y="8846"/>
                  </a:cubicBezTo>
                  <a:cubicBezTo>
                    <a:pt x="8366" y="9179"/>
                    <a:pt x="8600" y="9580"/>
                    <a:pt x="8867" y="9913"/>
                  </a:cubicBezTo>
                  <a:cubicBezTo>
                    <a:pt x="8933" y="9913"/>
                    <a:pt x="8967" y="9880"/>
                    <a:pt x="8967" y="9846"/>
                  </a:cubicBezTo>
                  <a:cubicBezTo>
                    <a:pt x="8800" y="9513"/>
                    <a:pt x="8600" y="9179"/>
                    <a:pt x="8366" y="8879"/>
                  </a:cubicBezTo>
                  <a:cubicBezTo>
                    <a:pt x="8166" y="8579"/>
                    <a:pt x="7966" y="8279"/>
                    <a:pt x="7766" y="7978"/>
                  </a:cubicBezTo>
                  <a:cubicBezTo>
                    <a:pt x="7599" y="7745"/>
                    <a:pt x="7466" y="7511"/>
                    <a:pt x="7299" y="7278"/>
                  </a:cubicBezTo>
                  <a:lnTo>
                    <a:pt x="7299" y="7111"/>
                  </a:lnTo>
                  <a:cubicBezTo>
                    <a:pt x="7299" y="7044"/>
                    <a:pt x="7332" y="6911"/>
                    <a:pt x="7332" y="6811"/>
                  </a:cubicBezTo>
                  <a:cubicBezTo>
                    <a:pt x="7366" y="6577"/>
                    <a:pt x="7399" y="6377"/>
                    <a:pt x="7432" y="6144"/>
                  </a:cubicBezTo>
                  <a:cubicBezTo>
                    <a:pt x="7466" y="5910"/>
                    <a:pt x="7499" y="5677"/>
                    <a:pt x="7532" y="5477"/>
                  </a:cubicBezTo>
                  <a:cubicBezTo>
                    <a:pt x="7566" y="5243"/>
                    <a:pt x="7633" y="5010"/>
                    <a:pt x="7699" y="4776"/>
                  </a:cubicBezTo>
                  <a:cubicBezTo>
                    <a:pt x="7699" y="4757"/>
                    <a:pt x="7688" y="4738"/>
                    <a:pt x="7679" y="4738"/>
                  </a:cubicBezTo>
                  <a:cubicBezTo>
                    <a:pt x="7672" y="4738"/>
                    <a:pt x="7666" y="4748"/>
                    <a:pt x="7666" y="4776"/>
                  </a:cubicBezTo>
                  <a:cubicBezTo>
                    <a:pt x="7633" y="4910"/>
                    <a:pt x="7599" y="5043"/>
                    <a:pt x="7532" y="5176"/>
                  </a:cubicBezTo>
                  <a:cubicBezTo>
                    <a:pt x="7532" y="5277"/>
                    <a:pt x="7499" y="5377"/>
                    <a:pt x="7466" y="5477"/>
                  </a:cubicBezTo>
                  <a:cubicBezTo>
                    <a:pt x="7399" y="5710"/>
                    <a:pt x="7366" y="5910"/>
                    <a:pt x="7299" y="6144"/>
                  </a:cubicBezTo>
                  <a:cubicBezTo>
                    <a:pt x="7232" y="6377"/>
                    <a:pt x="7199" y="6577"/>
                    <a:pt x="7166" y="6778"/>
                  </a:cubicBezTo>
                  <a:cubicBezTo>
                    <a:pt x="7166" y="6878"/>
                    <a:pt x="7132" y="6978"/>
                    <a:pt x="7132" y="7078"/>
                  </a:cubicBezTo>
                  <a:cubicBezTo>
                    <a:pt x="6932" y="6778"/>
                    <a:pt x="6699" y="6477"/>
                    <a:pt x="6465" y="6177"/>
                  </a:cubicBezTo>
                  <a:cubicBezTo>
                    <a:pt x="5831" y="5343"/>
                    <a:pt x="5164" y="4543"/>
                    <a:pt x="4497" y="3775"/>
                  </a:cubicBezTo>
                  <a:lnTo>
                    <a:pt x="4497" y="3742"/>
                  </a:lnTo>
                  <a:cubicBezTo>
                    <a:pt x="4464" y="2508"/>
                    <a:pt x="4597" y="1240"/>
                    <a:pt x="4797" y="39"/>
                  </a:cubicBezTo>
                  <a:cubicBezTo>
                    <a:pt x="4797" y="20"/>
                    <a:pt x="4786" y="1"/>
                    <a:pt x="4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0"/>
            <p:cNvSpPr/>
            <p:nvPr/>
          </p:nvSpPr>
          <p:spPr>
            <a:xfrm>
              <a:off x="5030986" y="3352281"/>
              <a:ext cx="56122" cy="2206"/>
            </a:xfrm>
            <a:custGeom>
              <a:avLst/>
              <a:gdLst/>
              <a:ahLst/>
              <a:cxnLst/>
              <a:rect l="l" t="t" r="r" b="b"/>
              <a:pathLst>
                <a:path w="2570" h="101" extrusionOk="0">
                  <a:moveTo>
                    <a:pt x="1268" y="0"/>
                  </a:moveTo>
                  <a:cubicBezTo>
                    <a:pt x="868" y="0"/>
                    <a:pt x="434" y="0"/>
                    <a:pt x="34" y="33"/>
                  </a:cubicBezTo>
                  <a:cubicBezTo>
                    <a:pt x="1" y="33"/>
                    <a:pt x="1" y="100"/>
                    <a:pt x="34" y="100"/>
                  </a:cubicBezTo>
                  <a:cubicBezTo>
                    <a:pt x="434" y="67"/>
                    <a:pt x="901" y="67"/>
                    <a:pt x="1335" y="67"/>
                  </a:cubicBezTo>
                  <a:cubicBezTo>
                    <a:pt x="1769" y="67"/>
                    <a:pt x="2169" y="100"/>
                    <a:pt x="2569" y="100"/>
                  </a:cubicBezTo>
                  <a:lnTo>
                    <a:pt x="2569" y="67"/>
                  </a:lnTo>
                  <a:cubicBezTo>
                    <a:pt x="2136" y="0"/>
                    <a:pt x="1702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0"/>
            <p:cNvSpPr/>
            <p:nvPr/>
          </p:nvSpPr>
          <p:spPr>
            <a:xfrm>
              <a:off x="5163559" y="3347346"/>
              <a:ext cx="8779" cy="53567"/>
            </a:xfrm>
            <a:custGeom>
              <a:avLst/>
              <a:gdLst/>
              <a:ahLst/>
              <a:cxnLst/>
              <a:rect l="l" t="t" r="r" b="b"/>
              <a:pathLst>
                <a:path w="402" h="2453" extrusionOk="0">
                  <a:moveTo>
                    <a:pt x="368" y="1"/>
                  </a:moveTo>
                  <a:cubicBezTo>
                    <a:pt x="351" y="1"/>
                    <a:pt x="334" y="9"/>
                    <a:pt x="334" y="26"/>
                  </a:cubicBezTo>
                  <a:cubicBezTo>
                    <a:pt x="268" y="460"/>
                    <a:pt x="201" y="827"/>
                    <a:pt x="134" y="1227"/>
                  </a:cubicBezTo>
                  <a:cubicBezTo>
                    <a:pt x="101" y="1427"/>
                    <a:pt x="101" y="1660"/>
                    <a:pt x="67" y="1861"/>
                  </a:cubicBezTo>
                  <a:cubicBezTo>
                    <a:pt x="34" y="2027"/>
                    <a:pt x="1" y="2228"/>
                    <a:pt x="1" y="2428"/>
                  </a:cubicBezTo>
                  <a:cubicBezTo>
                    <a:pt x="17" y="2444"/>
                    <a:pt x="34" y="2453"/>
                    <a:pt x="47" y="2453"/>
                  </a:cubicBezTo>
                  <a:cubicBezTo>
                    <a:pt x="59" y="2453"/>
                    <a:pt x="67" y="2444"/>
                    <a:pt x="67" y="2428"/>
                  </a:cubicBezTo>
                  <a:cubicBezTo>
                    <a:pt x="134" y="2228"/>
                    <a:pt x="134" y="2027"/>
                    <a:pt x="134" y="1861"/>
                  </a:cubicBezTo>
                  <a:cubicBezTo>
                    <a:pt x="168" y="1660"/>
                    <a:pt x="201" y="1460"/>
                    <a:pt x="201" y="1260"/>
                  </a:cubicBezTo>
                  <a:cubicBezTo>
                    <a:pt x="268" y="827"/>
                    <a:pt x="301" y="426"/>
                    <a:pt x="401" y="26"/>
                  </a:cubicBezTo>
                  <a:cubicBezTo>
                    <a:pt x="401" y="9"/>
                    <a:pt x="384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0"/>
            <p:cNvSpPr/>
            <p:nvPr/>
          </p:nvSpPr>
          <p:spPr>
            <a:xfrm>
              <a:off x="5141722" y="3275960"/>
              <a:ext cx="10569" cy="53021"/>
            </a:xfrm>
            <a:custGeom>
              <a:avLst/>
              <a:gdLst/>
              <a:ahLst/>
              <a:cxnLst/>
              <a:rect l="l" t="t" r="r" b="b"/>
              <a:pathLst>
                <a:path w="484" h="2428" extrusionOk="0">
                  <a:moveTo>
                    <a:pt x="463" y="1"/>
                  </a:moveTo>
                  <a:cubicBezTo>
                    <a:pt x="450" y="1"/>
                    <a:pt x="434" y="9"/>
                    <a:pt x="434" y="26"/>
                  </a:cubicBezTo>
                  <a:cubicBezTo>
                    <a:pt x="334" y="426"/>
                    <a:pt x="234" y="827"/>
                    <a:pt x="133" y="1227"/>
                  </a:cubicBezTo>
                  <a:cubicBezTo>
                    <a:pt x="100" y="1427"/>
                    <a:pt x="67" y="1627"/>
                    <a:pt x="33" y="1827"/>
                  </a:cubicBezTo>
                  <a:cubicBezTo>
                    <a:pt x="0" y="2027"/>
                    <a:pt x="0" y="2228"/>
                    <a:pt x="0" y="2428"/>
                  </a:cubicBezTo>
                  <a:lnTo>
                    <a:pt x="33" y="2428"/>
                  </a:lnTo>
                  <a:cubicBezTo>
                    <a:pt x="100" y="2228"/>
                    <a:pt x="133" y="2061"/>
                    <a:pt x="133" y="1861"/>
                  </a:cubicBezTo>
                  <a:cubicBezTo>
                    <a:pt x="167" y="1660"/>
                    <a:pt x="200" y="1460"/>
                    <a:pt x="234" y="1260"/>
                  </a:cubicBezTo>
                  <a:cubicBezTo>
                    <a:pt x="300" y="860"/>
                    <a:pt x="367" y="426"/>
                    <a:pt x="467" y="26"/>
                  </a:cubicBezTo>
                  <a:cubicBezTo>
                    <a:pt x="484" y="9"/>
                    <a:pt x="475" y="1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0"/>
            <p:cNvSpPr/>
            <p:nvPr/>
          </p:nvSpPr>
          <p:spPr>
            <a:xfrm>
              <a:off x="4684258" y="3487954"/>
              <a:ext cx="131156" cy="369884"/>
            </a:xfrm>
            <a:custGeom>
              <a:avLst/>
              <a:gdLst/>
              <a:ahLst/>
              <a:cxnLst/>
              <a:rect l="l" t="t" r="r" b="b"/>
              <a:pathLst>
                <a:path w="6006" h="16938" extrusionOk="0">
                  <a:moveTo>
                    <a:pt x="2366" y="1"/>
                  </a:moveTo>
                  <a:cubicBezTo>
                    <a:pt x="1259" y="1"/>
                    <a:pt x="492" y="1197"/>
                    <a:pt x="1" y="2093"/>
                  </a:cubicBezTo>
                  <a:cubicBezTo>
                    <a:pt x="1" y="2117"/>
                    <a:pt x="17" y="2140"/>
                    <a:pt x="27" y="2140"/>
                  </a:cubicBezTo>
                  <a:cubicBezTo>
                    <a:pt x="31" y="2140"/>
                    <a:pt x="34" y="2136"/>
                    <a:pt x="34" y="2126"/>
                  </a:cubicBezTo>
                  <a:cubicBezTo>
                    <a:pt x="360" y="1638"/>
                    <a:pt x="1290" y="323"/>
                    <a:pt x="2296" y="323"/>
                  </a:cubicBezTo>
                  <a:cubicBezTo>
                    <a:pt x="2320" y="323"/>
                    <a:pt x="2345" y="324"/>
                    <a:pt x="2369" y="325"/>
                  </a:cubicBezTo>
                  <a:cubicBezTo>
                    <a:pt x="3103" y="392"/>
                    <a:pt x="3670" y="892"/>
                    <a:pt x="4004" y="2660"/>
                  </a:cubicBezTo>
                  <a:cubicBezTo>
                    <a:pt x="4838" y="7097"/>
                    <a:pt x="5638" y="16136"/>
                    <a:pt x="5738" y="16703"/>
                  </a:cubicBezTo>
                  <a:cubicBezTo>
                    <a:pt x="5754" y="16862"/>
                    <a:pt x="5815" y="16938"/>
                    <a:pt x="5875" y="16938"/>
                  </a:cubicBezTo>
                  <a:cubicBezTo>
                    <a:pt x="5941" y="16938"/>
                    <a:pt x="6005" y="16845"/>
                    <a:pt x="6005" y="16670"/>
                  </a:cubicBezTo>
                  <a:cubicBezTo>
                    <a:pt x="6005" y="15936"/>
                    <a:pt x="5938" y="15202"/>
                    <a:pt x="5872" y="14469"/>
                  </a:cubicBezTo>
                  <a:cubicBezTo>
                    <a:pt x="5805" y="13735"/>
                    <a:pt x="5738" y="12967"/>
                    <a:pt x="5638" y="12234"/>
                  </a:cubicBezTo>
                  <a:cubicBezTo>
                    <a:pt x="5471" y="10733"/>
                    <a:pt x="5305" y="9265"/>
                    <a:pt x="5104" y="7764"/>
                  </a:cubicBezTo>
                  <a:cubicBezTo>
                    <a:pt x="4904" y="6296"/>
                    <a:pt x="4704" y="4828"/>
                    <a:pt x="4471" y="3361"/>
                  </a:cubicBezTo>
                  <a:cubicBezTo>
                    <a:pt x="4404" y="2660"/>
                    <a:pt x="4237" y="1993"/>
                    <a:pt x="4037" y="1359"/>
                  </a:cubicBezTo>
                  <a:cubicBezTo>
                    <a:pt x="3870" y="792"/>
                    <a:pt x="3470" y="325"/>
                    <a:pt x="2903" y="92"/>
                  </a:cubicBezTo>
                  <a:cubicBezTo>
                    <a:pt x="2716" y="29"/>
                    <a:pt x="2537" y="1"/>
                    <a:pt x="2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0"/>
            <p:cNvSpPr/>
            <p:nvPr/>
          </p:nvSpPr>
          <p:spPr>
            <a:xfrm>
              <a:off x="4558979" y="3461313"/>
              <a:ext cx="210557" cy="262487"/>
            </a:xfrm>
            <a:custGeom>
              <a:avLst/>
              <a:gdLst/>
              <a:ahLst/>
              <a:cxnLst/>
              <a:rect l="l" t="t" r="r" b="b"/>
              <a:pathLst>
                <a:path w="9642" h="12020" extrusionOk="0">
                  <a:moveTo>
                    <a:pt x="5832" y="1"/>
                  </a:moveTo>
                  <a:cubicBezTo>
                    <a:pt x="5565" y="1"/>
                    <a:pt x="5181" y="175"/>
                    <a:pt x="4637" y="611"/>
                  </a:cubicBezTo>
                  <a:cubicBezTo>
                    <a:pt x="134" y="4214"/>
                    <a:pt x="0" y="12019"/>
                    <a:pt x="0" y="12019"/>
                  </a:cubicBezTo>
                  <a:cubicBezTo>
                    <a:pt x="0" y="12019"/>
                    <a:pt x="8006" y="7383"/>
                    <a:pt x="9007" y="4314"/>
                  </a:cubicBezTo>
                  <a:cubicBezTo>
                    <a:pt x="9641" y="2339"/>
                    <a:pt x="9185" y="1778"/>
                    <a:pt x="8463" y="1778"/>
                  </a:cubicBezTo>
                  <a:cubicBezTo>
                    <a:pt x="7514" y="1778"/>
                    <a:pt x="6105" y="2746"/>
                    <a:pt x="6105" y="2746"/>
                  </a:cubicBezTo>
                  <a:cubicBezTo>
                    <a:pt x="6105" y="2746"/>
                    <a:pt x="6892" y="1"/>
                    <a:pt x="5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0"/>
            <p:cNvSpPr/>
            <p:nvPr/>
          </p:nvSpPr>
          <p:spPr>
            <a:xfrm>
              <a:off x="4569897" y="3510009"/>
              <a:ext cx="157361" cy="192956"/>
            </a:xfrm>
            <a:custGeom>
              <a:avLst/>
              <a:gdLst/>
              <a:ahLst/>
              <a:cxnLst/>
              <a:rect l="l" t="t" r="r" b="b"/>
              <a:pathLst>
                <a:path w="7206" h="8836" extrusionOk="0">
                  <a:moveTo>
                    <a:pt x="7206" y="2684"/>
                  </a:moveTo>
                  <a:cubicBezTo>
                    <a:pt x="7197" y="2686"/>
                    <a:pt x="7188" y="2687"/>
                    <a:pt x="7179" y="2688"/>
                  </a:cubicBezTo>
                  <a:lnTo>
                    <a:pt x="7179" y="2688"/>
                  </a:lnTo>
                  <a:cubicBezTo>
                    <a:pt x="7182" y="2692"/>
                    <a:pt x="7185" y="2694"/>
                    <a:pt x="7189" y="2694"/>
                  </a:cubicBezTo>
                  <a:cubicBezTo>
                    <a:pt x="7194" y="2694"/>
                    <a:pt x="7199" y="2691"/>
                    <a:pt x="7206" y="2684"/>
                  </a:cubicBezTo>
                  <a:close/>
                  <a:moveTo>
                    <a:pt x="3352" y="1"/>
                  </a:moveTo>
                  <a:cubicBezTo>
                    <a:pt x="3333" y="1"/>
                    <a:pt x="3303" y="16"/>
                    <a:pt x="3303" y="16"/>
                  </a:cubicBezTo>
                  <a:cubicBezTo>
                    <a:pt x="3403" y="416"/>
                    <a:pt x="3503" y="816"/>
                    <a:pt x="3603" y="1216"/>
                  </a:cubicBezTo>
                  <a:cubicBezTo>
                    <a:pt x="3703" y="1583"/>
                    <a:pt x="3837" y="1950"/>
                    <a:pt x="3970" y="2351"/>
                  </a:cubicBezTo>
                  <a:cubicBezTo>
                    <a:pt x="3670" y="2718"/>
                    <a:pt x="3370" y="3118"/>
                    <a:pt x="3136" y="3518"/>
                  </a:cubicBezTo>
                  <a:cubicBezTo>
                    <a:pt x="3003" y="3118"/>
                    <a:pt x="2803" y="2751"/>
                    <a:pt x="2703" y="2351"/>
                  </a:cubicBezTo>
                  <a:cubicBezTo>
                    <a:pt x="2703" y="2339"/>
                    <a:pt x="2695" y="2336"/>
                    <a:pt x="2687" y="2336"/>
                  </a:cubicBezTo>
                  <a:cubicBezTo>
                    <a:pt x="2669" y="2336"/>
                    <a:pt x="2647" y="2351"/>
                    <a:pt x="2669" y="2351"/>
                  </a:cubicBezTo>
                  <a:cubicBezTo>
                    <a:pt x="2803" y="2784"/>
                    <a:pt x="2869" y="3218"/>
                    <a:pt x="3003" y="3685"/>
                  </a:cubicBezTo>
                  <a:cubicBezTo>
                    <a:pt x="2836" y="3952"/>
                    <a:pt x="2636" y="4219"/>
                    <a:pt x="2469" y="4485"/>
                  </a:cubicBezTo>
                  <a:cubicBezTo>
                    <a:pt x="2136" y="4986"/>
                    <a:pt x="1835" y="5486"/>
                    <a:pt x="1535" y="5987"/>
                  </a:cubicBezTo>
                  <a:cubicBezTo>
                    <a:pt x="1502" y="6020"/>
                    <a:pt x="1468" y="6087"/>
                    <a:pt x="1468" y="6120"/>
                  </a:cubicBezTo>
                  <a:cubicBezTo>
                    <a:pt x="968" y="6987"/>
                    <a:pt x="468" y="7888"/>
                    <a:pt x="1" y="8789"/>
                  </a:cubicBezTo>
                  <a:cubicBezTo>
                    <a:pt x="1" y="8812"/>
                    <a:pt x="17" y="8836"/>
                    <a:pt x="39" y="8836"/>
                  </a:cubicBezTo>
                  <a:cubicBezTo>
                    <a:pt x="48" y="8836"/>
                    <a:pt x="58" y="8832"/>
                    <a:pt x="67" y="8822"/>
                  </a:cubicBezTo>
                  <a:cubicBezTo>
                    <a:pt x="534" y="7921"/>
                    <a:pt x="1068" y="7054"/>
                    <a:pt x="1602" y="6220"/>
                  </a:cubicBezTo>
                  <a:cubicBezTo>
                    <a:pt x="1702" y="6187"/>
                    <a:pt x="1769" y="6187"/>
                    <a:pt x="1869" y="6153"/>
                  </a:cubicBezTo>
                  <a:lnTo>
                    <a:pt x="2136" y="6120"/>
                  </a:lnTo>
                  <a:cubicBezTo>
                    <a:pt x="2369" y="6053"/>
                    <a:pt x="2569" y="6020"/>
                    <a:pt x="2769" y="5953"/>
                  </a:cubicBezTo>
                  <a:cubicBezTo>
                    <a:pt x="3203" y="5853"/>
                    <a:pt x="3570" y="5753"/>
                    <a:pt x="4004" y="5686"/>
                  </a:cubicBezTo>
                  <a:cubicBezTo>
                    <a:pt x="4037" y="5686"/>
                    <a:pt x="4004" y="5653"/>
                    <a:pt x="4004" y="5653"/>
                  </a:cubicBezTo>
                  <a:cubicBezTo>
                    <a:pt x="3503" y="5720"/>
                    <a:pt x="3036" y="5786"/>
                    <a:pt x="2536" y="5853"/>
                  </a:cubicBezTo>
                  <a:cubicBezTo>
                    <a:pt x="2302" y="5886"/>
                    <a:pt x="2069" y="5886"/>
                    <a:pt x="1835" y="5953"/>
                  </a:cubicBezTo>
                  <a:lnTo>
                    <a:pt x="1802" y="5953"/>
                  </a:lnTo>
                  <a:cubicBezTo>
                    <a:pt x="2102" y="5520"/>
                    <a:pt x="2369" y="5053"/>
                    <a:pt x="2669" y="4652"/>
                  </a:cubicBezTo>
                  <a:cubicBezTo>
                    <a:pt x="2969" y="4219"/>
                    <a:pt x="3270" y="3818"/>
                    <a:pt x="3570" y="3385"/>
                  </a:cubicBezTo>
                  <a:cubicBezTo>
                    <a:pt x="3837" y="3351"/>
                    <a:pt x="4137" y="3285"/>
                    <a:pt x="4404" y="3218"/>
                  </a:cubicBezTo>
                  <a:lnTo>
                    <a:pt x="5338" y="3051"/>
                  </a:lnTo>
                  <a:cubicBezTo>
                    <a:pt x="5963" y="2920"/>
                    <a:pt x="6555" y="2788"/>
                    <a:pt x="7179" y="2688"/>
                  </a:cubicBezTo>
                  <a:lnTo>
                    <a:pt x="7179" y="2688"/>
                  </a:lnTo>
                  <a:cubicBezTo>
                    <a:pt x="7168" y="2677"/>
                    <a:pt x="7160" y="2651"/>
                    <a:pt x="7139" y="2651"/>
                  </a:cubicBezTo>
                  <a:cubicBezTo>
                    <a:pt x="6505" y="2784"/>
                    <a:pt x="5872" y="2851"/>
                    <a:pt x="5238" y="2951"/>
                  </a:cubicBezTo>
                  <a:cubicBezTo>
                    <a:pt x="4938" y="2984"/>
                    <a:pt x="4637" y="3051"/>
                    <a:pt x="4337" y="3084"/>
                  </a:cubicBezTo>
                  <a:cubicBezTo>
                    <a:pt x="4137" y="3118"/>
                    <a:pt x="3903" y="3118"/>
                    <a:pt x="3703" y="3151"/>
                  </a:cubicBezTo>
                  <a:cubicBezTo>
                    <a:pt x="4304" y="2317"/>
                    <a:pt x="4904" y="1517"/>
                    <a:pt x="5505" y="683"/>
                  </a:cubicBezTo>
                  <a:cubicBezTo>
                    <a:pt x="5505" y="659"/>
                    <a:pt x="5488" y="636"/>
                    <a:pt x="5466" y="636"/>
                  </a:cubicBezTo>
                  <a:cubicBezTo>
                    <a:pt x="5457" y="636"/>
                    <a:pt x="5448" y="640"/>
                    <a:pt x="5438" y="649"/>
                  </a:cubicBezTo>
                  <a:cubicBezTo>
                    <a:pt x="4971" y="1116"/>
                    <a:pt x="4504" y="1650"/>
                    <a:pt x="4104" y="2184"/>
                  </a:cubicBezTo>
                  <a:cubicBezTo>
                    <a:pt x="3970" y="1850"/>
                    <a:pt x="3870" y="1517"/>
                    <a:pt x="3737" y="1183"/>
                  </a:cubicBezTo>
                  <a:cubicBezTo>
                    <a:pt x="3603" y="783"/>
                    <a:pt x="3470" y="416"/>
                    <a:pt x="3370" y="16"/>
                  </a:cubicBezTo>
                  <a:cubicBezTo>
                    <a:pt x="3370" y="4"/>
                    <a:pt x="3362" y="1"/>
                    <a:pt x="3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0"/>
            <p:cNvSpPr/>
            <p:nvPr/>
          </p:nvSpPr>
          <p:spPr>
            <a:xfrm>
              <a:off x="4612873" y="3553727"/>
              <a:ext cx="10220" cy="32451"/>
            </a:xfrm>
            <a:custGeom>
              <a:avLst/>
              <a:gdLst/>
              <a:ahLst/>
              <a:cxnLst/>
              <a:rect l="l" t="t" r="r" b="b"/>
              <a:pathLst>
                <a:path w="468" h="1486" extrusionOk="0">
                  <a:moveTo>
                    <a:pt x="50" y="0"/>
                  </a:moveTo>
                  <a:cubicBezTo>
                    <a:pt x="30" y="0"/>
                    <a:pt x="1" y="15"/>
                    <a:pt x="1" y="15"/>
                  </a:cubicBezTo>
                  <a:cubicBezTo>
                    <a:pt x="67" y="249"/>
                    <a:pt x="134" y="482"/>
                    <a:pt x="168" y="749"/>
                  </a:cubicBezTo>
                  <a:cubicBezTo>
                    <a:pt x="234" y="982"/>
                    <a:pt x="301" y="1216"/>
                    <a:pt x="368" y="1449"/>
                  </a:cubicBezTo>
                  <a:cubicBezTo>
                    <a:pt x="380" y="1475"/>
                    <a:pt x="398" y="1486"/>
                    <a:pt x="415" y="1486"/>
                  </a:cubicBezTo>
                  <a:cubicBezTo>
                    <a:pt x="442" y="1486"/>
                    <a:pt x="468" y="1457"/>
                    <a:pt x="468" y="1416"/>
                  </a:cubicBezTo>
                  <a:cubicBezTo>
                    <a:pt x="434" y="1316"/>
                    <a:pt x="401" y="1216"/>
                    <a:pt x="368" y="1082"/>
                  </a:cubicBezTo>
                  <a:lnTo>
                    <a:pt x="234" y="749"/>
                  </a:lnTo>
                  <a:cubicBezTo>
                    <a:pt x="168" y="482"/>
                    <a:pt x="101" y="249"/>
                    <a:pt x="67" y="15"/>
                  </a:cubicBezTo>
                  <a:cubicBezTo>
                    <a:pt x="67" y="4"/>
                    <a:pt x="60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0"/>
            <p:cNvSpPr/>
            <p:nvPr/>
          </p:nvSpPr>
          <p:spPr>
            <a:xfrm>
              <a:off x="4695198" y="3546040"/>
              <a:ext cx="49265" cy="5831"/>
            </a:xfrm>
            <a:custGeom>
              <a:avLst/>
              <a:gdLst/>
              <a:ahLst/>
              <a:cxnLst/>
              <a:rect l="l" t="t" r="r" b="b"/>
              <a:pathLst>
                <a:path w="2256" h="267" extrusionOk="0">
                  <a:moveTo>
                    <a:pt x="2202" y="0"/>
                  </a:moveTo>
                  <a:cubicBezTo>
                    <a:pt x="1868" y="33"/>
                    <a:pt x="1468" y="67"/>
                    <a:pt x="1101" y="100"/>
                  </a:cubicBezTo>
                  <a:cubicBezTo>
                    <a:pt x="734" y="134"/>
                    <a:pt x="367" y="167"/>
                    <a:pt x="0" y="234"/>
                  </a:cubicBezTo>
                  <a:cubicBezTo>
                    <a:pt x="0" y="234"/>
                    <a:pt x="0" y="267"/>
                    <a:pt x="0" y="267"/>
                  </a:cubicBezTo>
                  <a:cubicBezTo>
                    <a:pt x="400" y="234"/>
                    <a:pt x="734" y="200"/>
                    <a:pt x="1134" y="167"/>
                  </a:cubicBezTo>
                  <a:cubicBezTo>
                    <a:pt x="1501" y="134"/>
                    <a:pt x="1835" y="67"/>
                    <a:pt x="2235" y="33"/>
                  </a:cubicBezTo>
                  <a:cubicBezTo>
                    <a:pt x="2242" y="40"/>
                    <a:pt x="2246" y="43"/>
                    <a:pt x="2248" y="43"/>
                  </a:cubicBezTo>
                  <a:cubicBezTo>
                    <a:pt x="2255" y="43"/>
                    <a:pt x="2228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0"/>
            <p:cNvSpPr/>
            <p:nvPr/>
          </p:nvSpPr>
          <p:spPr>
            <a:xfrm>
              <a:off x="4633268" y="3172082"/>
              <a:ext cx="319810" cy="725813"/>
            </a:xfrm>
            <a:custGeom>
              <a:avLst/>
              <a:gdLst/>
              <a:ahLst/>
              <a:cxnLst/>
              <a:rect l="l" t="t" r="r" b="b"/>
              <a:pathLst>
                <a:path w="14645" h="33237" extrusionOk="0">
                  <a:moveTo>
                    <a:pt x="7641" y="0"/>
                  </a:moveTo>
                  <a:cubicBezTo>
                    <a:pt x="7541" y="0"/>
                    <a:pt x="7440" y="4"/>
                    <a:pt x="7339" y="13"/>
                  </a:cubicBezTo>
                  <a:cubicBezTo>
                    <a:pt x="5972" y="213"/>
                    <a:pt x="4838" y="1080"/>
                    <a:pt x="3870" y="2048"/>
                  </a:cubicBezTo>
                  <a:cubicBezTo>
                    <a:pt x="2769" y="3115"/>
                    <a:pt x="1769" y="4283"/>
                    <a:pt x="768" y="5417"/>
                  </a:cubicBezTo>
                  <a:cubicBezTo>
                    <a:pt x="501" y="5717"/>
                    <a:pt x="268" y="5984"/>
                    <a:pt x="1" y="6284"/>
                  </a:cubicBezTo>
                  <a:cubicBezTo>
                    <a:pt x="1" y="6308"/>
                    <a:pt x="1" y="6331"/>
                    <a:pt x="24" y="6331"/>
                  </a:cubicBezTo>
                  <a:cubicBezTo>
                    <a:pt x="34" y="6331"/>
                    <a:pt x="48" y="6327"/>
                    <a:pt x="67" y="6317"/>
                  </a:cubicBezTo>
                  <a:cubicBezTo>
                    <a:pt x="1035" y="5183"/>
                    <a:pt x="2069" y="4082"/>
                    <a:pt x="3136" y="3048"/>
                  </a:cubicBezTo>
                  <a:cubicBezTo>
                    <a:pt x="4137" y="2081"/>
                    <a:pt x="5138" y="1014"/>
                    <a:pt x="6505" y="613"/>
                  </a:cubicBezTo>
                  <a:cubicBezTo>
                    <a:pt x="6865" y="500"/>
                    <a:pt x="7247" y="440"/>
                    <a:pt x="7625" y="440"/>
                  </a:cubicBezTo>
                  <a:cubicBezTo>
                    <a:pt x="7913" y="440"/>
                    <a:pt x="8199" y="474"/>
                    <a:pt x="8473" y="547"/>
                  </a:cubicBezTo>
                  <a:cubicBezTo>
                    <a:pt x="9007" y="713"/>
                    <a:pt x="9441" y="1014"/>
                    <a:pt x="9808" y="1380"/>
                  </a:cubicBezTo>
                  <a:cubicBezTo>
                    <a:pt x="10575" y="2248"/>
                    <a:pt x="11075" y="3249"/>
                    <a:pt x="11342" y="4349"/>
                  </a:cubicBezTo>
                  <a:cubicBezTo>
                    <a:pt x="12176" y="7251"/>
                    <a:pt x="12510" y="10320"/>
                    <a:pt x="12810" y="13356"/>
                  </a:cubicBezTo>
                  <a:cubicBezTo>
                    <a:pt x="13143" y="16391"/>
                    <a:pt x="13377" y="19493"/>
                    <a:pt x="13510" y="22596"/>
                  </a:cubicBezTo>
                  <a:cubicBezTo>
                    <a:pt x="13677" y="25665"/>
                    <a:pt x="13777" y="28800"/>
                    <a:pt x="14077" y="31902"/>
                  </a:cubicBezTo>
                  <a:cubicBezTo>
                    <a:pt x="14144" y="32269"/>
                    <a:pt x="14178" y="32670"/>
                    <a:pt x="14211" y="33036"/>
                  </a:cubicBezTo>
                  <a:cubicBezTo>
                    <a:pt x="14228" y="33170"/>
                    <a:pt x="14336" y="33237"/>
                    <a:pt x="14440" y="33237"/>
                  </a:cubicBezTo>
                  <a:cubicBezTo>
                    <a:pt x="14544" y="33237"/>
                    <a:pt x="14645" y="33170"/>
                    <a:pt x="14645" y="33036"/>
                  </a:cubicBezTo>
                  <a:cubicBezTo>
                    <a:pt x="14378" y="29868"/>
                    <a:pt x="14244" y="26665"/>
                    <a:pt x="14111" y="23463"/>
                  </a:cubicBezTo>
                  <a:cubicBezTo>
                    <a:pt x="13944" y="20261"/>
                    <a:pt x="13744" y="17092"/>
                    <a:pt x="13444" y="13923"/>
                  </a:cubicBezTo>
                  <a:cubicBezTo>
                    <a:pt x="13277" y="12355"/>
                    <a:pt x="13077" y="10754"/>
                    <a:pt x="12877" y="9186"/>
                  </a:cubicBezTo>
                  <a:cubicBezTo>
                    <a:pt x="12676" y="7652"/>
                    <a:pt x="12376" y="6117"/>
                    <a:pt x="11943" y="4616"/>
                  </a:cubicBezTo>
                  <a:cubicBezTo>
                    <a:pt x="11676" y="3449"/>
                    <a:pt x="11142" y="2348"/>
                    <a:pt x="10442" y="1380"/>
                  </a:cubicBezTo>
                  <a:cubicBezTo>
                    <a:pt x="9769" y="495"/>
                    <a:pt x="8734" y="0"/>
                    <a:pt x="7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0"/>
            <p:cNvSpPr/>
            <p:nvPr/>
          </p:nvSpPr>
          <p:spPr>
            <a:xfrm>
              <a:off x="4457000" y="3125110"/>
              <a:ext cx="397574" cy="410021"/>
            </a:xfrm>
            <a:custGeom>
              <a:avLst/>
              <a:gdLst/>
              <a:ahLst/>
              <a:cxnLst/>
              <a:rect l="l" t="t" r="r" b="b"/>
              <a:pathLst>
                <a:path w="18206" h="18776" extrusionOk="0">
                  <a:moveTo>
                    <a:pt x="11001" y="0"/>
                  </a:moveTo>
                  <a:cubicBezTo>
                    <a:pt x="8433" y="0"/>
                    <a:pt x="1976" y="7737"/>
                    <a:pt x="0" y="18776"/>
                  </a:cubicBezTo>
                  <a:cubicBezTo>
                    <a:pt x="0" y="18776"/>
                    <a:pt x="11609" y="13639"/>
                    <a:pt x="15545" y="8535"/>
                  </a:cubicBezTo>
                  <a:cubicBezTo>
                    <a:pt x="18205" y="5063"/>
                    <a:pt x="17025" y="3419"/>
                    <a:pt x="14982" y="3419"/>
                  </a:cubicBezTo>
                  <a:cubicBezTo>
                    <a:pt x="14002" y="3419"/>
                    <a:pt x="12824" y="3797"/>
                    <a:pt x="11775" y="4532"/>
                  </a:cubicBezTo>
                  <a:cubicBezTo>
                    <a:pt x="11775" y="4532"/>
                    <a:pt x="13577" y="1163"/>
                    <a:pt x="11442" y="96"/>
                  </a:cubicBezTo>
                  <a:cubicBezTo>
                    <a:pt x="11312" y="32"/>
                    <a:pt x="11164" y="0"/>
                    <a:pt x="1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0"/>
            <p:cNvSpPr/>
            <p:nvPr/>
          </p:nvSpPr>
          <p:spPr>
            <a:xfrm>
              <a:off x="4497049" y="3210406"/>
              <a:ext cx="254975" cy="274039"/>
            </a:xfrm>
            <a:custGeom>
              <a:avLst/>
              <a:gdLst/>
              <a:ahLst/>
              <a:cxnLst/>
              <a:rect l="l" t="t" r="r" b="b"/>
              <a:pathLst>
                <a:path w="11676" h="12549" extrusionOk="0">
                  <a:moveTo>
                    <a:pt x="6051" y="1"/>
                  </a:moveTo>
                  <a:cubicBezTo>
                    <a:pt x="6039" y="1"/>
                    <a:pt x="6022" y="9"/>
                    <a:pt x="6005" y="26"/>
                  </a:cubicBezTo>
                  <a:cubicBezTo>
                    <a:pt x="5972" y="926"/>
                    <a:pt x="5872" y="1827"/>
                    <a:pt x="5805" y="2728"/>
                  </a:cubicBezTo>
                  <a:cubicBezTo>
                    <a:pt x="5805" y="3161"/>
                    <a:pt x="5805" y="3595"/>
                    <a:pt x="5772" y="4062"/>
                  </a:cubicBezTo>
                  <a:lnTo>
                    <a:pt x="5772" y="4729"/>
                  </a:lnTo>
                  <a:lnTo>
                    <a:pt x="5772" y="5129"/>
                  </a:lnTo>
                  <a:cubicBezTo>
                    <a:pt x="5705" y="5196"/>
                    <a:pt x="5638" y="5296"/>
                    <a:pt x="5538" y="5363"/>
                  </a:cubicBezTo>
                  <a:cubicBezTo>
                    <a:pt x="4504" y="6564"/>
                    <a:pt x="3503" y="7798"/>
                    <a:pt x="2569" y="9032"/>
                  </a:cubicBezTo>
                  <a:lnTo>
                    <a:pt x="2569" y="8832"/>
                  </a:lnTo>
                  <a:cubicBezTo>
                    <a:pt x="2569" y="8699"/>
                    <a:pt x="2536" y="8565"/>
                    <a:pt x="2503" y="8432"/>
                  </a:cubicBezTo>
                  <a:cubicBezTo>
                    <a:pt x="2469" y="8132"/>
                    <a:pt x="2436" y="7831"/>
                    <a:pt x="2403" y="7531"/>
                  </a:cubicBezTo>
                  <a:cubicBezTo>
                    <a:pt x="2336" y="7231"/>
                    <a:pt x="2303" y="6964"/>
                    <a:pt x="2269" y="6697"/>
                  </a:cubicBezTo>
                  <a:cubicBezTo>
                    <a:pt x="2203" y="6430"/>
                    <a:pt x="2136" y="6063"/>
                    <a:pt x="2102" y="5730"/>
                  </a:cubicBezTo>
                  <a:cubicBezTo>
                    <a:pt x="2102" y="5713"/>
                    <a:pt x="2086" y="5705"/>
                    <a:pt x="2069" y="5705"/>
                  </a:cubicBezTo>
                  <a:cubicBezTo>
                    <a:pt x="2052" y="5705"/>
                    <a:pt x="2036" y="5713"/>
                    <a:pt x="2036" y="5730"/>
                  </a:cubicBezTo>
                  <a:cubicBezTo>
                    <a:pt x="2102" y="6063"/>
                    <a:pt x="2136" y="6364"/>
                    <a:pt x="2169" y="6697"/>
                  </a:cubicBezTo>
                  <a:cubicBezTo>
                    <a:pt x="2203" y="6997"/>
                    <a:pt x="2203" y="7264"/>
                    <a:pt x="2236" y="7565"/>
                  </a:cubicBezTo>
                  <a:cubicBezTo>
                    <a:pt x="2269" y="7831"/>
                    <a:pt x="2303" y="8132"/>
                    <a:pt x="2303" y="8432"/>
                  </a:cubicBezTo>
                  <a:cubicBezTo>
                    <a:pt x="2303" y="8565"/>
                    <a:pt x="2336" y="8699"/>
                    <a:pt x="2369" y="8832"/>
                  </a:cubicBezTo>
                  <a:lnTo>
                    <a:pt x="2403" y="9032"/>
                  </a:lnTo>
                  <a:cubicBezTo>
                    <a:pt x="2403" y="9099"/>
                    <a:pt x="2403" y="9166"/>
                    <a:pt x="2436" y="9199"/>
                  </a:cubicBezTo>
                  <a:lnTo>
                    <a:pt x="1936" y="9866"/>
                  </a:lnTo>
                  <a:cubicBezTo>
                    <a:pt x="1302" y="10733"/>
                    <a:pt x="635" y="11601"/>
                    <a:pt x="1" y="12501"/>
                  </a:cubicBezTo>
                  <a:cubicBezTo>
                    <a:pt x="1" y="12525"/>
                    <a:pt x="1" y="12549"/>
                    <a:pt x="13" y="12549"/>
                  </a:cubicBezTo>
                  <a:cubicBezTo>
                    <a:pt x="18" y="12549"/>
                    <a:pt x="25" y="12545"/>
                    <a:pt x="34" y="12535"/>
                  </a:cubicBezTo>
                  <a:cubicBezTo>
                    <a:pt x="635" y="11734"/>
                    <a:pt x="1302" y="10934"/>
                    <a:pt x="1902" y="10166"/>
                  </a:cubicBezTo>
                  <a:cubicBezTo>
                    <a:pt x="2403" y="10166"/>
                    <a:pt x="2870" y="10166"/>
                    <a:pt x="3370" y="10133"/>
                  </a:cubicBezTo>
                  <a:lnTo>
                    <a:pt x="4871" y="10133"/>
                  </a:lnTo>
                  <a:cubicBezTo>
                    <a:pt x="4904" y="10133"/>
                    <a:pt x="4904" y="10100"/>
                    <a:pt x="4871" y="10100"/>
                  </a:cubicBezTo>
                  <a:lnTo>
                    <a:pt x="1969" y="10100"/>
                  </a:lnTo>
                  <a:cubicBezTo>
                    <a:pt x="2536" y="9433"/>
                    <a:pt x="3103" y="8765"/>
                    <a:pt x="3670" y="8065"/>
                  </a:cubicBezTo>
                  <a:lnTo>
                    <a:pt x="4304" y="7331"/>
                  </a:lnTo>
                  <a:cubicBezTo>
                    <a:pt x="4404" y="7348"/>
                    <a:pt x="4496" y="7356"/>
                    <a:pt x="4588" y="7356"/>
                  </a:cubicBezTo>
                  <a:cubicBezTo>
                    <a:pt x="4679" y="7356"/>
                    <a:pt x="4771" y="7348"/>
                    <a:pt x="4871" y="7331"/>
                  </a:cubicBezTo>
                  <a:lnTo>
                    <a:pt x="6839" y="7331"/>
                  </a:lnTo>
                  <a:cubicBezTo>
                    <a:pt x="7740" y="7331"/>
                    <a:pt x="8640" y="7298"/>
                    <a:pt x="9508" y="7298"/>
                  </a:cubicBezTo>
                  <a:cubicBezTo>
                    <a:pt x="9541" y="7264"/>
                    <a:pt x="9541" y="7231"/>
                    <a:pt x="9508" y="7231"/>
                  </a:cubicBezTo>
                  <a:cubicBezTo>
                    <a:pt x="8640" y="7231"/>
                    <a:pt x="7740" y="7198"/>
                    <a:pt x="6839" y="7164"/>
                  </a:cubicBezTo>
                  <a:lnTo>
                    <a:pt x="5572" y="7131"/>
                  </a:lnTo>
                  <a:lnTo>
                    <a:pt x="4437" y="7131"/>
                  </a:lnTo>
                  <a:lnTo>
                    <a:pt x="5905" y="5396"/>
                  </a:lnTo>
                  <a:cubicBezTo>
                    <a:pt x="5905" y="5396"/>
                    <a:pt x="5939" y="5396"/>
                    <a:pt x="5939" y="5363"/>
                  </a:cubicBezTo>
                  <a:cubicBezTo>
                    <a:pt x="6406" y="4796"/>
                    <a:pt x="6873" y="4229"/>
                    <a:pt x="7373" y="3695"/>
                  </a:cubicBezTo>
                  <a:lnTo>
                    <a:pt x="7573" y="3462"/>
                  </a:lnTo>
                  <a:cubicBezTo>
                    <a:pt x="7922" y="3479"/>
                    <a:pt x="8273" y="3485"/>
                    <a:pt x="8626" y="3485"/>
                  </a:cubicBezTo>
                  <a:cubicBezTo>
                    <a:pt x="9418" y="3485"/>
                    <a:pt x="10215" y="3455"/>
                    <a:pt x="11005" y="3455"/>
                  </a:cubicBezTo>
                  <a:cubicBezTo>
                    <a:pt x="11207" y="3455"/>
                    <a:pt x="11408" y="3457"/>
                    <a:pt x="11609" y="3462"/>
                  </a:cubicBezTo>
                  <a:cubicBezTo>
                    <a:pt x="11676" y="3428"/>
                    <a:pt x="11676" y="3362"/>
                    <a:pt x="11643" y="3362"/>
                  </a:cubicBezTo>
                  <a:cubicBezTo>
                    <a:pt x="10528" y="3362"/>
                    <a:pt x="9412" y="3288"/>
                    <a:pt x="8297" y="3288"/>
                  </a:cubicBezTo>
                  <a:cubicBezTo>
                    <a:pt x="8111" y="3288"/>
                    <a:pt x="7926" y="3290"/>
                    <a:pt x="7740" y="3295"/>
                  </a:cubicBezTo>
                  <a:lnTo>
                    <a:pt x="8474" y="2461"/>
                  </a:lnTo>
                  <a:cubicBezTo>
                    <a:pt x="8841" y="2061"/>
                    <a:pt x="9174" y="1660"/>
                    <a:pt x="9508" y="1260"/>
                  </a:cubicBezTo>
                  <a:cubicBezTo>
                    <a:pt x="9508" y="1236"/>
                    <a:pt x="9508" y="1213"/>
                    <a:pt x="9484" y="1213"/>
                  </a:cubicBezTo>
                  <a:cubicBezTo>
                    <a:pt x="9474" y="1213"/>
                    <a:pt x="9461" y="1217"/>
                    <a:pt x="9441" y="1227"/>
                  </a:cubicBezTo>
                  <a:cubicBezTo>
                    <a:pt x="9074" y="1527"/>
                    <a:pt x="8774" y="1860"/>
                    <a:pt x="8474" y="2194"/>
                  </a:cubicBezTo>
                  <a:cubicBezTo>
                    <a:pt x="8140" y="2561"/>
                    <a:pt x="7807" y="2895"/>
                    <a:pt x="7473" y="3261"/>
                  </a:cubicBezTo>
                  <a:cubicBezTo>
                    <a:pt x="6973" y="3795"/>
                    <a:pt x="6506" y="4329"/>
                    <a:pt x="6005" y="4896"/>
                  </a:cubicBezTo>
                  <a:lnTo>
                    <a:pt x="6005" y="4729"/>
                  </a:lnTo>
                  <a:lnTo>
                    <a:pt x="6005" y="4029"/>
                  </a:lnTo>
                  <a:lnTo>
                    <a:pt x="6005" y="2728"/>
                  </a:lnTo>
                  <a:cubicBezTo>
                    <a:pt x="6005" y="1827"/>
                    <a:pt x="6005" y="926"/>
                    <a:pt x="6072" y="26"/>
                  </a:cubicBezTo>
                  <a:cubicBezTo>
                    <a:pt x="6072" y="9"/>
                    <a:pt x="6064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0"/>
            <p:cNvSpPr/>
            <p:nvPr/>
          </p:nvSpPr>
          <p:spPr>
            <a:xfrm>
              <a:off x="4667509" y="3332780"/>
              <a:ext cx="53917" cy="2752"/>
            </a:xfrm>
            <a:custGeom>
              <a:avLst/>
              <a:gdLst/>
              <a:ahLst/>
              <a:cxnLst/>
              <a:rect l="l" t="t" r="r" b="b"/>
              <a:pathLst>
                <a:path w="2469" h="126" extrusionOk="0">
                  <a:moveTo>
                    <a:pt x="297" y="1"/>
                  </a:moveTo>
                  <a:cubicBezTo>
                    <a:pt x="201" y="1"/>
                    <a:pt x="101" y="9"/>
                    <a:pt x="1" y="26"/>
                  </a:cubicBezTo>
                  <a:lnTo>
                    <a:pt x="1" y="93"/>
                  </a:lnTo>
                  <a:cubicBezTo>
                    <a:pt x="201" y="126"/>
                    <a:pt x="401" y="126"/>
                    <a:pt x="568" y="126"/>
                  </a:cubicBezTo>
                  <a:lnTo>
                    <a:pt x="2469" y="126"/>
                  </a:lnTo>
                  <a:cubicBezTo>
                    <a:pt x="2469" y="93"/>
                    <a:pt x="2469" y="93"/>
                    <a:pt x="2469" y="93"/>
                  </a:cubicBezTo>
                  <a:lnTo>
                    <a:pt x="1201" y="59"/>
                  </a:lnTo>
                  <a:lnTo>
                    <a:pt x="568" y="26"/>
                  </a:lnTo>
                  <a:cubicBezTo>
                    <a:pt x="484" y="9"/>
                    <a:pt x="392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0"/>
            <p:cNvSpPr/>
            <p:nvPr/>
          </p:nvSpPr>
          <p:spPr>
            <a:xfrm>
              <a:off x="4558236" y="3301684"/>
              <a:ext cx="7316" cy="43151"/>
            </a:xfrm>
            <a:custGeom>
              <a:avLst/>
              <a:gdLst/>
              <a:ahLst/>
              <a:cxnLst/>
              <a:rect l="l" t="t" r="r" b="b"/>
              <a:pathLst>
                <a:path w="335" h="1976" extrusionOk="0">
                  <a:moveTo>
                    <a:pt x="50" y="1"/>
                  </a:moveTo>
                  <a:cubicBezTo>
                    <a:pt x="31" y="1"/>
                    <a:pt x="1" y="15"/>
                    <a:pt x="1" y="15"/>
                  </a:cubicBezTo>
                  <a:cubicBezTo>
                    <a:pt x="34" y="349"/>
                    <a:pt x="68" y="649"/>
                    <a:pt x="101" y="983"/>
                  </a:cubicBezTo>
                  <a:cubicBezTo>
                    <a:pt x="101" y="1150"/>
                    <a:pt x="134" y="1316"/>
                    <a:pt x="134" y="1483"/>
                  </a:cubicBezTo>
                  <a:cubicBezTo>
                    <a:pt x="134" y="1617"/>
                    <a:pt x="168" y="1783"/>
                    <a:pt x="201" y="1950"/>
                  </a:cubicBezTo>
                  <a:cubicBezTo>
                    <a:pt x="218" y="1967"/>
                    <a:pt x="243" y="1975"/>
                    <a:pt x="268" y="1975"/>
                  </a:cubicBezTo>
                  <a:cubicBezTo>
                    <a:pt x="293" y="1975"/>
                    <a:pt x="318" y="1967"/>
                    <a:pt x="335" y="1950"/>
                  </a:cubicBezTo>
                  <a:cubicBezTo>
                    <a:pt x="335" y="1850"/>
                    <a:pt x="335" y="1783"/>
                    <a:pt x="335" y="1683"/>
                  </a:cubicBezTo>
                  <a:lnTo>
                    <a:pt x="301" y="1450"/>
                  </a:lnTo>
                  <a:cubicBezTo>
                    <a:pt x="301" y="1283"/>
                    <a:pt x="234" y="1116"/>
                    <a:pt x="201" y="949"/>
                  </a:cubicBezTo>
                  <a:cubicBezTo>
                    <a:pt x="168" y="649"/>
                    <a:pt x="101" y="316"/>
                    <a:pt x="68" y="15"/>
                  </a:cubicBezTo>
                  <a:cubicBezTo>
                    <a:pt x="68" y="4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0"/>
            <p:cNvSpPr/>
            <p:nvPr/>
          </p:nvSpPr>
          <p:spPr>
            <a:xfrm>
              <a:off x="4837969" y="3092158"/>
              <a:ext cx="101260" cy="684082"/>
            </a:xfrm>
            <a:custGeom>
              <a:avLst/>
              <a:gdLst/>
              <a:ahLst/>
              <a:cxnLst/>
              <a:rect l="l" t="t" r="r" b="b"/>
              <a:pathLst>
                <a:path w="4637" h="31326" extrusionOk="0">
                  <a:moveTo>
                    <a:pt x="2733" y="0"/>
                  </a:moveTo>
                  <a:cubicBezTo>
                    <a:pt x="2701" y="0"/>
                    <a:pt x="2668" y="1"/>
                    <a:pt x="2635" y="4"/>
                  </a:cubicBezTo>
                  <a:cubicBezTo>
                    <a:pt x="1768" y="37"/>
                    <a:pt x="1368" y="938"/>
                    <a:pt x="1201" y="1671"/>
                  </a:cubicBezTo>
                  <a:cubicBezTo>
                    <a:pt x="634" y="3906"/>
                    <a:pt x="601" y="6241"/>
                    <a:pt x="467" y="8543"/>
                  </a:cubicBezTo>
                  <a:cubicBezTo>
                    <a:pt x="234" y="13380"/>
                    <a:pt x="33" y="18250"/>
                    <a:pt x="0" y="23087"/>
                  </a:cubicBezTo>
                  <a:lnTo>
                    <a:pt x="0" y="27123"/>
                  </a:lnTo>
                  <a:cubicBezTo>
                    <a:pt x="0" y="28491"/>
                    <a:pt x="0" y="29858"/>
                    <a:pt x="100" y="31226"/>
                  </a:cubicBezTo>
                  <a:cubicBezTo>
                    <a:pt x="100" y="31293"/>
                    <a:pt x="150" y="31326"/>
                    <a:pt x="200" y="31326"/>
                  </a:cubicBezTo>
                  <a:cubicBezTo>
                    <a:pt x="250" y="31326"/>
                    <a:pt x="300" y="31293"/>
                    <a:pt x="300" y="31226"/>
                  </a:cubicBezTo>
                  <a:cubicBezTo>
                    <a:pt x="300" y="30058"/>
                    <a:pt x="267" y="28891"/>
                    <a:pt x="267" y="27723"/>
                  </a:cubicBezTo>
                  <a:cubicBezTo>
                    <a:pt x="267" y="26556"/>
                    <a:pt x="267" y="25422"/>
                    <a:pt x="267" y="24288"/>
                  </a:cubicBezTo>
                  <a:cubicBezTo>
                    <a:pt x="300" y="21953"/>
                    <a:pt x="367" y="19651"/>
                    <a:pt x="467" y="17349"/>
                  </a:cubicBezTo>
                  <a:cubicBezTo>
                    <a:pt x="534" y="15048"/>
                    <a:pt x="634" y="12746"/>
                    <a:pt x="734" y="10444"/>
                  </a:cubicBezTo>
                  <a:cubicBezTo>
                    <a:pt x="801" y="9277"/>
                    <a:pt x="834" y="8143"/>
                    <a:pt x="901" y="6975"/>
                  </a:cubicBezTo>
                  <a:cubicBezTo>
                    <a:pt x="934" y="5841"/>
                    <a:pt x="1001" y="4740"/>
                    <a:pt x="1101" y="3639"/>
                  </a:cubicBezTo>
                  <a:cubicBezTo>
                    <a:pt x="1201" y="3039"/>
                    <a:pt x="1268" y="2405"/>
                    <a:pt x="1401" y="1805"/>
                  </a:cubicBezTo>
                  <a:cubicBezTo>
                    <a:pt x="1468" y="1338"/>
                    <a:pt x="1668" y="904"/>
                    <a:pt x="1935" y="537"/>
                  </a:cubicBezTo>
                  <a:cubicBezTo>
                    <a:pt x="2153" y="319"/>
                    <a:pt x="2451" y="210"/>
                    <a:pt x="2752" y="210"/>
                  </a:cubicBezTo>
                  <a:cubicBezTo>
                    <a:pt x="3003" y="210"/>
                    <a:pt x="3257" y="286"/>
                    <a:pt x="3469" y="437"/>
                  </a:cubicBezTo>
                  <a:cubicBezTo>
                    <a:pt x="3936" y="771"/>
                    <a:pt x="4303" y="1238"/>
                    <a:pt x="4537" y="1771"/>
                  </a:cubicBezTo>
                  <a:cubicBezTo>
                    <a:pt x="4570" y="1771"/>
                    <a:pt x="4637" y="1738"/>
                    <a:pt x="4603" y="1738"/>
                  </a:cubicBezTo>
                  <a:cubicBezTo>
                    <a:pt x="4216" y="963"/>
                    <a:pt x="3703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0"/>
            <p:cNvSpPr/>
            <p:nvPr/>
          </p:nvSpPr>
          <p:spPr>
            <a:xfrm>
              <a:off x="4879262" y="3079471"/>
              <a:ext cx="146661" cy="183238"/>
            </a:xfrm>
            <a:custGeom>
              <a:avLst/>
              <a:gdLst/>
              <a:ahLst/>
              <a:cxnLst/>
              <a:rect l="l" t="t" r="r" b="b"/>
              <a:pathLst>
                <a:path w="6716" h="8391" extrusionOk="0">
                  <a:moveTo>
                    <a:pt x="2660" y="1"/>
                  </a:moveTo>
                  <a:cubicBezTo>
                    <a:pt x="1909" y="1"/>
                    <a:pt x="2446" y="1952"/>
                    <a:pt x="2446" y="1952"/>
                  </a:cubicBezTo>
                  <a:cubicBezTo>
                    <a:pt x="2446" y="1952"/>
                    <a:pt x="1454" y="1255"/>
                    <a:pt x="798" y="1255"/>
                  </a:cubicBezTo>
                  <a:cubicBezTo>
                    <a:pt x="305" y="1255"/>
                    <a:pt x="1" y="1647"/>
                    <a:pt x="444" y="3020"/>
                  </a:cubicBezTo>
                  <a:cubicBezTo>
                    <a:pt x="1145" y="5154"/>
                    <a:pt x="6715" y="8390"/>
                    <a:pt x="6715" y="8390"/>
                  </a:cubicBezTo>
                  <a:cubicBezTo>
                    <a:pt x="6715" y="8390"/>
                    <a:pt x="6615" y="2920"/>
                    <a:pt x="3480" y="418"/>
                  </a:cubicBezTo>
                  <a:cubicBezTo>
                    <a:pt x="3109" y="120"/>
                    <a:pt x="2845" y="1"/>
                    <a:pt x="2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0"/>
            <p:cNvSpPr/>
            <p:nvPr/>
          </p:nvSpPr>
          <p:spPr>
            <a:xfrm>
              <a:off x="4914442" y="3126879"/>
              <a:ext cx="105650" cy="119801"/>
            </a:xfrm>
            <a:custGeom>
              <a:avLst/>
              <a:gdLst/>
              <a:ahLst/>
              <a:cxnLst/>
              <a:rect l="l" t="t" r="r" b="b"/>
              <a:pathLst>
                <a:path w="4838" h="5486" extrusionOk="0">
                  <a:moveTo>
                    <a:pt x="1028" y="1"/>
                  </a:moveTo>
                  <a:cubicBezTo>
                    <a:pt x="1018" y="1"/>
                    <a:pt x="1001" y="24"/>
                    <a:pt x="1001" y="48"/>
                  </a:cubicBezTo>
                  <a:cubicBezTo>
                    <a:pt x="1368" y="515"/>
                    <a:pt x="1702" y="982"/>
                    <a:pt x="2035" y="1449"/>
                  </a:cubicBezTo>
                  <a:cubicBezTo>
                    <a:pt x="1402" y="1282"/>
                    <a:pt x="734" y="1182"/>
                    <a:pt x="67" y="1115"/>
                  </a:cubicBezTo>
                  <a:cubicBezTo>
                    <a:pt x="34" y="1115"/>
                    <a:pt x="1" y="1149"/>
                    <a:pt x="67" y="1149"/>
                  </a:cubicBezTo>
                  <a:cubicBezTo>
                    <a:pt x="768" y="1249"/>
                    <a:pt x="1468" y="1449"/>
                    <a:pt x="2135" y="1582"/>
                  </a:cubicBezTo>
                  <a:cubicBezTo>
                    <a:pt x="2402" y="1949"/>
                    <a:pt x="2669" y="2350"/>
                    <a:pt x="2936" y="2717"/>
                  </a:cubicBezTo>
                  <a:lnTo>
                    <a:pt x="3236" y="3184"/>
                  </a:lnTo>
                  <a:lnTo>
                    <a:pt x="3003" y="3150"/>
                  </a:lnTo>
                  <a:lnTo>
                    <a:pt x="2536" y="3117"/>
                  </a:lnTo>
                  <a:cubicBezTo>
                    <a:pt x="2202" y="3084"/>
                    <a:pt x="1902" y="3084"/>
                    <a:pt x="1568" y="3050"/>
                  </a:cubicBezTo>
                  <a:cubicBezTo>
                    <a:pt x="1535" y="3050"/>
                    <a:pt x="1535" y="3117"/>
                    <a:pt x="1568" y="3117"/>
                  </a:cubicBezTo>
                  <a:cubicBezTo>
                    <a:pt x="1902" y="3117"/>
                    <a:pt x="2202" y="3150"/>
                    <a:pt x="2502" y="3184"/>
                  </a:cubicBezTo>
                  <a:lnTo>
                    <a:pt x="3003" y="3250"/>
                  </a:lnTo>
                  <a:lnTo>
                    <a:pt x="3303" y="3250"/>
                  </a:lnTo>
                  <a:lnTo>
                    <a:pt x="3837" y="4051"/>
                  </a:lnTo>
                  <a:cubicBezTo>
                    <a:pt x="4137" y="4518"/>
                    <a:pt x="4437" y="5018"/>
                    <a:pt x="4771" y="5485"/>
                  </a:cubicBezTo>
                  <a:cubicBezTo>
                    <a:pt x="4771" y="5485"/>
                    <a:pt x="4837" y="5485"/>
                    <a:pt x="4804" y="5452"/>
                  </a:cubicBezTo>
                  <a:cubicBezTo>
                    <a:pt x="4537" y="4952"/>
                    <a:pt x="4237" y="4451"/>
                    <a:pt x="3937" y="3984"/>
                  </a:cubicBezTo>
                  <a:cubicBezTo>
                    <a:pt x="3870" y="3917"/>
                    <a:pt x="3837" y="3817"/>
                    <a:pt x="3770" y="3751"/>
                  </a:cubicBezTo>
                  <a:cubicBezTo>
                    <a:pt x="3770" y="3651"/>
                    <a:pt x="3770" y="3584"/>
                    <a:pt x="3770" y="3484"/>
                  </a:cubicBezTo>
                  <a:lnTo>
                    <a:pt x="3770" y="3084"/>
                  </a:lnTo>
                  <a:cubicBezTo>
                    <a:pt x="3770" y="2850"/>
                    <a:pt x="3770" y="2583"/>
                    <a:pt x="3803" y="2316"/>
                  </a:cubicBezTo>
                  <a:cubicBezTo>
                    <a:pt x="3803" y="2300"/>
                    <a:pt x="3787" y="2291"/>
                    <a:pt x="3770" y="2291"/>
                  </a:cubicBezTo>
                  <a:cubicBezTo>
                    <a:pt x="3753" y="2291"/>
                    <a:pt x="3737" y="2300"/>
                    <a:pt x="3737" y="2316"/>
                  </a:cubicBezTo>
                  <a:cubicBezTo>
                    <a:pt x="3737" y="2583"/>
                    <a:pt x="3737" y="2817"/>
                    <a:pt x="3737" y="3084"/>
                  </a:cubicBezTo>
                  <a:lnTo>
                    <a:pt x="3737" y="3450"/>
                  </a:lnTo>
                  <a:lnTo>
                    <a:pt x="3737" y="3617"/>
                  </a:lnTo>
                  <a:cubicBezTo>
                    <a:pt x="3503" y="3284"/>
                    <a:pt x="3270" y="2917"/>
                    <a:pt x="3036" y="2617"/>
                  </a:cubicBezTo>
                  <a:lnTo>
                    <a:pt x="2836" y="2316"/>
                  </a:lnTo>
                  <a:cubicBezTo>
                    <a:pt x="2803" y="1983"/>
                    <a:pt x="2803" y="1649"/>
                    <a:pt x="2836" y="1349"/>
                  </a:cubicBezTo>
                  <a:lnTo>
                    <a:pt x="2836" y="282"/>
                  </a:lnTo>
                  <a:cubicBezTo>
                    <a:pt x="2836" y="265"/>
                    <a:pt x="2828" y="257"/>
                    <a:pt x="2815" y="257"/>
                  </a:cubicBezTo>
                  <a:cubicBezTo>
                    <a:pt x="2803" y="257"/>
                    <a:pt x="2786" y="265"/>
                    <a:pt x="2769" y="282"/>
                  </a:cubicBezTo>
                  <a:cubicBezTo>
                    <a:pt x="2769" y="648"/>
                    <a:pt x="2769" y="1015"/>
                    <a:pt x="2736" y="1382"/>
                  </a:cubicBezTo>
                  <a:cubicBezTo>
                    <a:pt x="2736" y="1649"/>
                    <a:pt x="2736" y="1883"/>
                    <a:pt x="2736" y="2150"/>
                  </a:cubicBezTo>
                  <a:cubicBezTo>
                    <a:pt x="2202" y="1416"/>
                    <a:pt x="1635" y="715"/>
                    <a:pt x="1035" y="15"/>
                  </a:cubicBezTo>
                  <a:cubicBezTo>
                    <a:pt x="1035" y="5"/>
                    <a:pt x="1032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0"/>
            <p:cNvSpPr/>
            <p:nvPr/>
          </p:nvSpPr>
          <p:spPr>
            <a:xfrm>
              <a:off x="4968357" y="3114978"/>
              <a:ext cx="2555" cy="32625"/>
            </a:xfrm>
            <a:custGeom>
              <a:avLst/>
              <a:gdLst/>
              <a:ahLst/>
              <a:cxnLst/>
              <a:rect l="l" t="t" r="r" b="b"/>
              <a:pathLst>
                <a:path w="117" h="1494" extrusionOk="0">
                  <a:moveTo>
                    <a:pt x="83" y="1"/>
                  </a:moveTo>
                  <a:cubicBezTo>
                    <a:pt x="67" y="1"/>
                    <a:pt x="50" y="9"/>
                    <a:pt x="67" y="26"/>
                  </a:cubicBezTo>
                  <a:cubicBezTo>
                    <a:pt x="67" y="293"/>
                    <a:pt x="33" y="526"/>
                    <a:pt x="0" y="760"/>
                  </a:cubicBezTo>
                  <a:lnTo>
                    <a:pt x="0" y="1127"/>
                  </a:lnTo>
                  <a:lnTo>
                    <a:pt x="0" y="1294"/>
                  </a:lnTo>
                  <a:cubicBezTo>
                    <a:pt x="0" y="1360"/>
                    <a:pt x="0" y="1427"/>
                    <a:pt x="0" y="1494"/>
                  </a:cubicBezTo>
                  <a:lnTo>
                    <a:pt x="67" y="1494"/>
                  </a:lnTo>
                  <a:cubicBezTo>
                    <a:pt x="67" y="1427"/>
                    <a:pt x="67" y="1360"/>
                    <a:pt x="67" y="1327"/>
                  </a:cubicBezTo>
                  <a:lnTo>
                    <a:pt x="67" y="1127"/>
                  </a:lnTo>
                  <a:lnTo>
                    <a:pt x="67" y="793"/>
                  </a:lnTo>
                  <a:cubicBezTo>
                    <a:pt x="67" y="526"/>
                    <a:pt x="67" y="293"/>
                    <a:pt x="100" y="26"/>
                  </a:cubicBezTo>
                  <a:cubicBezTo>
                    <a:pt x="117" y="9"/>
                    <a:pt x="100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0"/>
            <p:cNvSpPr/>
            <p:nvPr/>
          </p:nvSpPr>
          <p:spPr>
            <a:xfrm>
              <a:off x="4925360" y="3163609"/>
              <a:ext cx="29896" cy="4389"/>
            </a:xfrm>
            <a:custGeom>
              <a:avLst/>
              <a:gdLst/>
              <a:ahLst/>
              <a:cxnLst/>
              <a:rect l="l" t="t" r="r" b="b"/>
              <a:pathLst>
                <a:path w="1369" h="201" extrusionOk="0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468" y="101"/>
                    <a:pt x="902" y="167"/>
                    <a:pt x="1369" y="201"/>
                  </a:cubicBezTo>
                  <a:cubicBezTo>
                    <a:pt x="1369" y="201"/>
                    <a:pt x="1369" y="134"/>
                    <a:pt x="1369" y="134"/>
                  </a:cubicBezTo>
                  <a:cubicBezTo>
                    <a:pt x="1135" y="101"/>
                    <a:pt x="935" y="101"/>
                    <a:pt x="735" y="67"/>
                  </a:cubicBezTo>
                  <a:cubicBezTo>
                    <a:pt x="501" y="67"/>
                    <a:pt x="268" y="34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0"/>
            <p:cNvSpPr/>
            <p:nvPr/>
          </p:nvSpPr>
          <p:spPr>
            <a:xfrm>
              <a:off x="4731600" y="3432379"/>
              <a:ext cx="210557" cy="373203"/>
            </a:xfrm>
            <a:custGeom>
              <a:avLst/>
              <a:gdLst/>
              <a:ahLst/>
              <a:cxnLst/>
              <a:rect l="l" t="t" r="r" b="b"/>
              <a:pathLst>
                <a:path w="9642" h="17090" extrusionOk="0">
                  <a:moveTo>
                    <a:pt x="5707" y="1"/>
                  </a:moveTo>
                  <a:cubicBezTo>
                    <a:pt x="4441" y="1"/>
                    <a:pt x="3561" y="954"/>
                    <a:pt x="3036" y="2036"/>
                  </a:cubicBezTo>
                  <a:cubicBezTo>
                    <a:pt x="2770" y="2603"/>
                    <a:pt x="2569" y="3204"/>
                    <a:pt x="2403" y="3837"/>
                  </a:cubicBezTo>
                  <a:cubicBezTo>
                    <a:pt x="2169" y="4671"/>
                    <a:pt x="1936" y="5505"/>
                    <a:pt x="1736" y="6339"/>
                  </a:cubicBezTo>
                  <a:cubicBezTo>
                    <a:pt x="1335" y="7974"/>
                    <a:pt x="968" y="9642"/>
                    <a:pt x="701" y="11309"/>
                  </a:cubicBezTo>
                  <a:cubicBezTo>
                    <a:pt x="535" y="12210"/>
                    <a:pt x="368" y="13144"/>
                    <a:pt x="268" y="14078"/>
                  </a:cubicBezTo>
                  <a:cubicBezTo>
                    <a:pt x="134" y="15012"/>
                    <a:pt x="34" y="15979"/>
                    <a:pt x="1" y="16947"/>
                  </a:cubicBezTo>
                  <a:cubicBezTo>
                    <a:pt x="1" y="17038"/>
                    <a:pt x="82" y="17090"/>
                    <a:pt x="160" y="17090"/>
                  </a:cubicBezTo>
                  <a:cubicBezTo>
                    <a:pt x="224" y="17090"/>
                    <a:pt x="286" y="17055"/>
                    <a:pt x="301" y="16980"/>
                  </a:cubicBezTo>
                  <a:cubicBezTo>
                    <a:pt x="468" y="16180"/>
                    <a:pt x="535" y="15379"/>
                    <a:pt x="635" y="14612"/>
                  </a:cubicBezTo>
                  <a:cubicBezTo>
                    <a:pt x="735" y="13811"/>
                    <a:pt x="868" y="13011"/>
                    <a:pt x="1002" y="12210"/>
                  </a:cubicBezTo>
                  <a:cubicBezTo>
                    <a:pt x="1269" y="10642"/>
                    <a:pt x="1602" y="9075"/>
                    <a:pt x="1936" y="7507"/>
                  </a:cubicBezTo>
                  <a:cubicBezTo>
                    <a:pt x="2269" y="6039"/>
                    <a:pt x="2603" y="4538"/>
                    <a:pt x="3070" y="3070"/>
                  </a:cubicBezTo>
                  <a:cubicBezTo>
                    <a:pt x="3437" y="2070"/>
                    <a:pt x="3970" y="835"/>
                    <a:pt x="5071" y="468"/>
                  </a:cubicBezTo>
                  <a:cubicBezTo>
                    <a:pt x="5344" y="379"/>
                    <a:pt x="5611" y="340"/>
                    <a:pt x="5874" y="340"/>
                  </a:cubicBezTo>
                  <a:cubicBezTo>
                    <a:pt x="7281" y="340"/>
                    <a:pt x="8539" y="1482"/>
                    <a:pt x="9608" y="2270"/>
                  </a:cubicBezTo>
                  <a:cubicBezTo>
                    <a:pt x="9608" y="2270"/>
                    <a:pt x="9641" y="2236"/>
                    <a:pt x="9608" y="2236"/>
                  </a:cubicBezTo>
                  <a:cubicBezTo>
                    <a:pt x="8407" y="1336"/>
                    <a:pt x="7373" y="68"/>
                    <a:pt x="5772" y="1"/>
                  </a:cubicBezTo>
                  <a:cubicBezTo>
                    <a:pt x="5750" y="1"/>
                    <a:pt x="5728" y="1"/>
                    <a:pt x="5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0"/>
            <p:cNvSpPr/>
            <p:nvPr/>
          </p:nvSpPr>
          <p:spPr>
            <a:xfrm>
              <a:off x="4808816" y="3380298"/>
              <a:ext cx="300025" cy="363900"/>
            </a:xfrm>
            <a:custGeom>
              <a:avLst/>
              <a:gdLst/>
              <a:ahLst/>
              <a:cxnLst/>
              <a:rect l="l" t="t" r="r" b="b"/>
              <a:pathLst>
                <a:path w="13739" h="16664" extrusionOk="0">
                  <a:moveTo>
                    <a:pt x="5799" y="1"/>
                  </a:moveTo>
                  <a:cubicBezTo>
                    <a:pt x="5633" y="1"/>
                    <a:pt x="5479" y="28"/>
                    <a:pt x="5338" y="85"/>
                  </a:cubicBezTo>
                  <a:cubicBezTo>
                    <a:pt x="3770" y="685"/>
                    <a:pt x="4871" y="3754"/>
                    <a:pt x="4871" y="3754"/>
                  </a:cubicBezTo>
                  <a:cubicBezTo>
                    <a:pt x="4871" y="3754"/>
                    <a:pt x="3893" y="2993"/>
                    <a:pt x="2764" y="2993"/>
                  </a:cubicBezTo>
                  <a:cubicBezTo>
                    <a:pt x="2361" y="2993"/>
                    <a:pt x="1939" y="3090"/>
                    <a:pt x="1535" y="3354"/>
                  </a:cubicBezTo>
                  <a:cubicBezTo>
                    <a:pt x="1" y="4354"/>
                    <a:pt x="868" y="8191"/>
                    <a:pt x="4404" y="11126"/>
                  </a:cubicBezTo>
                  <a:cubicBezTo>
                    <a:pt x="6972" y="13194"/>
                    <a:pt x="9741" y="15062"/>
                    <a:pt x="12610" y="16663"/>
                  </a:cubicBezTo>
                  <a:cubicBezTo>
                    <a:pt x="13738" y="6727"/>
                    <a:pt x="8386" y="1"/>
                    <a:pt x="5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0"/>
            <p:cNvSpPr/>
            <p:nvPr/>
          </p:nvSpPr>
          <p:spPr>
            <a:xfrm>
              <a:off x="4894767" y="3450787"/>
              <a:ext cx="174634" cy="244908"/>
            </a:xfrm>
            <a:custGeom>
              <a:avLst/>
              <a:gdLst/>
              <a:ahLst/>
              <a:cxnLst/>
              <a:rect l="l" t="t" r="r" b="b"/>
              <a:pathLst>
                <a:path w="7997" h="11215" extrusionOk="0">
                  <a:moveTo>
                    <a:pt x="4216" y="1"/>
                  </a:moveTo>
                  <a:cubicBezTo>
                    <a:pt x="4204" y="1"/>
                    <a:pt x="4187" y="9"/>
                    <a:pt x="4171" y="26"/>
                  </a:cubicBezTo>
                  <a:cubicBezTo>
                    <a:pt x="4004" y="693"/>
                    <a:pt x="3837" y="1360"/>
                    <a:pt x="3704" y="2027"/>
                  </a:cubicBezTo>
                  <a:cubicBezTo>
                    <a:pt x="3637" y="2361"/>
                    <a:pt x="3570" y="2694"/>
                    <a:pt x="3537" y="3028"/>
                  </a:cubicBezTo>
                  <a:cubicBezTo>
                    <a:pt x="3503" y="3195"/>
                    <a:pt x="3503" y="3361"/>
                    <a:pt x="3470" y="3528"/>
                  </a:cubicBezTo>
                  <a:lnTo>
                    <a:pt x="3470" y="3695"/>
                  </a:lnTo>
                  <a:cubicBezTo>
                    <a:pt x="3303" y="3461"/>
                    <a:pt x="3137" y="3195"/>
                    <a:pt x="2970" y="2961"/>
                  </a:cubicBezTo>
                  <a:cubicBezTo>
                    <a:pt x="2436" y="2261"/>
                    <a:pt x="1869" y="1560"/>
                    <a:pt x="1302" y="893"/>
                  </a:cubicBezTo>
                  <a:cubicBezTo>
                    <a:pt x="1302" y="883"/>
                    <a:pt x="1296" y="879"/>
                    <a:pt x="1289" y="879"/>
                  </a:cubicBezTo>
                  <a:cubicBezTo>
                    <a:pt x="1271" y="879"/>
                    <a:pt x="1245" y="903"/>
                    <a:pt x="1269" y="926"/>
                  </a:cubicBezTo>
                  <a:cubicBezTo>
                    <a:pt x="2236" y="2161"/>
                    <a:pt x="3103" y="3461"/>
                    <a:pt x="3937" y="4829"/>
                  </a:cubicBezTo>
                  <a:cubicBezTo>
                    <a:pt x="4071" y="5063"/>
                    <a:pt x="4237" y="5329"/>
                    <a:pt x="4371" y="5563"/>
                  </a:cubicBezTo>
                  <a:lnTo>
                    <a:pt x="4237" y="5563"/>
                  </a:lnTo>
                  <a:cubicBezTo>
                    <a:pt x="4037" y="5530"/>
                    <a:pt x="3804" y="5530"/>
                    <a:pt x="3637" y="5496"/>
                  </a:cubicBezTo>
                  <a:cubicBezTo>
                    <a:pt x="3203" y="5463"/>
                    <a:pt x="2836" y="5430"/>
                    <a:pt x="2436" y="5396"/>
                  </a:cubicBezTo>
                  <a:cubicBezTo>
                    <a:pt x="1635" y="5329"/>
                    <a:pt x="835" y="5296"/>
                    <a:pt x="34" y="5196"/>
                  </a:cubicBezTo>
                  <a:cubicBezTo>
                    <a:pt x="1" y="5196"/>
                    <a:pt x="1" y="5263"/>
                    <a:pt x="34" y="5263"/>
                  </a:cubicBezTo>
                  <a:cubicBezTo>
                    <a:pt x="835" y="5363"/>
                    <a:pt x="1635" y="5496"/>
                    <a:pt x="2469" y="5596"/>
                  </a:cubicBezTo>
                  <a:lnTo>
                    <a:pt x="3637" y="5763"/>
                  </a:lnTo>
                  <a:cubicBezTo>
                    <a:pt x="3937" y="5830"/>
                    <a:pt x="4237" y="5863"/>
                    <a:pt x="4538" y="5863"/>
                  </a:cubicBezTo>
                  <a:lnTo>
                    <a:pt x="5472" y="7331"/>
                  </a:lnTo>
                  <a:lnTo>
                    <a:pt x="2569" y="7331"/>
                  </a:lnTo>
                  <a:cubicBezTo>
                    <a:pt x="2536" y="7331"/>
                    <a:pt x="2536" y="7364"/>
                    <a:pt x="2569" y="7364"/>
                  </a:cubicBezTo>
                  <a:cubicBezTo>
                    <a:pt x="3103" y="7364"/>
                    <a:pt x="3604" y="7398"/>
                    <a:pt x="4137" y="7431"/>
                  </a:cubicBezTo>
                  <a:lnTo>
                    <a:pt x="4871" y="7498"/>
                  </a:lnTo>
                  <a:lnTo>
                    <a:pt x="5238" y="7498"/>
                  </a:lnTo>
                  <a:cubicBezTo>
                    <a:pt x="5288" y="7514"/>
                    <a:pt x="5346" y="7523"/>
                    <a:pt x="5405" y="7523"/>
                  </a:cubicBezTo>
                  <a:cubicBezTo>
                    <a:pt x="5463" y="7523"/>
                    <a:pt x="5522" y="7514"/>
                    <a:pt x="5572" y="7498"/>
                  </a:cubicBezTo>
                  <a:lnTo>
                    <a:pt x="6372" y="8799"/>
                  </a:lnTo>
                  <a:cubicBezTo>
                    <a:pt x="6606" y="9232"/>
                    <a:pt x="6873" y="9599"/>
                    <a:pt x="7106" y="9999"/>
                  </a:cubicBezTo>
                  <a:cubicBezTo>
                    <a:pt x="7340" y="10433"/>
                    <a:pt x="7606" y="10833"/>
                    <a:pt x="7907" y="11200"/>
                  </a:cubicBezTo>
                  <a:cubicBezTo>
                    <a:pt x="7926" y="11210"/>
                    <a:pt x="7943" y="11214"/>
                    <a:pt x="7956" y="11214"/>
                  </a:cubicBezTo>
                  <a:cubicBezTo>
                    <a:pt x="7987" y="11214"/>
                    <a:pt x="7997" y="11191"/>
                    <a:pt x="7973" y="11167"/>
                  </a:cubicBezTo>
                  <a:cubicBezTo>
                    <a:pt x="7807" y="10800"/>
                    <a:pt x="7606" y="10433"/>
                    <a:pt x="7406" y="10100"/>
                  </a:cubicBezTo>
                  <a:cubicBezTo>
                    <a:pt x="7206" y="9733"/>
                    <a:pt x="7006" y="9399"/>
                    <a:pt x="6806" y="9032"/>
                  </a:cubicBezTo>
                  <a:cubicBezTo>
                    <a:pt x="6372" y="8332"/>
                    <a:pt x="5972" y="7631"/>
                    <a:pt x="5572" y="6931"/>
                  </a:cubicBezTo>
                  <a:lnTo>
                    <a:pt x="5371" y="6597"/>
                  </a:lnTo>
                  <a:lnTo>
                    <a:pt x="5371" y="6497"/>
                  </a:lnTo>
                  <a:lnTo>
                    <a:pt x="5472" y="6163"/>
                  </a:lnTo>
                  <a:cubicBezTo>
                    <a:pt x="5505" y="5963"/>
                    <a:pt x="5538" y="5730"/>
                    <a:pt x="5605" y="5496"/>
                  </a:cubicBezTo>
                  <a:cubicBezTo>
                    <a:pt x="5672" y="5029"/>
                    <a:pt x="5738" y="4562"/>
                    <a:pt x="5872" y="4129"/>
                  </a:cubicBezTo>
                  <a:cubicBezTo>
                    <a:pt x="5872" y="4109"/>
                    <a:pt x="5861" y="4090"/>
                    <a:pt x="5851" y="4090"/>
                  </a:cubicBezTo>
                  <a:cubicBezTo>
                    <a:pt x="5844" y="4090"/>
                    <a:pt x="5838" y="4100"/>
                    <a:pt x="5838" y="4129"/>
                  </a:cubicBezTo>
                  <a:cubicBezTo>
                    <a:pt x="5738" y="4562"/>
                    <a:pt x="5572" y="5029"/>
                    <a:pt x="5438" y="5463"/>
                  </a:cubicBezTo>
                  <a:cubicBezTo>
                    <a:pt x="5371" y="5696"/>
                    <a:pt x="5305" y="5897"/>
                    <a:pt x="5271" y="6130"/>
                  </a:cubicBezTo>
                  <a:lnTo>
                    <a:pt x="5205" y="6364"/>
                  </a:lnTo>
                  <a:cubicBezTo>
                    <a:pt x="4704" y="5530"/>
                    <a:pt x="4171" y="4696"/>
                    <a:pt x="3637" y="3895"/>
                  </a:cubicBezTo>
                  <a:cubicBezTo>
                    <a:pt x="3670" y="3795"/>
                    <a:pt x="3670" y="3695"/>
                    <a:pt x="3670" y="3562"/>
                  </a:cubicBezTo>
                  <a:cubicBezTo>
                    <a:pt x="3670" y="3428"/>
                    <a:pt x="3704" y="3261"/>
                    <a:pt x="3737" y="3095"/>
                  </a:cubicBezTo>
                  <a:cubicBezTo>
                    <a:pt x="3770" y="2761"/>
                    <a:pt x="3804" y="2394"/>
                    <a:pt x="3870" y="2060"/>
                  </a:cubicBezTo>
                  <a:cubicBezTo>
                    <a:pt x="3970" y="1393"/>
                    <a:pt x="4071" y="693"/>
                    <a:pt x="4237" y="26"/>
                  </a:cubicBezTo>
                  <a:cubicBezTo>
                    <a:pt x="4237" y="9"/>
                    <a:pt x="4229" y="1"/>
                    <a:pt x="4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0"/>
            <p:cNvSpPr/>
            <p:nvPr/>
          </p:nvSpPr>
          <p:spPr>
            <a:xfrm>
              <a:off x="4870746" y="3543114"/>
              <a:ext cx="72850" cy="10962"/>
            </a:xfrm>
            <a:custGeom>
              <a:avLst/>
              <a:gdLst/>
              <a:ahLst/>
              <a:cxnLst/>
              <a:rect l="l" t="t" r="r" b="b"/>
              <a:pathLst>
                <a:path w="3336" h="502" extrusionOk="0">
                  <a:moveTo>
                    <a:pt x="67" y="1"/>
                  </a:moveTo>
                  <a:cubicBezTo>
                    <a:pt x="34" y="1"/>
                    <a:pt x="0" y="34"/>
                    <a:pt x="67" y="67"/>
                  </a:cubicBezTo>
                  <a:cubicBezTo>
                    <a:pt x="601" y="134"/>
                    <a:pt x="1134" y="201"/>
                    <a:pt x="1701" y="268"/>
                  </a:cubicBezTo>
                  <a:cubicBezTo>
                    <a:pt x="1968" y="301"/>
                    <a:pt x="2202" y="334"/>
                    <a:pt x="2502" y="368"/>
                  </a:cubicBezTo>
                  <a:lnTo>
                    <a:pt x="2869" y="434"/>
                  </a:lnTo>
                  <a:cubicBezTo>
                    <a:pt x="2914" y="425"/>
                    <a:pt x="2956" y="421"/>
                    <a:pt x="2996" y="421"/>
                  </a:cubicBezTo>
                  <a:cubicBezTo>
                    <a:pt x="3107" y="421"/>
                    <a:pt x="3205" y="452"/>
                    <a:pt x="3303" y="501"/>
                  </a:cubicBezTo>
                  <a:cubicBezTo>
                    <a:pt x="3336" y="501"/>
                    <a:pt x="3336" y="468"/>
                    <a:pt x="3336" y="468"/>
                  </a:cubicBezTo>
                  <a:cubicBezTo>
                    <a:pt x="3269" y="401"/>
                    <a:pt x="3169" y="368"/>
                    <a:pt x="3069" y="368"/>
                  </a:cubicBezTo>
                  <a:lnTo>
                    <a:pt x="2635" y="301"/>
                  </a:lnTo>
                  <a:cubicBezTo>
                    <a:pt x="2335" y="268"/>
                    <a:pt x="2068" y="234"/>
                    <a:pt x="1801" y="201"/>
                  </a:cubicBezTo>
                  <a:cubicBezTo>
                    <a:pt x="1201" y="134"/>
                    <a:pt x="634" y="67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0"/>
            <p:cNvSpPr/>
            <p:nvPr/>
          </p:nvSpPr>
          <p:spPr>
            <a:xfrm>
              <a:off x="4647834" y="3827934"/>
              <a:ext cx="394123" cy="378073"/>
            </a:xfrm>
            <a:custGeom>
              <a:avLst/>
              <a:gdLst/>
              <a:ahLst/>
              <a:cxnLst/>
              <a:rect l="l" t="t" r="r" b="b"/>
              <a:pathLst>
                <a:path w="18048" h="17313" extrusionOk="0">
                  <a:moveTo>
                    <a:pt x="1" y="0"/>
                  </a:moveTo>
                  <a:lnTo>
                    <a:pt x="234" y="4403"/>
                  </a:lnTo>
                  <a:lnTo>
                    <a:pt x="1035" y="17313"/>
                  </a:lnTo>
                  <a:lnTo>
                    <a:pt x="17013" y="17313"/>
                  </a:lnTo>
                  <a:lnTo>
                    <a:pt x="17780" y="4403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0"/>
            <p:cNvSpPr/>
            <p:nvPr/>
          </p:nvSpPr>
          <p:spPr>
            <a:xfrm>
              <a:off x="4647834" y="3827934"/>
              <a:ext cx="394123" cy="96172"/>
            </a:xfrm>
            <a:custGeom>
              <a:avLst/>
              <a:gdLst/>
              <a:ahLst/>
              <a:cxnLst/>
              <a:rect l="l" t="t" r="r" b="b"/>
              <a:pathLst>
                <a:path w="18048" h="4404" extrusionOk="0">
                  <a:moveTo>
                    <a:pt x="1" y="0"/>
                  </a:moveTo>
                  <a:lnTo>
                    <a:pt x="234" y="4403"/>
                  </a:lnTo>
                  <a:lnTo>
                    <a:pt x="17780" y="4403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0"/>
            <p:cNvSpPr/>
            <p:nvPr/>
          </p:nvSpPr>
          <p:spPr>
            <a:xfrm>
              <a:off x="4620887" y="3760916"/>
              <a:ext cx="448018" cy="95452"/>
            </a:xfrm>
            <a:custGeom>
              <a:avLst/>
              <a:gdLst/>
              <a:ahLst/>
              <a:cxnLst/>
              <a:rect l="l" t="t" r="r" b="b"/>
              <a:pathLst>
                <a:path w="20516" h="4371" extrusionOk="0">
                  <a:moveTo>
                    <a:pt x="1" y="0"/>
                  </a:moveTo>
                  <a:lnTo>
                    <a:pt x="1" y="4370"/>
                  </a:lnTo>
                  <a:lnTo>
                    <a:pt x="20515" y="4370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Stilovi</a:t>
            </a:r>
            <a:endParaRPr/>
          </a:p>
        </p:txBody>
      </p:sp>
      <p:sp>
        <p:nvSpPr>
          <p:cNvPr id="634" name="Google Shape;634;p36"/>
          <p:cNvSpPr txBox="1">
            <a:spLocks noGrp="1"/>
          </p:cNvSpPr>
          <p:nvPr>
            <p:ph type="title" idx="2"/>
          </p:nvPr>
        </p:nvSpPr>
        <p:spPr>
          <a:xfrm>
            <a:off x="720000" y="151255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5" name="Google Shape;635;p36"/>
          <p:cNvSpPr txBox="1">
            <a:spLocks noGrp="1"/>
          </p:cNvSpPr>
          <p:nvPr>
            <p:ph type="subTitle" idx="1"/>
          </p:nvPr>
        </p:nvSpPr>
        <p:spPr>
          <a:xfrm>
            <a:off x="1808025" y="15125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Autokratski stil</a:t>
            </a:r>
            <a:endParaRPr/>
          </a:p>
        </p:txBody>
      </p:sp>
      <p:sp>
        <p:nvSpPr>
          <p:cNvPr id="636" name="Google Shape;636;p36"/>
          <p:cNvSpPr txBox="1">
            <a:spLocks noGrp="1"/>
          </p:cNvSpPr>
          <p:nvPr>
            <p:ph type="subTitle" idx="3"/>
          </p:nvPr>
        </p:nvSpPr>
        <p:spPr>
          <a:xfrm>
            <a:off x="1808025" y="18569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Najdirektivniji stil menadžmenta</a:t>
            </a:r>
            <a:endParaRPr/>
          </a:p>
        </p:txBody>
      </p:sp>
      <p:sp>
        <p:nvSpPr>
          <p:cNvPr id="637" name="Google Shape;637;p36"/>
          <p:cNvSpPr txBox="1">
            <a:spLocks noGrp="1"/>
          </p:cNvSpPr>
          <p:nvPr>
            <p:ph type="title" idx="4"/>
          </p:nvPr>
        </p:nvSpPr>
        <p:spPr>
          <a:xfrm>
            <a:off x="720000" y="2675475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8" name="Google Shape;638;p36"/>
          <p:cNvSpPr txBox="1">
            <a:spLocks noGrp="1"/>
          </p:cNvSpPr>
          <p:nvPr>
            <p:ph type="subTitle" idx="5"/>
          </p:nvPr>
        </p:nvSpPr>
        <p:spPr>
          <a:xfrm>
            <a:off x="1808025" y="2675475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Demokratski stilovi</a:t>
            </a:r>
            <a:endParaRPr/>
          </a:p>
        </p:txBody>
      </p:sp>
      <p:sp>
        <p:nvSpPr>
          <p:cNvPr id="639" name="Google Shape;639;p36"/>
          <p:cNvSpPr txBox="1">
            <a:spLocks noGrp="1"/>
          </p:cNvSpPr>
          <p:nvPr>
            <p:ph type="subTitle" idx="6"/>
          </p:nvPr>
        </p:nvSpPr>
        <p:spPr>
          <a:xfrm>
            <a:off x="1808025" y="3019875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Mnogo nedirektivnih stilova:</a:t>
            </a:r>
            <a:endParaRPr/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 idx="7"/>
          </p:nvPr>
        </p:nvSpPr>
        <p:spPr>
          <a:xfrm>
            <a:off x="720000" y="383840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8"/>
          </p:nvPr>
        </p:nvSpPr>
        <p:spPr>
          <a:xfrm>
            <a:off x="1808025" y="383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Konsultativni stil</a:t>
            </a:r>
            <a:endParaRPr/>
          </a:p>
        </p:txBody>
      </p:sp>
      <p:sp>
        <p:nvSpPr>
          <p:cNvPr id="642" name="Google Shape;642;p36"/>
          <p:cNvSpPr txBox="1">
            <a:spLocks noGrp="1"/>
          </p:cNvSpPr>
          <p:nvPr>
            <p:ph type="subTitle" idx="9"/>
          </p:nvPr>
        </p:nvSpPr>
        <p:spPr>
          <a:xfrm>
            <a:off x="1808025" y="41828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Karakterističan za više faze u razvoju biznisa</a:t>
            </a:r>
            <a:endParaRPr/>
          </a:p>
        </p:txBody>
      </p:sp>
      <p:sp>
        <p:nvSpPr>
          <p:cNvPr id="643" name="Google Shape;643;p36"/>
          <p:cNvSpPr txBox="1">
            <a:spLocks noGrp="1"/>
          </p:cNvSpPr>
          <p:nvPr>
            <p:ph type="title" idx="13"/>
          </p:nvPr>
        </p:nvSpPr>
        <p:spPr>
          <a:xfrm>
            <a:off x="4907475" y="151255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4" name="Google Shape;644;p36"/>
          <p:cNvSpPr txBox="1">
            <a:spLocks noGrp="1"/>
          </p:cNvSpPr>
          <p:nvPr>
            <p:ph type="subTitle" idx="14"/>
          </p:nvPr>
        </p:nvSpPr>
        <p:spPr>
          <a:xfrm>
            <a:off x="5995500" y="15125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Participativni stil</a:t>
            </a:r>
            <a:endParaRPr/>
          </a:p>
        </p:txBody>
      </p:sp>
      <p:sp>
        <p:nvSpPr>
          <p:cNvPr id="645" name="Google Shape;645;p36"/>
          <p:cNvSpPr txBox="1">
            <a:spLocks noGrp="1"/>
          </p:cNvSpPr>
          <p:nvPr>
            <p:ph type="subTitle" idx="15"/>
          </p:nvPr>
        </p:nvSpPr>
        <p:spPr>
          <a:xfrm>
            <a:off x="5995500" y="18569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Donošenje odluke na osnovu timskog rada</a:t>
            </a:r>
            <a:endParaRPr/>
          </a:p>
        </p:txBody>
      </p:sp>
      <p:sp>
        <p:nvSpPr>
          <p:cNvPr id="646" name="Google Shape;646;p36"/>
          <p:cNvSpPr txBox="1">
            <a:spLocks noGrp="1"/>
          </p:cNvSpPr>
          <p:nvPr>
            <p:ph type="title" idx="16"/>
          </p:nvPr>
        </p:nvSpPr>
        <p:spPr>
          <a:xfrm>
            <a:off x="4907475" y="2675475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47" name="Google Shape;647;p36"/>
          <p:cNvSpPr txBox="1">
            <a:spLocks noGrp="1"/>
          </p:cNvSpPr>
          <p:nvPr>
            <p:ph type="subTitle" idx="17"/>
          </p:nvPr>
        </p:nvSpPr>
        <p:spPr>
          <a:xfrm>
            <a:off x="5995500" y="2675475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Konsenzus stil</a:t>
            </a:r>
            <a:endParaRPr/>
          </a:p>
        </p:txBody>
      </p:sp>
      <p:sp>
        <p:nvSpPr>
          <p:cNvPr id="648" name="Google Shape;648;p36"/>
          <p:cNvSpPr txBox="1">
            <a:spLocks noGrp="1"/>
          </p:cNvSpPr>
          <p:nvPr>
            <p:ph type="subTitle" idx="18"/>
          </p:nvPr>
        </p:nvSpPr>
        <p:spPr>
          <a:xfrm>
            <a:off x="5995500" y="3019875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Glas preduzetnika jednak glasu ostalih</a:t>
            </a:r>
            <a:endParaRPr/>
          </a:p>
        </p:txBody>
      </p:sp>
      <p:sp>
        <p:nvSpPr>
          <p:cNvPr id="649" name="Google Shape;649;p36"/>
          <p:cNvSpPr txBox="1">
            <a:spLocks noGrp="1"/>
          </p:cNvSpPr>
          <p:nvPr>
            <p:ph type="title" idx="19"/>
          </p:nvPr>
        </p:nvSpPr>
        <p:spPr>
          <a:xfrm>
            <a:off x="4907475" y="383840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50" name="Google Shape;650;p36"/>
          <p:cNvSpPr txBox="1">
            <a:spLocks noGrp="1"/>
          </p:cNvSpPr>
          <p:nvPr>
            <p:ph type="subTitle" idx="20"/>
          </p:nvPr>
        </p:nvSpPr>
        <p:spPr>
          <a:xfrm>
            <a:off x="5995500" y="383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Stil “laissez-faire”</a:t>
            </a:r>
            <a:endParaRPr/>
          </a:p>
        </p:txBody>
      </p:sp>
      <p:sp>
        <p:nvSpPr>
          <p:cNvPr id="651" name="Google Shape;651;p36"/>
          <p:cNvSpPr txBox="1">
            <a:spLocks noGrp="1"/>
          </p:cNvSpPr>
          <p:nvPr>
            <p:ph type="subTitle" idx="21"/>
          </p:nvPr>
        </p:nvSpPr>
        <p:spPr>
          <a:xfrm>
            <a:off x="5995500" y="41828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“Pusti neka stvari teku kako teku”</a:t>
            </a:r>
            <a:endParaRPr/>
          </a:p>
        </p:txBody>
      </p:sp>
      <p:cxnSp>
        <p:nvCxnSpPr>
          <p:cNvPr id="652" name="Google Shape;652;p36"/>
          <p:cNvCxnSpPr/>
          <p:nvPr/>
        </p:nvCxnSpPr>
        <p:spPr>
          <a:xfrm>
            <a:off x="2809950" y="1048500"/>
            <a:ext cx="3524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7"/>
          <p:cNvSpPr txBox="1">
            <a:spLocks noGrp="1"/>
          </p:cNvSpPr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Autokratski stil</a:t>
            </a:r>
            <a:endParaRPr/>
          </a:p>
        </p:txBody>
      </p:sp>
      <p:grpSp>
        <p:nvGrpSpPr>
          <p:cNvPr id="658" name="Google Shape;658;p37"/>
          <p:cNvGrpSpPr/>
          <p:nvPr/>
        </p:nvGrpSpPr>
        <p:grpSpPr>
          <a:xfrm flipH="1">
            <a:off x="232814" y="3442516"/>
            <a:ext cx="1275425" cy="1673833"/>
            <a:chOff x="4731875" y="3020625"/>
            <a:chExt cx="1205050" cy="1581475"/>
          </a:xfrm>
        </p:grpSpPr>
        <p:sp>
          <p:nvSpPr>
            <p:cNvPr id="659" name="Google Shape;659;p37"/>
            <p:cNvSpPr/>
            <p:nvPr/>
          </p:nvSpPr>
          <p:spPr>
            <a:xfrm>
              <a:off x="5219725" y="3059350"/>
              <a:ext cx="497650" cy="1023100"/>
            </a:xfrm>
            <a:custGeom>
              <a:avLst/>
              <a:gdLst/>
              <a:ahLst/>
              <a:cxnLst/>
              <a:rect l="l" t="t" r="r" b="b"/>
              <a:pathLst>
                <a:path w="19906" h="40924" extrusionOk="0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5330100" y="3020625"/>
              <a:ext cx="606825" cy="624125"/>
            </a:xfrm>
            <a:custGeom>
              <a:avLst/>
              <a:gdLst/>
              <a:ahLst/>
              <a:cxnLst/>
              <a:rect l="l" t="t" r="r" b="b"/>
              <a:pathLst>
                <a:path w="24273" h="24965" extrusionOk="0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5484075" y="3151650"/>
              <a:ext cx="328375" cy="441825"/>
            </a:xfrm>
            <a:custGeom>
              <a:avLst/>
              <a:gdLst/>
              <a:ahLst/>
              <a:cxnLst/>
              <a:rect l="l" t="t" r="r" b="b"/>
              <a:pathLst>
                <a:path w="13135" h="17673" extrusionOk="0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4965525" y="3280300"/>
              <a:ext cx="386000" cy="807050"/>
            </a:xfrm>
            <a:custGeom>
              <a:avLst/>
              <a:gdLst/>
              <a:ahLst/>
              <a:cxnLst/>
              <a:rect l="l" t="t" r="r" b="b"/>
              <a:pathLst>
                <a:path w="15440" h="32282" extrusionOk="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4731875" y="3174775"/>
              <a:ext cx="506225" cy="527500"/>
            </a:xfrm>
            <a:custGeom>
              <a:avLst/>
              <a:gdLst/>
              <a:ahLst/>
              <a:cxnLst/>
              <a:rect l="l" t="t" r="r" b="b"/>
              <a:pathLst>
                <a:path w="20249" h="21100" extrusionOk="0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4783125" y="3340000"/>
              <a:ext cx="326300" cy="354700"/>
            </a:xfrm>
            <a:custGeom>
              <a:avLst/>
              <a:gdLst/>
              <a:ahLst/>
              <a:cxnLst/>
              <a:rect l="l" t="t" r="r" b="b"/>
              <a:pathLst>
                <a:path w="13052" h="14188" extrusionOk="0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5232250" y="3592125"/>
              <a:ext cx="335000" cy="478100"/>
            </a:xfrm>
            <a:custGeom>
              <a:avLst/>
              <a:gdLst/>
              <a:ahLst/>
              <a:cxnLst/>
              <a:rect l="l" t="t" r="r" b="b"/>
              <a:pathLst>
                <a:path w="13400" h="19124" extrusionOk="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5299800" y="3578725"/>
              <a:ext cx="447825" cy="397925"/>
            </a:xfrm>
            <a:custGeom>
              <a:avLst/>
              <a:gdLst/>
              <a:ahLst/>
              <a:cxnLst/>
              <a:rect l="l" t="t" r="r" b="b"/>
              <a:pathLst>
                <a:path w="17913" h="15917" extrusionOk="0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5494100" y="3703100"/>
              <a:ext cx="207550" cy="268900"/>
            </a:xfrm>
            <a:custGeom>
              <a:avLst/>
              <a:gdLst/>
              <a:ahLst/>
              <a:cxnLst/>
              <a:rect l="l" t="t" r="r" b="b"/>
              <a:pathLst>
                <a:path w="8302" h="10756" extrusionOk="0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5066300" y="4012475"/>
              <a:ext cx="442000" cy="527075"/>
            </a:xfrm>
            <a:custGeom>
              <a:avLst/>
              <a:gdLst/>
              <a:ahLst/>
              <a:cxnLst/>
              <a:rect l="l" t="t" r="r" b="b"/>
              <a:pathLst>
                <a:path w="17680" h="21083" extrusionOk="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5066300" y="4012475"/>
              <a:ext cx="442000" cy="147625"/>
            </a:xfrm>
            <a:custGeom>
              <a:avLst/>
              <a:gdLst/>
              <a:ahLst/>
              <a:cxnLst/>
              <a:rect l="l" t="t" r="r" b="b"/>
              <a:pathLst>
                <a:path w="17680" h="5905" extrusionOk="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5038775" y="3953275"/>
              <a:ext cx="497050" cy="119275"/>
            </a:xfrm>
            <a:custGeom>
              <a:avLst/>
              <a:gdLst/>
              <a:ahLst/>
              <a:cxnLst/>
              <a:rect l="l" t="t" r="r" b="b"/>
              <a:pathLst>
                <a:path w="19882" h="4771" extrusionOk="0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5382350" y="4539525"/>
              <a:ext cx="69250" cy="62575"/>
            </a:xfrm>
            <a:custGeom>
              <a:avLst/>
              <a:gdLst/>
              <a:ahLst/>
              <a:cxnLst/>
              <a:rect l="l" t="t" r="r" b="b"/>
              <a:pathLst>
                <a:path w="2770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5382350" y="4539525"/>
              <a:ext cx="69250" cy="30875"/>
            </a:xfrm>
            <a:custGeom>
              <a:avLst/>
              <a:gdLst/>
              <a:ahLst/>
              <a:cxnLst/>
              <a:rect l="l" t="t" r="r" b="b"/>
              <a:pathLst>
                <a:path w="2770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5123000" y="4539525"/>
              <a:ext cx="68400" cy="62575"/>
            </a:xfrm>
            <a:custGeom>
              <a:avLst/>
              <a:gdLst/>
              <a:ahLst/>
              <a:cxnLst/>
              <a:rect l="l" t="t" r="r" b="b"/>
              <a:pathLst>
                <a:path w="2736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123000" y="4539525"/>
              <a:ext cx="68400" cy="30875"/>
            </a:xfrm>
            <a:custGeom>
              <a:avLst/>
              <a:gdLst/>
              <a:ahLst/>
              <a:cxnLst/>
              <a:rect l="l" t="t" r="r" b="b"/>
              <a:pathLst>
                <a:path w="2736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smtClean="0"/>
              <a:t>Autokratski stil je najdirektivniji stil menadžmenta u kojem preduzetnik posjeduje autoritet samostalnog donošenja odluka.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U principu “Ja ću ti reći šta da radiš i ... tako mora da bude”.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Ovakav stil najbolje funkcioniše tamo gdje je potrebno brzo donositi odluke.</a:t>
            </a:r>
          </a:p>
        </p:txBody>
      </p:sp>
    </p:spTree>
    <p:extLst>
      <p:ext uri="{BB962C8B-B14F-4D97-AF65-F5344CB8AC3E}">
        <p14:creationId xmlns:p14="http://schemas.microsoft.com/office/powerpoint/2010/main" val="325389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8" name="Google Shape;2238;p47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26" y="1336651"/>
            <a:ext cx="4508548" cy="2787786"/>
          </a:xfrm>
          <a:prstGeom prst="rect">
            <a:avLst/>
          </a:prstGeom>
          <a:noFill/>
          <a:ln>
            <a:noFill/>
          </a:ln>
        </p:spPr>
      </p:pic>
      <p:sp>
        <p:nvSpPr>
          <p:cNvPr id="2239" name="Google Shape;2239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Mane / Prednosti</a:t>
            </a:r>
            <a:endParaRPr/>
          </a:p>
        </p:txBody>
      </p:sp>
      <p:cxnSp>
        <p:nvCxnSpPr>
          <p:cNvPr id="2241" name="Google Shape;2241;p47"/>
          <p:cNvCxnSpPr/>
          <p:nvPr/>
        </p:nvCxnSpPr>
        <p:spPr>
          <a:xfrm>
            <a:off x="2074038" y="3092437"/>
            <a:ext cx="14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43" name="Google Shape;2243;p47"/>
          <p:cNvCxnSpPr/>
          <p:nvPr/>
        </p:nvCxnSpPr>
        <p:spPr>
          <a:xfrm rot="10800000">
            <a:off x="5587338" y="2231472"/>
            <a:ext cx="147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46" name="Google Shape;2246;p47"/>
          <p:cNvSpPr txBox="1">
            <a:spLocks noGrp="1"/>
          </p:cNvSpPr>
          <p:nvPr>
            <p:ph type="subTitle" idx="4294967295"/>
          </p:nvPr>
        </p:nvSpPr>
        <p:spPr>
          <a:xfrm>
            <a:off x="989933" y="2309062"/>
            <a:ext cx="2067963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Smanjena inicijativa i kreativnost zaposlenih</a:t>
            </a:r>
            <a:endParaRPr/>
          </a:p>
        </p:txBody>
      </p:sp>
      <p:cxnSp>
        <p:nvCxnSpPr>
          <p:cNvPr id="2261" name="Google Shape;2261;p47"/>
          <p:cNvCxnSpPr/>
          <p:nvPr/>
        </p:nvCxnSpPr>
        <p:spPr>
          <a:xfrm>
            <a:off x="3824250" y="1048500"/>
            <a:ext cx="1495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2246;p47"/>
          <p:cNvSpPr txBox="1">
            <a:spLocks/>
          </p:cNvSpPr>
          <p:nvPr/>
        </p:nvSpPr>
        <p:spPr>
          <a:xfrm>
            <a:off x="6030256" y="2359305"/>
            <a:ext cx="2067963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lnSpc>
                <a:spcPct val="100000"/>
              </a:lnSpc>
              <a:buFont typeface="Source Sans Pro"/>
              <a:buNone/>
            </a:pPr>
            <a:r>
              <a:rPr lang="en-US" smtClean="0"/>
              <a:t>Brza reakcija na promjene u okruženju</a:t>
            </a:r>
            <a:endParaRPr lang="sr-Latn-B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2"/>
          <p:cNvSpPr txBox="1">
            <a:spLocks noGrp="1"/>
          </p:cNvSpPr>
          <p:nvPr>
            <p:ph type="title"/>
          </p:nvPr>
        </p:nvSpPr>
        <p:spPr>
          <a:xfrm>
            <a:off x="720000" y="2391735"/>
            <a:ext cx="3023728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mtClean="0"/>
              <a:t>Demokratski stilovi</a:t>
            </a:r>
            <a:endParaRPr sz="3200"/>
          </a:p>
        </p:txBody>
      </p:sp>
      <p:cxnSp>
        <p:nvCxnSpPr>
          <p:cNvPr id="978" name="Google Shape;978;p42"/>
          <p:cNvCxnSpPr/>
          <p:nvPr/>
        </p:nvCxnSpPr>
        <p:spPr>
          <a:xfrm>
            <a:off x="796200" y="3927323"/>
            <a:ext cx="1518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9" name="Google Shape;979;p42"/>
          <p:cNvGrpSpPr/>
          <p:nvPr/>
        </p:nvGrpSpPr>
        <p:grpSpPr>
          <a:xfrm>
            <a:off x="4457000" y="678188"/>
            <a:ext cx="3967037" cy="3787136"/>
            <a:chOff x="4457000" y="678188"/>
            <a:chExt cx="3967037" cy="3787136"/>
          </a:xfrm>
        </p:grpSpPr>
        <p:sp>
          <p:nvSpPr>
            <p:cNvPr id="980" name="Google Shape;980;p42"/>
            <p:cNvSpPr/>
            <p:nvPr/>
          </p:nvSpPr>
          <p:spPr>
            <a:xfrm>
              <a:off x="6757355" y="2829263"/>
              <a:ext cx="1666682" cy="656348"/>
            </a:xfrm>
            <a:custGeom>
              <a:avLst/>
              <a:gdLst/>
              <a:ahLst/>
              <a:cxnLst/>
              <a:rect l="l" t="t" r="r" b="b"/>
              <a:pathLst>
                <a:path w="76322" h="30056" extrusionOk="0">
                  <a:moveTo>
                    <a:pt x="0" y="1"/>
                  </a:moveTo>
                  <a:lnTo>
                    <a:pt x="1501" y="30055"/>
                  </a:lnTo>
                  <a:lnTo>
                    <a:pt x="74787" y="30055"/>
                  </a:lnTo>
                  <a:lnTo>
                    <a:pt x="763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7632910" y="2902111"/>
              <a:ext cx="695677" cy="227285"/>
            </a:xfrm>
            <a:custGeom>
              <a:avLst/>
              <a:gdLst/>
              <a:ahLst/>
              <a:cxnLst/>
              <a:rect l="l" t="t" r="r" b="b"/>
              <a:pathLst>
                <a:path w="31857" h="10408" extrusionOk="0">
                  <a:moveTo>
                    <a:pt x="31490" y="334"/>
                  </a:moveTo>
                  <a:lnTo>
                    <a:pt x="30856" y="10041"/>
                  </a:lnTo>
                  <a:lnTo>
                    <a:pt x="934" y="10041"/>
                  </a:lnTo>
                  <a:lnTo>
                    <a:pt x="401" y="334"/>
                  </a:lnTo>
                  <a:close/>
                  <a:moveTo>
                    <a:pt x="0" y="0"/>
                  </a:moveTo>
                  <a:lnTo>
                    <a:pt x="568" y="10408"/>
                  </a:lnTo>
                  <a:lnTo>
                    <a:pt x="31223" y="10408"/>
                  </a:lnTo>
                  <a:lnTo>
                    <a:pt x="31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7661320" y="3186189"/>
              <a:ext cx="654164" cy="205447"/>
            </a:xfrm>
            <a:custGeom>
              <a:avLst/>
              <a:gdLst/>
              <a:ahLst/>
              <a:cxnLst/>
              <a:rect l="l" t="t" r="r" b="b"/>
              <a:pathLst>
                <a:path w="29956" h="9408" extrusionOk="0">
                  <a:moveTo>
                    <a:pt x="29555" y="368"/>
                  </a:moveTo>
                  <a:lnTo>
                    <a:pt x="29021" y="9040"/>
                  </a:lnTo>
                  <a:lnTo>
                    <a:pt x="834" y="9040"/>
                  </a:lnTo>
                  <a:lnTo>
                    <a:pt x="401" y="368"/>
                  </a:lnTo>
                  <a:close/>
                  <a:moveTo>
                    <a:pt x="0" y="1"/>
                  </a:moveTo>
                  <a:lnTo>
                    <a:pt x="467" y="9407"/>
                  </a:lnTo>
                  <a:lnTo>
                    <a:pt x="29355" y="9407"/>
                  </a:lnTo>
                  <a:lnTo>
                    <a:pt x="29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7925002" y="2985878"/>
              <a:ext cx="126767" cy="54659"/>
            </a:xfrm>
            <a:custGeom>
              <a:avLst/>
              <a:gdLst/>
              <a:ahLst/>
              <a:cxnLst/>
              <a:rect l="l" t="t" r="r" b="b"/>
              <a:pathLst>
                <a:path w="5805" h="2503" extrusionOk="0">
                  <a:moveTo>
                    <a:pt x="5371" y="334"/>
                  </a:moveTo>
                  <a:lnTo>
                    <a:pt x="5138" y="2135"/>
                  </a:lnTo>
                  <a:lnTo>
                    <a:pt x="668" y="2135"/>
                  </a:lnTo>
                  <a:lnTo>
                    <a:pt x="434" y="334"/>
                  </a:lnTo>
                  <a:close/>
                  <a:moveTo>
                    <a:pt x="1" y="0"/>
                  </a:moveTo>
                  <a:lnTo>
                    <a:pt x="334" y="2502"/>
                  </a:lnTo>
                  <a:lnTo>
                    <a:pt x="5471" y="2502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7925002" y="3261941"/>
              <a:ext cx="126767" cy="54659"/>
            </a:xfrm>
            <a:custGeom>
              <a:avLst/>
              <a:gdLst/>
              <a:ahLst/>
              <a:cxnLst/>
              <a:rect l="l" t="t" r="r" b="b"/>
              <a:pathLst>
                <a:path w="5805" h="2503" extrusionOk="0">
                  <a:moveTo>
                    <a:pt x="5371" y="334"/>
                  </a:moveTo>
                  <a:lnTo>
                    <a:pt x="5138" y="2136"/>
                  </a:lnTo>
                  <a:lnTo>
                    <a:pt x="668" y="2136"/>
                  </a:lnTo>
                  <a:lnTo>
                    <a:pt x="434" y="334"/>
                  </a:lnTo>
                  <a:close/>
                  <a:moveTo>
                    <a:pt x="1" y="1"/>
                  </a:moveTo>
                  <a:lnTo>
                    <a:pt x="334" y="2503"/>
                  </a:lnTo>
                  <a:lnTo>
                    <a:pt x="5471" y="2503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6846210" y="2902111"/>
              <a:ext cx="696420" cy="227285"/>
            </a:xfrm>
            <a:custGeom>
              <a:avLst/>
              <a:gdLst/>
              <a:ahLst/>
              <a:cxnLst/>
              <a:rect l="l" t="t" r="r" b="b"/>
              <a:pathLst>
                <a:path w="31891" h="10408" extrusionOk="0">
                  <a:moveTo>
                    <a:pt x="31490" y="334"/>
                  </a:moveTo>
                  <a:lnTo>
                    <a:pt x="30856" y="10041"/>
                  </a:lnTo>
                  <a:lnTo>
                    <a:pt x="935" y="10041"/>
                  </a:lnTo>
                  <a:lnTo>
                    <a:pt x="401" y="334"/>
                  </a:lnTo>
                  <a:close/>
                  <a:moveTo>
                    <a:pt x="1" y="0"/>
                  </a:moveTo>
                  <a:lnTo>
                    <a:pt x="568" y="10408"/>
                  </a:lnTo>
                  <a:lnTo>
                    <a:pt x="31223" y="10408"/>
                  </a:lnTo>
                  <a:lnTo>
                    <a:pt x="31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6874620" y="3186189"/>
              <a:ext cx="653444" cy="205447"/>
            </a:xfrm>
            <a:custGeom>
              <a:avLst/>
              <a:gdLst/>
              <a:ahLst/>
              <a:cxnLst/>
              <a:rect l="l" t="t" r="r" b="b"/>
              <a:pathLst>
                <a:path w="29923" h="9408" extrusionOk="0">
                  <a:moveTo>
                    <a:pt x="29555" y="368"/>
                  </a:moveTo>
                  <a:lnTo>
                    <a:pt x="28988" y="9040"/>
                  </a:lnTo>
                  <a:lnTo>
                    <a:pt x="835" y="9040"/>
                  </a:lnTo>
                  <a:lnTo>
                    <a:pt x="401" y="368"/>
                  </a:lnTo>
                  <a:close/>
                  <a:moveTo>
                    <a:pt x="1" y="1"/>
                  </a:moveTo>
                  <a:lnTo>
                    <a:pt x="468" y="9407"/>
                  </a:lnTo>
                  <a:lnTo>
                    <a:pt x="29355" y="9407"/>
                  </a:lnTo>
                  <a:lnTo>
                    <a:pt x="29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7138302" y="2985878"/>
              <a:ext cx="126789" cy="54659"/>
            </a:xfrm>
            <a:custGeom>
              <a:avLst/>
              <a:gdLst/>
              <a:ahLst/>
              <a:cxnLst/>
              <a:rect l="l" t="t" r="r" b="b"/>
              <a:pathLst>
                <a:path w="5806" h="2503" extrusionOk="0">
                  <a:moveTo>
                    <a:pt x="5371" y="334"/>
                  </a:moveTo>
                  <a:lnTo>
                    <a:pt x="5138" y="2135"/>
                  </a:lnTo>
                  <a:lnTo>
                    <a:pt x="635" y="2135"/>
                  </a:lnTo>
                  <a:lnTo>
                    <a:pt x="401" y="334"/>
                  </a:lnTo>
                  <a:close/>
                  <a:moveTo>
                    <a:pt x="1" y="0"/>
                  </a:moveTo>
                  <a:lnTo>
                    <a:pt x="335" y="2502"/>
                  </a:lnTo>
                  <a:lnTo>
                    <a:pt x="5472" y="2502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7138302" y="3261941"/>
              <a:ext cx="126789" cy="54659"/>
            </a:xfrm>
            <a:custGeom>
              <a:avLst/>
              <a:gdLst/>
              <a:ahLst/>
              <a:cxnLst/>
              <a:rect l="l" t="t" r="r" b="b"/>
              <a:pathLst>
                <a:path w="5806" h="2503" extrusionOk="0">
                  <a:moveTo>
                    <a:pt x="5371" y="334"/>
                  </a:moveTo>
                  <a:lnTo>
                    <a:pt x="5138" y="2136"/>
                  </a:lnTo>
                  <a:lnTo>
                    <a:pt x="635" y="2136"/>
                  </a:lnTo>
                  <a:lnTo>
                    <a:pt x="401" y="334"/>
                  </a:lnTo>
                  <a:close/>
                  <a:moveTo>
                    <a:pt x="1" y="1"/>
                  </a:moveTo>
                  <a:lnTo>
                    <a:pt x="335" y="2503"/>
                  </a:lnTo>
                  <a:lnTo>
                    <a:pt x="5472" y="2503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6864422" y="3485574"/>
              <a:ext cx="69225" cy="215645"/>
            </a:xfrm>
            <a:custGeom>
              <a:avLst/>
              <a:gdLst/>
              <a:ahLst/>
              <a:cxnLst/>
              <a:rect l="l" t="t" r="r" b="b"/>
              <a:pathLst>
                <a:path w="3170" h="9875" extrusionOk="0">
                  <a:moveTo>
                    <a:pt x="1" y="0"/>
                  </a:moveTo>
                  <a:lnTo>
                    <a:pt x="1" y="9874"/>
                  </a:lnTo>
                  <a:lnTo>
                    <a:pt x="1802" y="9874"/>
                  </a:lnTo>
                  <a:lnTo>
                    <a:pt x="2736" y="3269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6864422" y="3485574"/>
              <a:ext cx="69225" cy="71409"/>
            </a:xfrm>
            <a:custGeom>
              <a:avLst/>
              <a:gdLst/>
              <a:ahLst/>
              <a:cxnLst/>
              <a:rect l="l" t="t" r="r" b="b"/>
              <a:pathLst>
                <a:path w="3170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2736" y="3269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8246967" y="3485574"/>
              <a:ext cx="69946" cy="215645"/>
            </a:xfrm>
            <a:custGeom>
              <a:avLst/>
              <a:gdLst/>
              <a:ahLst/>
              <a:cxnLst/>
              <a:rect l="l" t="t" r="r" b="b"/>
              <a:pathLst>
                <a:path w="3203" h="9875" extrusionOk="0">
                  <a:moveTo>
                    <a:pt x="1" y="0"/>
                  </a:moveTo>
                  <a:lnTo>
                    <a:pt x="468" y="3269"/>
                  </a:lnTo>
                  <a:lnTo>
                    <a:pt x="1402" y="9874"/>
                  </a:lnTo>
                  <a:lnTo>
                    <a:pt x="3203" y="9874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8246967" y="3485574"/>
              <a:ext cx="69946" cy="71409"/>
            </a:xfrm>
            <a:custGeom>
              <a:avLst/>
              <a:gdLst/>
              <a:ahLst/>
              <a:cxnLst/>
              <a:rect l="l" t="t" r="r" b="b"/>
              <a:pathLst>
                <a:path w="3203" h="3270" extrusionOk="0">
                  <a:moveTo>
                    <a:pt x="1" y="0"/>
                  </a:moveTo>
                  <a:lnTo>
                    <a:pt x="468" y="3269"/>
                  </a:lnTo>
                  <a:lnTo>
                    <a:pt x="3203" y="326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6831645" y="1296677"/>
              <a:ext cx="1517357" cy="66299"/>
            </a:xfrm>
            <a:custGeom>
              <a:avLst/>
              <a:gdLst/>
              <a:ahLst/>
              <a:cxnLst/>
              <a:rect l="l" t="t" r="r" b="b"/>
              <a:pathLst>
                <a:path w="69484" h="3036" extrusionOk="0">
                  <a:moveTo>
                    <a:pt x="1" y="0"/>
                  </a:moveTo>
                  <a:lnTo>
                    <a:pt x="1" y="3036"/>
                  </a:lnTo>
                  <a:lnTo>
                    <a:pt x="69484" y="3036"/>
                  </a:lnTo>
                  <a:lnTo>
                    <a:pt x="69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8197441" y="1362952"/>
              <a:ext cx="66299" cy="220013"/>
            </a:xfrm>
            <a:custGeom>
              <a:avLst/>
              <a:gdLst/>
              <a:ahLst/>
              <a:cxnLst/>
              <a:rect l="l" t="t" r="r" b="b"/>
              <a:pathLst>
                <a:path w="3036" h="10075" extrusionOk="0">
                  <a:moveTo>
                    <a:pt x="0" y="1"/>
                  </a:moveTo>
                  <a:lnTo>
                    <a:pt x="0" y="10074"/>
                  </a:lnTo>
                  <a:lnTo>
                    <a:pt x="3036" y="1007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8197441" y="1362952"/>
              <a:ext cx="66299" cy="68504"/>
            </a:xfrm>
            <a:custGeom>
              <a:avLst/>
              <a:gdLst/>
              <a:ahLst/>
              <a:cxnLst/>
              <a:rect l="l" t="t" r="r" b="b"/>
              <a:pathLst>
                <a:path w="3036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3036" y="3136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6916875" y="1362952"/>
              <a:ext cx="66299" cy="220013"/>
            </a:xfrm>
            <a:custGeom>
              <a:avLst/>
              <a:gdLst/>
              <a:ahLst/>
              <a:cxnLst/>
              <a:rect l="l" t="t" r="r" b="b"/>
              <a:pathLst>
                <a:path w="3036" h="10075" extrusionOk="0">
                  <a:moveTo>
                    <a:pt x="0" y="1"/>
                  </a:moveTo>
                  <a:lnTo>
                    <a:pt x="0" y="10074"/>
                  </a:lnTo>
                  <a:lnTo>
                    <a:pt x="3036" y="1007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6916875" y="1362952"/>
              <a:ext cx="66299" cy="68504"/>
            </a:xfrm>
            <a:custGeom>
              <a:avLst/>
              <a:gdLst/>
              <a:ahLst/>
              <a:cxnLst/>
              <a:rect l="l" t="t" r="r" b="b"/>
              <a:pathLst>
                <a:path w="3036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3036" y="3136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7959243" y="872733"/>
              <a:ext cx="106370" cy="423975"/>
            </a:xfrm>
            <a:custGeom>
              <a:avLst/>
              <a:gdLst/>
              <a:ahLst/>
              <a:cxnLst/>
              <a:rect l="l" t="t" r="r" b="b"/>
              <a:pathLst>
                <a:path w="4871" h="19415" extrusionOk="0">
                  <a:moveTo>
                    <a:pt x="0" y="0"/>
                  </a:moveTo>
                  <a:lnTo>
                    <a:pt x="0" y="19414"/>
                  </a:lnTo>
                  <a:lnTo>
                    <a:pt x="4871" y="19414"/>
                  </a:lnTo>
                  <a:lnTo>
                    <a:pt x="487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7959243" y="850154"/>
              <a:ext cx="106370" cy="46623"/>
            </a:xfrm>
            <a:custGeom>
              <a:avLst/>
              <a:gdLst/>
              <a:ahLst/>
              <a:cxnLst/>
              <a:rect l="l" t="t" r="r" b="b"/>
              <a:pathLst>
                <a:path w="4871" h="2135" extrusionOk="0">
                  <a:moveTo>
                    <a:pt x="0" y="0"/>
                  </a:moveTo>
                  <a:lnTo>
                    <a:pt x="0" y="2135"/>
                  </a:lnTo>
                  <a:lnTo>
                    <a:pt x="4871" y="2135"/>
                  </a:lnTo>
                  <a:lnTo>
                    <a:pt x="4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7959243" y="955758"/>
              <a:ext cx="106370" cy="17514"/>
            </a:xfrm>
            <a:custGeom>
              <a:avLst/>
              <a:gdLst/>
              <a:ahLst/>
              <a:cxnLst/>
              <a:rect l="l" t="t" r="r" b="b"/>
              <a:pathLst>
                <a:path w="4871" h="802" extrusionOk="0">
                  <a:moveTo>
                    <a:pt x="0" y="1"/>
                  </a:moveTo>
                  <a:lnTo>
                    <a:pt x="0" y="801"/>
                  </a:lnTo>
                  <a:lnTo>
                    <a:pt x="4871" y="80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7945398" y="1193956"/>
              <a:ext cx="120215" cy="46645"/>
            </a:xfrm>
            <a:custGeom>
              <a:avLst/>
              <a:gdLst/>
              <a:ahLst/>
              <a:cxnLst/>
              <a:rect l="l" t="t" r="r" b="b"/>
              <a:pathLst>
                <a:path w="5505" h="2136" extrusionOk="0">
                  <a:moveTo>
                    <a:pt x="1" y="1"/>
                  </a:moveTo>
                  <a:lnTo>
                    <a:pt x="1" y="2136"/>
                  </a:lnTo>
                  <a:lnTo>
                    <a:pt x="5505" y="2136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7884211" y="802069"/>
              <a:ext cx="75055" cy="494641"/>
            </a:xfrm>
            <a:custGeom>
              <a:avLst/>
              <a:gdLst/>
              <a:ahLst/>
              <a:cxnLst/>
              <a:rect l="l" t="t" r="r" b="b"/>
              <a:pathLst>
                <a:path w="3437" h="22651" extrusionOk="0">
                  <a:moveTo>
                    <a:pt x="1" y="0"/>
                  </a:moveTo>
                  <a:lnTo>
                    <a:pt x="1" y="22650"/>
                  </a:lnTo>
                  <a:lnTo>
                    <a:pt x="3436" y="2265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7899519" y="848691"/>
              <a:ext cx="45182" cy="190139"/>
            </a:xfrm>
            <a:custGeom>
              <a:avLst/>
              <a:gdLst/>
              <a:ahLst/>
              <a:cxnLst/>
              <a:rect l="l" t="t" r="r" b="b"/>
              <a:pathLst>
                <a:path w="2069" h="8707" extrusionOk="0">
                  <a:moveTo>
                    <a:pt x="0" y="0"/>
                  </a:moveTo>
                  <a:lnTo>
                    <a:pt x="0" y="8707"/>
                  </a:lnTo>
                  <a:lnTo>
                    <a:pt x="2068" y="870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7353200" y="896033"/>
              <a:ext cx="404299" cy="400674"/>
            </a:xfrm>
            <a:custGeom>
              <a:avLst/>
              <a:gdLst/>
              <a:ahLst/>
              <a:cxnLst/>
              <a:rect l="l" t="t" r="r" b="b"/>
              <a:pathLst>
                <a:path w="18514" h="18348" extrusionOk="0">
                  <a:moveTo>
                    <a:pt x="16112" y="1"/>
                  </a:moveTo>
                  <a:lnTo>
                    <a:pt x="0" y="15912"/>
                  </a:lnTo>
                  <a:lnTo>
                    <a:pt x="2402" y="18347"/>
                  </a:lnTo>
                  <a:lnTo>
                    <a:pt x="18514" y="2436"/>
                  </a:lnTo>
                  <a:lnTo>
                    <a:pt x="1611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7446444" y="1038804"/>
              <a:ext cx="166817" cy="165375"/>
            </a:xfrm>
            <a:custGeom>
              <a:avLst/>
              <a:gdLst/>
              <a:ahLst/>
              <a:cxnLst/>
              <a:rect l="l" t="t" r="r" b="b"/>
              <a:pathLst>
                <a:path w="7639" h="7573" extrusionOk="0">
                  <a:moveTo>
                    <a:pt x="6204" y="1"/>
                  </a:moveTo>
                  <a:lnTo>
                    <a:pt x="0" y="6138"/>
                  </a:lnTo>
                  <a:lnTo>
                    <a:pt x="1434" y="7573"/>
                  </a:lnTo>
                  <a:lnTo>
                    <a:pt x="7639" y="1468"/>
                  </a:lnTo>
                  <a:lnTo>
                    <a:pt x="620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7757469" y="920797"/>
              <a:ext cx="126767" cy="375911"/>
            </a:xfrm>
            <a:custGeom>
              <a:avLst/>
              <a:gdLst/>
              <a:ahLst/>
              <a:cxnLst/>
              <a:rect l="l" t="t" r="r" b="b"/>
              <a:pathLst>
                <a:path w="5805" h="17214" extrusionOk="0">
                  <a:moveTo>
                    <a:pt x="1" y="1"/>
                  </a:moveTo>
                  <a:lnTo>
                    <a:pt x="1" y="17213"/>
                  </a:lnTo>
                  <a:lnTo>
                    <a:pt x="5805" y="17213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7757469" y="1221645"/>
              <a:ext cx="126767" cy="34984"/>
            </a:xfrm>
            <a:custGeom>
              <a:avLst/>
              <a:gdLst/>
              <a:ahLst/>
              <a:cxnLst/>
              <a:rect l="l" t="t" r="r" b="b"/>
              <a:pathLst>
                <a:path w="5805" h="1602" extrusionOk="0">
                  <a:moveTo>
                    <a:pt x="1" y="0"/>
                  </a:moveTo>
                  <a:lnTo>
                    <a:pt x="1" y="1601"/>
                  </a:lnTo>
                  <a:lnTo>
                    <a:pt x="5805" y="1601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7757469" y="1185221"/>
              <a:ext cx="126767" cy="13867"/>
            </a:xfrm>
            <a:custGeom>
              <a:avLst/>
              <a:gdLst/>
              <a:ahLst/>
              <a:cxnLst/>
              <a:rect l="l" t="t" r="r" b="b"/>
              <a:pathLst>
                <a:path w="5805" h="635" extrusionOk="0">
                  <a:moveTo>
                    <a:pt x="1" y="0"/>
                  </a:moveTo>
                  <a:lnTo>
                    <a:pt x="1" y="634"/>
                  </a:lnTo>
                  <a:lnTo>
                    <a:pt x="5805" y="634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8065589" y="943376"/>
              <a:ext cx="87437" cy="353331"/>
            </a:xfrm>
            <a:custGeom>
              <a:avLst/>
              <a:gdLst/>
              <a:ahLst/>
              <a:cxnLst/>
              <a:rect l="l" t="t" r="r" b="b"/>
              <a:pathLst>
                <a:path w="4004" h="16180" extrusionOk="0">
                  <a:moveTo>
                    <a:pt x="1" y="1"/>
                  </a:moveTo>
                  <a:lnTo>
                    <a:pt x="1" y="16179"/>
                  </a:lnTo>
                  <a:lnTo>
                    <a:pt x="4003" y="16179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8065589" y="1226012"/>
              <a:ext cx="87437" cy="32800"/>
            </a:xfrm>
            <a:custGeom>
              <a:avLst/>
              <a:gdLst/>
              <a:ahLst/>
              <a:cxnLst/>
              <a:rect l="l" t="t" r="r" b="b"/>
              <a:pathLst>
                <a:path w="4004" h="1502" extrusionOk="0">
                  <a:moveTo>
                    <a:pt x="1" y="0"/>
                  </a:moveTo>
                  <a:lnTo>
                    <a:pt x="1" y="1501"/>
                  </a:lnTo>
                  <a:lnTo>
                    <a:pt x="4003" y="1501"/>
                  </a:lnTo>
                  <a:lnTo>
                    <a:pt x="400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8065589" y="1016224"/>
              <a:ext cx="88158" cy="32800"/>
            </a:xfrm>
            <a:custGeom>
              <a:avLst/>
              <a:gdLst/>
              <a:ahLst/>
              <a:cxnLst/>
              <a:rect l="l" t="t" r="r" b="b"/>
              <a:pathLst>
                <a:path w="4037" h="1502" extrusionOk="0">
                  <a:moveTo>
                    <a:pt x="1" y="1"/>
                  </a:moveTo>
                  <a:lnTo>
                    <a:pt x="1" y="1502"/>
                  </a:lnTo>
                  <a:lnTo>
                    <a:pt x="4037" y="1502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8065589" y="1071581"/>
              <a:ext cx="87437" cy="13146"/>
            </a:xfrm>
            <a:custGeom>
              <a:avLst/>
              <a:gdLst/>
              <a:ahLst/>
              <a:cxnLst/>
              <a:rect l="l" t="t" r="r" b="b"/>
              <a:pathLst>
                <a:path w="4004" h="602" extrusionOk="0">
                  <a:moveTo>
                    <a:pt x="1" y="1"/>
                  </a:moveTo>
                  <a:lnTo>
                    <a:pt x="1" y="601"/>
                  </a:lnTo>
                  <a:lnTo>
                    <a:pt x="4003" y="601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7129218" y="843843"/>
              <a:ext cx="96522" cy="287425"/>
            </a:xfrm>
            <a:custGeom>
              <a:avLst/>
              <a:gdLst/>
              <a:ahLst/>
              <a:cxnLst/>
              <a:rect l="l" t="t" r="r" b="b"/>
              <a:pathLst>
                <a:path w="4420" h="13162" extrusionOk="0">
                  <a:moveTo>
                    <a:pt x="368" y="0"/>
                  </a:moveTo>
                  <a:cubicBezTo>
                    <a:pt x="313" y="0"/>
                    <a:pt x="266" y="71"/>
                    <a:pt x="317" y="122"/>
                  </a:cubicBezTo>
                  <a:cubicBezTo>
                    <a:pt x="1785" y="1723"/>
                    <a:pt x="2752" y="3725"/>
                    <a:pt x="3152" y="5860"/>
                  </a:cubicBezTo>
                  <a:cubicBezTo>
                    <a:pt x="3386" y="6994"/>
                    <a:pt x="3519" y="8128"/>
                    <a:pt x="3519" y="9296"/>
                  </a:cubicBezTo>
                  <a:cubicBezTo>
                    <a:pt x="2919" y="7061"/>
                    <a:pt x="2285" y="5426"/>
                    <a:pt x="183" y="3892"/>
                  </a:cubicBezTo>
                  <a:cubicBezTo>
                    <a:pt x="150" y="3858"/>
                    <a:pt x="100" y="3833"/>
                    <a:pt x="63" y="3833"/>
                  </a:cubicBezTo>
                  <a:cubicBezTo>
                    <a:pt x="25" y="3833"/>
                    <a:pt x="0" y="3858"/>
                    <a:pt x="17" y="3925"/>
                  </a:cubicBezTo>
                  <a:cubicBezTo>
                    <a:pt x="484" y="5092"/>
                    <a:pt x="717" y="6360"/>
                    <a:pt x="1284" y="7494"/>
                  </a:cubicBezTo>
                  <a:cubicBezTo>
                    <a:pt x="1818" y="8428"/>
                    <a:pt x="2585" y="9262"/>
                    <a:pt x="3486" y="9863"/>
                  </a:cubicBezTo>
                  <a:lnTo>
                    <a:pt x="3553" y="9996"/>
                  </a:lnTo>
                  <a:cubicBezTo>
                    <a:pt x="3553" y="11030"/>
                    <a:pt x="3519" y="12064"/>
                    <a:pt x="3519" y="13098"/>
                  </a:cubicBezTo>
                  <a:cubicBezTo>
                    <a:pt x="3519" y="13135"/>
                    <a:pt x="3569" y="13161"/>
                    <a:pt x="3620" y="13161"/>
                  </a:cubicBezTo>
                  <a:cubicBezTo>
                    <a:pt x="3662" y="13161"/>
                    <a:pt x="3704" y="13143"/>
                    <a:pt x="3719" y="13098"/>
                  </a:cubicBezTo>
                  <a:cubicBezTo>
                    <a:pt x="4420" y="8562"/>
                    <a:pt x="3853" y="3358"/>
                    <a:pt x="417" y="22"/>
                  </a:cubicBezTo>
                  <a:cubicBezTo>
                    <a:pt x="401" y="7"/>
                    <a:pt x="384" y="0"/>
                    <a:pt x="368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7053094" y="786215"/>
              <a:ext cx="97635" cy="96085"/>
            </a:xfrm>
            <a:custGeom>
              <a:avLst/>
              <a:gdLst/>
              <a:ahLst/>
              <a:cxnLst/>
              <a:rect l="l" t="t" r="r" b="b"/>
              <a:pathLst>
                <a:path w="4471" h="4400" extrusionOk="0">
                  <a:moveTo>
                    <a:pt x="1262" y="1"/>
                  </a:moveTo>
                  <a:cubicBezTo>
                    <a:pt x="1166" y="1"/>
                    <a:pt x="1078" y="19"/>
                    <a:pt x="1001" y="59"/>
                  </a:cubicBezTo>
                  <a:cubicBezTo>
                    <a:pt x="434" y="393"/>
                    <a:pt x="1468" y="1060"/>
                    <a:pt x="1835" y="1327"/>
                  </a:cubicBezTo>
                  <a:cubicBezTo>
                    <a:pt x="1068" y="1327"/>
                    <a:pt x="0" y="1694"/>
                    <a:pt x="200" y="2561"/>
                  </a:cubicBezTo>
                  <a:cubicBezTo>
                    <a:pt x="227" y="2775"/>
                    <a:pt x="403" y="2924"/>
                    <a:pt x="592" y="2924"/>
                  </a:cubicBezTo>
                  <a:cubicBezTo>
                    <a:pt x="639" y="2924"/>
                    <a:pt x="687" y="2915"/>
                    <a:pt x="734" y="2895"/>
                  </a:cubicBezTo>
                  <a:cubicBezTo>
                    <a:pt x="1168" y="2761"/>
                    <a:pt x="1568" y="2561"/>
                    <a:pt x="1968" y="2328"/>
                  </a:cubicBezTo>
                  <a:lnTo>
                    <a:pt x="1968" y="2328"/>
                  </a:lnTo>
                  <a:cubicBezTo>
                    <a:pt x="1368" y="2761"/>
                    <a:pt x="767" y="3562"/>
                    <a:pt x="1201" y="4196"/>
                  </a:cubicBezTo>
                  <a:cubicBezTo>
                    <a:pt x="1279" y="4332"/>
                    <a:pt x="1425" y="4400"/>
                    <a:pt x="1573" y="4400"/>
                  </a:cubicBezTo>
                  <a:cubicBezTo>
                    <a:pt x="1678" y="4400"/>
                    <a:pt x="1785" y="4365"/>
                    <a:pt x="1868" y="4296"/>
                  </a:cubicBezTo>
                  <a:cubicBezTo>
                    <a:pt x="2302" y="3995"/>
                    <a:pt x="2669" y="3061"/>
                    <a:pt x="3269" y="3028"/>
                  </a:cubicBezTo>
                  <a:cubicBezTo>
                    <a:pt x="3545" y="3146"/>
                    <a:pt x="3915" y="3381"/>
                    <a:pt x="4170" y="3381"/>
                  </a:cubicBezTo>
                  <a:cubicBezTo>
                    <a:pt x="4347" y="3381"/>
                    <a:pt x="4470" y="3269"/>
                    <a:pt x="4470" y="2928"/>
                  </a:cubicBezTo>
                  <a:cubicBezTo>
                    <a:pt x="4437" y="2194"/>
                    <a:pt x="3736" y="1494"/>
                    <a:pt x="3169" y="1027"/>
                  </a:cubicBezTo>
                  <a:cubicBezTo>
                    <a:pt x="2823" y="738"/>
                    <a:pt x="1878" y="1"/>
                    <a:pt x="1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7072027" y="802484"/>
              <a:ext cx="80886" cy="57717"/>
            </a:xfrm>
            <a:custGeom>
              <a:avLst/>
              <a:gdLst/>
              <a:ahLst/>
              <a:cxnLst/>
              <a:rect l="l" t="t" r="r" b="b"/>
              <a:pathLst>
                <a:path w="3704" h="2643" extrusionOk="0">
                  <a:moveTo>
                    <a:pt x="598" y="1"/>
                  </a:moveTo>
                  <a:cubicBezTo>
                    <a:pt x="336" y="1"/>
                    <a:pt x="155" y="92"/>
                    <a:pt x="134" y="315"/>
                  </a:cubicBezTo>
                  <a:cubicBezTo>
                    <a:pt x="101" y="849"/>
                    <a:pt x="1201" y="1116"/>
                    <a:pt x="1768" y="1249"/>
                  </a:cubicBezTo>
                  <a:cubicBezTo>
                    <a:pt x="1168" y="1349"/>
                    <a:pt x="0" y="1716"/>
                    <a:pt x="267" y="2316"/>
                  </a:cubicBezTo>
                  <a:cubicBezTo>
                    <a:pt x="292" y="2382"/>
                    <a:pt x="398" y="2403"/>
                    <a:pt x="555" y="2403"/>
                  </a:cubicBezTo>
                  <a:cubicBezTo>
                    <a:pt x="855" y="2403"/>
                    <a:pt x="1344" y="2324"/>
                    <a:pt x="1804" y="2324"/>
                  </a:cubicBezTo>
                  <a:cubicBezTo>
                    <a:pt x="2086" y="2324"/>
                    <a:pt x="2358" y="2354"/>
                    <a:pt x="2569" y="2450"/>
                  </a:cubicBezTo>
                  <a:cubicBezTo>
                    <a:pt x="2669" y="2500"/>
                    <a:pt x="3046" y="2642"/>
                    <a:pt x="3301" y="2642"/>
                  </a:cubicBezTo>
                  <a:cubicBezTo>
                    <a:pt x="3388" y="2642"/>
                    <a:pt x="3461" y="2626"/>
                    <a:pt x="3503" y="2583"/>
                  </a:cubicBezTo>
                  <a:cubicBezTo>
                    <a:pt x="3703" y="2417"/>
                    <a:pt x="3703" y="1649"/>
                    <a:pt x="2636" y="849"/>
                  </a:cubicBezTo>
                  <a:cubicBezTo>
                    <a:pt x="2090" y="417"/>
                    <a:pt x="1158" y="1"/>
                    <a:pt x="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7214076" y="836549"/>
              <a:ext cx="100169" cy="284324"/>
            </a:xfrm>
            <a:custGeom>
              <a:avLst/>
              <a:gdLst/>
              <a:ahLst/>
              <a:cxnLst/>
              <a:rect l="l" t="t" r="r" b="b"/>
              <a:pathLst>
                <a:path w="4587" h="13020" extrusionOk="0">
                  <a:moveTo>
                    <a:pt x="4382" y="1"/>
                  </a:moveTo>
                  <a:cubicBezTo>
                    <a:pt x="4368" y="1"/>
                    <a:pt x="4352" y="7"/>
                    <a:pt x="4337" y="23"/>
                  </a:cubicBezTo>
                  <a:cubicBezTo>
                    <a:pt x="767" y="3225"/>
                    <a:pt x="0" y="8395"/>
                    <a:pt x="567" y="12932"/>
                  </a:cubicBezTo>
                  <a:cubicBezTo>
                    <a:pt x="567" y="12994"/>
                    <a:pt x="603" y="13020"/>
                    <a:pt x="642" y="13020"/>
                  </a:cubicBezTo>
                  <a:cubicBezTo>
                    <a:pt x="686" y="13020"/>
                    <a:pt x="734" y="12985"/>
                    <a:pt x="734" y="12932"/>
                  </a:cubicBezTo>
                  <a:cubicBezTo>
                    <a:pt x="801" y="11898"/>
                    <a:pt x="801" y="10897"/>
                    <a:pt x="834" y="9863"/>
                  </a:cubicBezTo>
                  <a:lnTo>
                    <a:pt x="901" y="9730"/>
                  </a:lnTo>
                  <a:cubicBezTo>
                    <a:pt x="1835" y="9163"/>
                    <a:pt x="2635" y="8362"/>
                    <a:pt x="3202" y="7428"/>
                  </a:cubicBezTo>
                  <a:cubicBezTo>
                    <a:pt x="3803" y="6327"/>
                    <a:pt x="4103" y="5060"/>
                    <a:pt x="4570" y="3925"/>
                  </a:cubicBezTo>
                  <a:cubicBezTo>
                    <a:pt x="4587" y="3859"/>
                    <a:pt x="4570" y="3834"/>
                    <a:pt x="4537" y="3834"/>
                  </a:cubicBezTo>
                  <a:cubicBezTo>
                    <a:pt x="4503" y="3834"/>
                    <a:pt x="4453" y="3859"/>
                    <a:pt x="4403" y="3892"/>
                  </a:cubicBezTo>
                  <a:cubicBezTo>
                    <a:pt x="2268" y="5360"/>
                    <a:pt x="1535" y="6961"/>
                    <a:pt x="867" y="9163"/>
                  </a:cubicBezTo>
                  <a:cubicBezTo>
                    <a:pt x="934" y="7995"/>
                    <a:pt x="1101" y="6861"/>
                    <a:pt x="1368" y="5727"/>
                  </a:cubicBezTo>
                  <a:cubicBezTo>
                    <a:pt x="1835" y="3625"/>
                    <a:pt x="2902" y="1657"/>
                    <a:pt x="4437" y="123"/>
                  </a:cubicBezTo>
                  <a:cubicBezTo>
                    <a:pt x="4462" y="71"/>
                    <a:pt x="4429" y="1"/>
                    <a:pt x="4382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7296467" y="779839"/>
              <a:ext cx="98269" cy="96696"/>
            </a:xfrm>
            <a:custGeom>
              <a:avLst/>
              <a:gdLst/>
              <a:ahLst/>
              <a:cxnLst/>
              <a:rect l="l" t="t" r="r" b="b"/>
              <a:pathLst>
                <a:path w="4500" h="4428" extrusionOk="0">
                  <a:moveTo>
                    <a:pt x="3293" y="0"/>
                  </a:moveTo>
                  <a:cubicBezTo>
                    <a:pt x="2682" y="0"/>
                    <a:pt x="1734" y="700"/>
                    <a:pt x="1397" y="952"/>
                  </a:cubicBezTo>
                  <a:cubicBezTo>
                    <a:pt x="797" y="1419"/>
                    <a:pt x="63" y="2086"/>
                    <a:pt x="30" y="2820"/>
                  </a:cubicBezTo>
                  <a:cubicBezTo>
                    <a:pt x="1" y="3197"/>
                    <a:pt x="129" y="3315"/>
                    <a:pt x="322" y="3315"/>
                  </a:cubicBezTo>
                  <a:cubicBezTo>
                    <a:pt x="573" y="3315"/>
                    <a:pt x="933" y="3114"/>
                    <a:pt x="1197" y="3020"/>
                  </a:cubicBezTo>
                  <a:cubicBezTo>
                    <a:pt x="1764" y="3053"/>
                    <a:pt x="2098" y="4021"/>
                    <a:pt x="2565" y="4321"/>
                  </a:cubicBezTo>
                  <a:cubicBezTo>
                    <a:pt x="2651" y="4393"/>
                    <a:pt x="2757" y="4428"/>
                    <a:pt x="2859" y="4428"/>
                  </a:cubicBezTo>
                  <a:cubicBezTo>
                    <a:pt x="2993" y="4428"/>
                    <a:pt x="3123" y="4368"/>
                    <a:pt x="3199" y="4254"/>
                  </a:cubicBezTo>
                  <a:cubicBezTo>
                    <a:pt x="3666" y="3620"/>
                    <a:pt x="3099" y="2820"/>
                    <a:pt x="2532" y="2353"/>
                  </a:cubicBezTo>
                  <a:lnTo>
                    <a:pt x="2532" y="2353"/>
                  </a:lnTo>
                  <a:cubicBezTo>
                    <a:pt x="2899" y="2586"/>
                    <a:pt x="3299" y="2820"/>
                    <a:pt x="3732" y="2953"/>
                  </a:cubicBezTo>
                  <a:cubicBezTo>
                    <a:pt x="3785" y="2976"/>
                    <a:pt x="3839" y="2986"/>
                    <a:pt x="3893" y="2986"/>
                  </a:cubicBezTo>
                  <a:cubicBezTo>
                    <a:pt x="4076" y="2986"/>
                    <a:pt x="4248" y="2860"/>
                    <a:pt x="4300" y="2653"/>
                  </a:cubicBezTo>
                  <a:cubicBezTo>
                    <a:pt x="4500" y="1786"/>
                    <a:pt x="3466" y="1385"/>
                    <a:pt x="2698" y="1319"/>
                  </a:cubicBezTo>
                  <a:cubicBezTo>
                    <a:pt x="3065" y="1085"/>
                    <a:pt x="4133" y="451"/>
                    <a:pt x="3599" y="84"/>
                  </a:cubicBezTo>
                  <a:cubicBezTo>
                    <a:pt x="3514" y="26"/>
                    <a:pt x="3409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7293476" y="797308"/>
              <a:ext cx="81607" cy="55140"/>
            </a:xfrm>
            <a:custGeom>
              <a:avLst/>
              <a:gdLst/>
              <a:ahLst/>
              <a:cxnLst/>
              <a:rect l="l" t="t" r="r" b="b"/>
              <a:pathLst>
                <a:path w="3737" h="2525" extrusionOk="0">
                  <a:moveTo>
                    <a:pt x="3160" y="1"/>
                  </a:moveTo>
                  <a:cubicBezTo>
                    <a:pt x="2600" y="1"/>
                    <a:pt x="1675" y="355"/>
                    <a:pt x="1101" y="752"/>
                  </a:cubicBezTo>
                  <a:cubicBezTo>
                    <a:pt x="33" y="1519"/>
                    <a:pt x="0" y="2320"/>
                    <a:pt x="167" y="2453"/>
                  </a:cubicBezTo>
                  <a:cubicBezTo>
                    <a:pt x="218" y="2504"/>
                    <a:pt x="319" y="2524"/>
                    <a:pt x="438" y="2524"/>
                  </a:cubicBezTo>
                  <a:cubicBezTo>
                    <a:pt x="706" y="2524"/>
                    <a:pt x="1065" y="2423"/>
                    <a:pt x="1134" y="2353"/>
                  </a:cubicBezTo>
                  <a:cubicBezTo>
                    <a:pt x="1313" y="2283"/>
                    <a:pt x="1529" y="2259"/>
                    <a:pt x="1755" y="2259"/>
                  </a:cubicBezTo>
                  <a:cubicBezTo>
                    <a:pt x="2293" y="2259"/>
                    <a:pt x="2895" y="2397"/>
                    <a:pt x="3226" y="2397"/>
                  </a:cubicBezTo>
                  <a:cubicBezTo>
                    <a:pt x="3353" y="2397"/>
                    <a:pt x="3441" y="2377"/>
                    <a:pt x="3469" y="2320"/>
                  </a:cubicBezTo>
                  <a:cubicBezTo>
                    <a:pt x="3736" y="1753"/>
                    <a:pt x="2602" y="1319"/>
                    <a:pt x="1968" y="1219"/>
                  </a:cubicBezTo>
                  <a:cubicBezTo>
                    <a:pt x="2569" y="1086"/>
                    <a:pt x="3669" y="886"/>
                    <a:pt x="3636" y="319"/>
                  </a:cubicBezTo>
                  <a:cubicBezTo>
                    <a:pt x="3636" y="93"/>
                    <a:pt x="3446" y="1"/>
                    <a:pt x="3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7168306" y="759618"/>
              <a:ext cx="130763" cy="376020"/>
            </a:xfrm>
            <a:custGeom>
              <a:avLst/>
              <a:gdLst/>
              <a:ahLst/>
              <a:cxnLst/>
              <a:rect l="l" t="t" r="r" b="b"/>
              <a:pathLst>
                <a:path w="5988" h="17219" extrusionOk="0">
                  <a:moveTo>
                    <a:pt x="73" y="1"/>
                  </a:moveTo>
                  <a:cubicBezTo>
                    <a:pt x="40" y="1"/>
                    <a:pt x="1" y="49"/>
                    <a:pt x="28" y="76"/>
                  </a:cubicBezTo>
                  <a:cubicBezTo>
                    <a:pt x="1763" y="2145"/>
                    <a:pt x="2463" y="4947"/>
                    <a:pt x="2630" y="7582"/>
                  </a:cubicBezTo>
                  <a:cubicBezTo>
                    <a:pt x="2697" y="9216"/>
                    <a:pt x="2596" y="10817"/>
                    <a:pt x="2330" y="12385"/>
                  </a:cubicBezTo>
                  <a:cubicBezTo>
                    <a:pt x="2096" y="13953"/>
                    <a:pt x="1696" y="15488"/>
                    <a:pt x="1462" y="17055"/>
                  </a:cubicBezTo>
                  <a:cubicBezTo>
                    <a:pt x="1442" y="17155"/>
                    <a:pt x="1517" y="17219"/>
                    <a:pt x="1588" y="17219"/>
                  </a:cubicBezTo>
                  <a:cubicBezTo>
                    <a:pt x="1636" y="17219"/>
                    <a:pt x="1682" y="17189"/>
                    <a:pt x="1696" y="17122"/>
                  </a:cubicBezTo>
                  <a:cubicBezTo>
                    <a:pt x="2196" y="15454"/>
                    <a:pt x="2563" y="13753"/>
                    <a:pt x="2797" y="12052"/>
                  </a:cubicBezTo>
                  <a:cubicBezTo>
                    <a:pt x="2897" y="11551"/>
                    <a:pt x="2930" y="11084"/>
                    <a:pt x="2997" y="10584"/>
                  </a:cubicBezTo>
                  <a:cubicBezTo>
                    <a:pt x="4798" y="8916"/>
                    <a:pt x="5632" y="7315"/>
                    <a:pt x="5966" y="4246"/>
                  </a:cubicBezTo>
                  <a:cubicBezTo>
                    <a:pt x="5988" y="4157"/>
                    <a:pt x="5966" y="4113"/>
                    <a:pt x="5919" y="4113"/>
                  </a:cubicBezTo>
                  <a:cubicBezTo>
                    <a:pt x="5895" y="4113"/>
                    <a:pt x="5865" y="4124"/>
                    <a:pt x="5832" y="4146"/>
                  </a:cubicBezTo>
                  <a:cubicBezTo>
                    <a:pt x="3997" y="5847"/>
                    <a:pt x="3497" y="7749"/>
                    <a:pt x="2997" y="9416"/>
                  </a:cubicBezTo>
                  <a:cubicBezTo>
                    <a:pt x="3030" y="8983"/>
                    <a:pt x="3564" y="4046"/>
                    <a:pt x="95" y="10"/>
                  </a:cubicBezTo>
                  <a:cubicBezTo>
                    <a:pt x="88" y="3"/>
                    <a:pt x="81" y="1"/>
                    <a:pt x="73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7101900" y="678188"/>
              <a:ext cx="102003" cy="111459"/>
            </a:xfrm>
            <a:custGeom>
              <a:avLst/>
              <a:gdLst/>
              <a:ahLst/>
              <a:cxnLst/>
              <a:rect l="l" t="t" r="r" b="b"/>
              <a:pathLst>
                <a:path w="4671" h="5104" extrusionOk="0">
                  <a:moveTo>
                    <a:pt x="2213" y="1"/>
                  </a:moveTo>
                  <a:cubicBezTo>
                    <a:pt x="2198" y="1"/>
                    <a:pt x="2183" y="1"/>
                    <a:pt x="2168" y="3"/>
                  </a:cubicBezTo>
                  <a:cubicBezTo>
                    <a:pt x="1434" y="69"/>
                    <a:pt x="2168" y="1304"/>
                    <a:pt x="2402" y="1737"/>
                  </a:cubicBezTo>
                  <a:cubicBezTo>
                    <a:pt x="2069" y="1592"/>
                    <a:pt x="1629" y="1479"/>
                    <a:pt x="1218" y="1479"/>
                  </a:cubicBezTo>
                  <a:cubicBezTo>
                    <a:pt x="683" y="1479"/>
                    <a:pt x="199" y="1672"/>
                    <a:pt x="67" y="2238"/>
                  </a:cubicBezTo>
                  <a:cubicBezTo>
                    <a:pt x="0" y="2538"/>
                    <a:pt x="200" y="2805"/>
                    <a:pt x="500" y="2838"/>
                  </a:cubicBezTo>
                  <a:cubicBezTo>
                    <a:pt x="673" y="2896"/>
                    <a:pt x="850" y="2914"/>
                    <a:pt x="1028" y="2914"/>
                  </a:cubicBezTo>
                  <a:cubicBezTo>
                    <a:pt x="1316" y="2914"/>
                    <a:pt x="1608" y="2867"/>
                    <a:pt x="1891" y="2867"/>
                  </a:cubicBezTo>
                  <a:cubicBezTo>
                    <a:pt x="1939" y="2867"/>
                    <a:pt x="1987" y="2868"/>
                    <a:pt x="2035" y="2871"/>
                  </a:cubicBezTo>
                  <a:cubicBezTo>
                    <a:pt x="1234" y="3038"/>
                    <a:pt x="167" y="3539"/>
                    <a:pt x="334" y="4439"/>
                  </a:cubicBezTo>
                  <a:cubicBezTo>
                    <a:pt x="363" y="4671"/>
                    <a:pt x="593" y="4852"/>
                    <a:pt x="850" y="4852"/>
                  </a:cubicBezTo>
                  <a:cubicBezTo>
                    <a:pt x="889" y="4852"/>
                    <a:pt x="928" y="4848"/>
                    <a:pt x="967" y="4840"/>
                  </a:cubicBezTo>
                  <a:cubicBezTo>
                    <a:pt x="1480" y="4783"/>
                    <a:pt x="2161" y="4216"/>
                    <a:pt x="2744" y="4216"/>
                  </a:cubicBezTo>
                  <a:cubicBezTo>
                    <a:pt x="2845" y="4216"/>
                    <a:pt x="2942" y="4233"/>
                    <a:pt x="3036" y="4272"/>
                  </a:cubicBezTo>
                  <a:cubicBezTo>
                    <a:pt x="3291" y="4575"/>
                    <a:pt x="3628" y="5103"/>
                    <a:pt x="3944" y="5103"/>
                  </a:cubicBezTo>
                  <a:cubicBezTo>
                    <a:pt x="4081" y="5103"/>
                    <a:pt x="4215" y="5003"/>
                    <a:pt x="4337" y="4739"/>
                  </a:cubicBezTo>
                  <a:cubicBezTo>
                    <a:pt x="4670" y="3939"/>
                    <a:pt x="4303" y="2871"/>
                    <a:pt x="3936" y="2071"/>
                  </a:cubicBezTo>
                  <a:cubicBezTo>
                    <a:pt x="3708" y="1548"/>
                    <a:pt x="2935" y="1"/>
                    <a:pt x="2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7119369" y="697491"/>
              <a:ext cx="85974" cy="93181"/>
            </a:xfrm>
            <a:custGeom>
              <a:avLst/>
              <a:gdLst/>
              <a:ahLst/>
              <a:cxnLst/>
              <a:rect l="l" t="t" r="r" b="b"/>
              <a:pathLst>
                <a:path w="3937" h="4267" extrusionOk="0">
                  <a:moveTo>
                    <a:pt x="1199" y="1"/>
                  </a:moveTo>
                  <a:cubicBezTo>
                    <a:pt x="1072" y="1"/>
                    <a:pt x="969" y="58"/>
                    <a:pt x="901" y="186"/>
                  </a:cubicBezTo>
                  <a:cubicBezTo>
                    <a:pt x="601" y="753"/>
                    <a:pt x="1602" y="1554"/>
                    <a:pt x="2136" y="1987"/>
                  </a:cubicBezTo>
                  <a:cubicBezTo>
                    <a:pt x="1817" y="1881"/>
                    <a:pt x="1353" y="1789"/>
                    <a:pt x="939" y="1789"/>
                  </a:cubicBezTo>
                  <a:cubicBezTo>
                    <a:pt x="443" y="1789"/>
                    <a:pt x="19" y="1921"/>
                    <a:pt x="1" y="2321"/>
                  </a:cubicBezTo>
                  <a:cubicBezTo>
                    <a:pt x="1" y="2688"/>
                    <a:pt x="1735" y="2888"/>
                    <a:pt x="2336" y="3622"/>
                  </a:cubicBezTo>
                  <a:cubicBezTo>
                    <a:pt x="2428" y="3745"/>
                    <a:pt x="2834" y="4267"/>
                    <a:pt x="3184" y="4267"/>
                  </a:cubicBezTo>
                  <a:cubicBezTo>
                    <a:pt x="3213" y="4267"/>
                    <a:pt x="3242" y="4263"/>
                    <a:pt x="3270" y="4256"/>
                  </a:cubicBezTo>
                  <a:cubicBezTo>
                    <a:pt x="3537" y="4189"/>
                    <a:pt x="3937" y="3388"/>
                    <a:pt x="3236" y="2021"/>
                  </a:cubicBezTo>
                  <a:cubicBezTo>
                    <a:pt x="2801" y="1122"/>
                    <a:pt x="1764" y="1"/>
                    <a:pt x="1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7109914" y="1042450"/>
              <a:ext cx="202521" cy="254254"/>
            </a:xfrm>
            <a:custGeom>
              <a:avLst/>
              <a:gdLst/>
              <a:ahLst/>
              <a:cxnLst/>
              <a:rect l="l" t="t" r="r" b="b"/>
              <a:pathLst>
                <a:path w="9274" h="11643" extrusionOk="0">
                  <a:moveTo>
                    <a:pt x="1935" y="0"/>
                  </a:moveTo>
                  <a:cubicBezTo>
                    <a:pt x="1935" y="0"/>
                    <a:pt x="200" y="10608"/>
                    <a:pt x="0" y="11642"/>
                  </a:cubicBezTo>
                  <a:lnTo>
                    <a:pt x="9273" y="11642"/>
                  </a:lnTo>
                  <a:lnTo>
                    <a:pt x="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7929370" y="2789192"/>
              <a:ext cx="152994" cy="40094"/>
            </a:xfrm>
            <a:custGeom>
              <a:avLst/>
              <a:gdLst/>
              <a:ahLst/>
              <a:cxnLst/>
              <a:rect l="l" t="t" r="r" b="b"/>
              <a:pathLst>
                <a:path w="7006" h="1836" extrusionOk="0">
                  <a:moveTo>
                    <a:pt x="1" y="1"/>
                  </a:moveTo>
                  <a:lnTo>
                    <a:pt x="1" y="1836"/>
                  </a:lnTo>
                  <a:lnTo>
                    <a:pt x="7006" y="1836"/>
                  </a:lnTo>
                  <a:lnTo>
                    <a:pt x="700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7984727" y="2282224"/>
              <a:ext cx="42277" cy="507001"/>
            </a:xfrm>
            <a:custGeom>
              <a:avLst/>
              <a:gdLst/>
              <a:ahLst/>
              <a:cxnLst/>
              <a:rect l="l" t="t" r="r" b="b"/>
              <a:pathLst>
                <a:path w="1936" h="23217" extrusionOk="0">
                  <a:moveTo>
                    <a:pt x="1" y="0"/>
                  </a:moveTo>
                  <a:lnTo>
                    <a:pt x="1" y="23217"/>
                  </a:lnTo>
                  <a:lnTo>
                    <a:pt x="1936" y="23217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7984727" y="2282224"/>
              <a:ext cx="42277" cy="211998"/>
            </a:xfrm>
            <a:custGeom>
              <a:avLst/>
              <a:gdLst/>
              <a:ahLst/>
              <a:cxnLst/>
              <a:rect l="l" t="t" r="r" b="b"/>
              <a:pathLst>
                <a:path w="1936" h="9708" extrusionOk="0">
                  <a:moveTo>
                    <a:pt x="1" y="0"/>
                  </a:moveTo>
                  <a:lnTo>
                    <a:pt x="1" y="9707"/>
                  </a:lnTo>
                  <a:lnTo>
                    <a:pt x="1936" y="9707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7784416" y="1987206"/>
              <a:ext cx="442908" cy="417424"/>
            </a:xfrm>
            <a:custGeom>
              <a:avLst/>
              <a:gdLst/>
              <a:ahLst/>
              <a:cxnLst/>
              <a:rect l="l" t="t" r="r" b="b"/>
              <a:pathLst>
                <a:path w="20282" h="19115" extrusionOk="0">
                  <a:moveTo>
                    <a:pt x="5805" y="1"/>
                  </a:moveTo>
                  <a:lnTo>
                    <a:pt x="1502" y="14111"/>
                  </a:lnTo>
                  <a:lnTo>
                    <a:pt x="1468" y="14278"/>
                  </a:lnTo>
                  <a:lnTo>
                    <a:pt x="1" y="19114"/>
                  </a:lnTo>
                  <a:lnTo>
                    <a:pt x="20282" y="19114"/>
                  </a:lnTo>
                  <a:lnTo>
                    <a:pt x="18814" y="14278"/>
                  </a:lnTo>
                  <a:lnTo>
                    <a:pt x="18747" y="14111"/>
                  </a:lnTo>
                  <a:lnTo>
                    <a:pt x="14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7920635" y="2055687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67" y="0"/>
                  </a:moveTo>
                  <a:cubicBezTo>
                    <a:pt x="67" y="0"/>
                    <a:pt x="1" y="34"/>
                    <a:pt x="1" y="134"/>
                  </a:cubicBezTo>
                  <a:cubicBezTo>
                    <a:pt x="1" y="200"/>
                    <a:pt x="67" y="267"/>
                    <a:pt x="167" y="267"/>
                  </a:cubicBezTo>
                  <a:cubicBezTo>
                    <a:pt x="234" y="267"/>
                    <a:pt x="301" y="200"/>
                    <a:pt x="301" y="134"/>
                  </a:cubicBezTo>
                  <a:cubicBezTo>
                    <a:pt x="301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7975271" y="2055687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7" y="0"/>
                    <a:pt x="0" y="34"/>
                    <a:pt x="0" y="134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34" y="267"/>
                    <a:pt x="267" y="200"/>
                    <a:pt x="267" y="134"/>
                  </a:cubicBezTo>
                  <a:cubicBezTo>
                    <a:pt x="267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8029907" y="2055687"/>
              <a:ext cx="5831" cy="5852"/>
            </a:xfrm>
            <a:custGeom>
              <a:avLst/>
              <a:gdLst/>
              <a:ahLst/>
              <a:cxnLst/>
              <a:rect l="l" t="t" r="r" b="b"/>
              <a:pathLst>
                <a:path w="267" h="268" extrusionOk="0">
                  <a:moveTo>
                    <a:pt x="134" y="0"/>
                  </a:moveTo>
                  <a:cubicBezTo>
                    <a:pt x="67" y="0"/>
                    <a:pt x="0" y="34"/>
                    <a:pt x="0" y="134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34" y="267"/>
                    <a:pt x="267" y="200"/>
                    <a:pt x="267" y="134"/>
                  </a:cubicBezTo>
                  <a:cubicBezTo>
                    <a:pt x="267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8084522" y="2055687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8" y="0"/>
                    <a:pt x="1" y="34"/>
                    <a:pt x="1" y="134"/>
                  </a:cubicBezTo>
                  <a:cubicBezTo>
                    <a:pt x="1" y="200"/>
                    <a:pt x="68" y="267"/>
                    <a:pt x="134" y="267"/>
                  </a:cubicBezTo>
                  <a:cubicBezTo>
                    <a:pt x="234" y="267"/>
                    <a:pt x="268" y="200"/>
                    <a:pt x="268" y="134"/>
                  </a:cubicBezTo>
                  <a:cubicBezTo>
                    <a:pt x="268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7948324" y="2017079"/>
              <a:ext cx="5831" cy="5852"/>
            </a:xfrm>
            <a:custGeom>
              <a:avLst/>
              <a:gdLst/>
              <a:ahLst/>
              <a:cxnLst/>
              <a:rect l="l" t="t" r="r" b="b"/>
              <a:pathLst>
                <a:path w="267" h="268" extrusionOk="0">
                  <a:moveTo>
                    <a:pt x="134" y="0"/>
                  </a:moveTo>
                  <a:cubicBezTo>
                    <a:pt x="67" y="0"/>
                    <a:pt x="0" y="67"/>
                    <a:pt x="0" y="134"/>
                  </a:cubicBezTo>
                  <a:cubicBezTo>
                    <a:pt x="0" y="234"/>
                    <a:pt x="67" y="267"/>
                    <a:pt x="134" y="267"/>
                  </a:cubicBezTo>
                  <a:cubicBezTo>
                    <a:pt x="200" y="267"/>
                    <a:pt x="267" y="234"/>
                    <a:pt x="267" y="134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8002939" y="20170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8" y="0"/>
                    <a:pt x="1" y="67"/>
                    <a:pt x="1" y="134"/>
                  </a:cubicBezTo>
                  <a:cubicBezTo>
                    <a:pt x="1" y="234"/>
                    <a:pt x="68" y="267"/>
                    <a:pt x="134" y="267"/>
                  </a:cubicBezTo>
                  <a:cubicBezTo>
                    <a:pt x="201" y="267"/>
                    <a:pt x="268" y="234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8057575" y="20170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34"/>
                    <a:pt x="67" y="267"/>
                    <a:pt x="134" y="267"/>
                  </a:cubicBezTo>
                  <a:cubicBezTo>
                    <a:pt x="201" y="267"/>
                    <a:pt x="268" y="234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7865999" y="2135086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68" y="0"/>
                  </a:moveTo>
                  <a:cubicBezTo>
                    <a:pt x="67" y="0"/>
                    <a:pt x="34" y="34"/>
                    <a:pt x="34" y="134"/>
                  </a:cubicBezTo>
                  <a:cubicBezTo>
                    <a:pt x="1" y="200"/>
                    <a:pt x="67" y="267"/>
                    <a:pt x="168" y="267"/>
                  </a:cubicBezTo>
                  <a:cubicBezTo>
                    <a:pt x="234" y="267"/>
                    <a:pt x="301" y="200"/>
                    <a:pt x="301" y="134"/>
                  </a:cubicBezTo>
                  <a:cubicBezTo>
                    <a:pt x="301" y="34"/>
                    <a:pt x="234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7920635" y="2134715"/>
              <a:ext cx="6573" cy="6027"/>
            </a:xfrm>
            <a:custGeom>
              <a:avLst/>
              <a:gdLst/>
              <a:ahLst/>
              <a:cxnLst/>
              <a:rect l="l" t="t" r="r" b="b"/>
              <a:pathLst>
                <a:path w="301" h="276" extrusionOk="0">
                  <a:moveTo>
                    <a:pt x="151" y="1"/>
                  </a:moveTo>
                  <a:cubicBezTo>
                    <a:pt x="76" y="1"/>
                    <a:pt x="1" y="51"/>
                    <a:pt x="1" y="151"/>
                  </a:cubicBezTo>
                  <a:cubicBezTo>
                    <a:pt x="1" y="234"/>
                    <a:pt x="76" y="276"/>
                    <a:pt x="151" y="276"/>
                  </a:cubicBezTo>
                  <a:cubicBezTo>
                    <a:pt x="226" y="276"/>
                    <a:pt x="301" y="234"/>
                    <a:pt x="301" y="151"/>
                  </a:cubicBezTo>
                  <a:cubicBezTo>
                    <a:pt x="301" y="51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7975271" y="2135086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34" y="0"/>
                  </a:moveTo>
                  <a:cubicBezTo>
                    <a:pt x="67" y="0"/>
                    <a:pt x="0" y="34"/>
                    <a:pt x="0" y="134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34" y="267"/>
                    <a:pt x="301" y="200"/>
                    <a:pt x="301" y="134"/>
                  </a:cubicBezTo>
                  <a:cubicBezTo>
                    <a:pt x="301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8029907" y="2134715"/>
              <a:ext cx="6573" cy="6027"/>
            </a:xfrm>
            <a:custGeom>
              <a:avLst/>
              <a:gdLst/>
              <a:ahLst/>
              <a:cxnLst/>
              <a:rect l="l" t="t" r="r" b="b"/>
              <a:pathLst>
                <a:path w="301" h="276" extrusionOk="0">
                  <a:moveTo>
                    <a:pt x="150" y="1"/>
                  </a:moveTo>
                  <a:cubicBezTo>
                    <a:pt x="75" y="1"/>
                    <a:pt x="0" y="51"/>
                    <a:pt x="0" y="151"/>
                  </a:cubicBezTo>
                  <a:cubicBezTo>
                    <a:pt x="0" y="234"/>
                    <a:pt x="67" y="276"/>
                    <a:pt x="138" y="276"/>
                  </a:cubicBezTo>
                  <a:cubicBezTo>
                    <a:pt x="209" y="276"/>
                    <a:pt x="284" y="234"/>
                    <a:pt x="300" y="151"/>
                  </a:cubicBezTo>
                  <a:cubicBezTo>
                    <a:pt x="300" y="51"/>
                    <a:pt x="225" y="1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8084522" y="2135086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8" y="0"/>
                    <a:pt x="1" y="34"/>
                    <a:pt x="1" y="134"/>
                  </a:cubicBezTo>
                  <a:cubicBezTo>
                    <a:pt x="1" y="200"/>
                    <a:pt x="68" y="267"/>
                    <a:pt x="134" y="267"/>
                  </a:cubicBezTo>
                  <a:cubicBezTo>
                    <a:pt x="234" y="267"/>
                    <a:pt x="268" y="200"/>
                    <a:pt x="268" y="134"/>
                  </a:cubicBezTo>
                  <a:cubicBezTo>
                    <a:pt x="268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8139158" y="2134715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1"/>
                  </a:moveTo>
                  <a:cubicBezTo>
                    <a:pt x="67" y="1"/>
                    <a:pt x="1" y="51"/>
                    <a:pt x="1" y="151"/>
                  </a:cubicBezTo>
                  <a:cubicBezTo>
                    <a:pt x="1" y="234"/>
                    <a:pt x="67" y="276"/>
                    <a:pt x="134" y="276"/>
                  </a:cubicBezTo>
                  <a:cubicBezTo>
                    <a:pt x="201" y="276"/>
                    <a:pt x="268" y="234"/>
                    <a:pt x="268" y="151"/>
                  </a:cubicBezTo>
                  <a:cubicBezTo>
                    <a:pt x="268" y="51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7893273" y="2096479"/>
              <a:ext cx="6267" cy="4630"/>
            </a:xfrm>
            <a:custGeom>
              <a:avLst/>
              <a:gdLst/>
              <a:ahLst/>
              <a:cxnLst/>
              <a:rect l="l" t="t" r="r" b="b"/>
              <a:pathLst>
                <a:path w="287" h="212" extrusionOk="0">
                  <a:moveTo>
                    <a:pt x="153" y="0"/>
                  </a:moveTo>
                  <a:cubicBezTo>
                    <a:pt x="1" y="0"/>
                    <a:pt x="156" y="211"/>
                    <a:pt x="240" y="211"/>
                  </a:cubicBezTo>
                  <a:cubicBezTo>
                    <a:pt x="267" y="211"/>
                    <a:pt x="286" y="190"/>
                    <a:pt x="286" y="134"/>
                  </a:cubicBezTo>
                  <a:cubicBezTo>
                    <a:pt x="286" y="67"/>
                    <a:pt x="21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7948324" y="2096479"/>
              <a:ext cx="5831" cy="5852"/>
            </a:xfrm>
            <a:custGeom>
              <a:avLst/>
              <a:gdLst/>
              <a:ahLst/>
              <a:cxnLst/>
              <a:rect l="l" t="t" r="r" b="b"/>
              <a:pathLst>
                <a:path w="267" h="268" extrusionOk="0">
                  <a:moveTo>
                    <a:pt x="134" y="0"/>
                  </a:moveTo>
                  <a:cubicBezTo>
                    <a:pt x="67" y="0"/>
                    <a:pt x="0" y="67"/>
                    <a:pt x="0" y="134"/>
                  </a:cubicBezTo>
                  <a:cubicBezTo>
                    <a:pt x="0" y="234"/>
                    <a:pt x="67" y="267"/>
                    <a:pt x="134" y="267"/>
                  </a:cubicBezTo>
                  <a:cubicBezTo>
                    <a:pt x="200" y="267"/>
                    <a:pt x="267" y="234"/>
                    <a:pt x="267" y="134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8002939" y="20964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8" y="0"/>
                    <a:pt x="1" y="67"/>
                    <a:pt x="1" y="134"/>
                  </a:cubicBezTo>
                  <a:cubicBezTo>
                    <a:pt x="1" y="234"/>
                    <a:pt x="68" y="267"/>
                    <a:pt x="134" y="267"/>
                  </a:cubicBezTo>
                  <a:cubicBezTo>
                    <a:pt x="201" y="267"/>
                    <a:pt x="268" y="234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8057575" y="20964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34"/>
                    <a:pt x="67" y="267"/>
                    <a:pt x="134" y="267"/>
                  </a:cubicBezTo>
                  <a:cubicBezTo>
                    <a:pt x="201" y="267"/>
                    <a:pt x="268" y="234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8112211" y="20964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34"/>
                    <a:pt x="34" y="267"/>
                    <a:pt x="134" y="267"/>
                  </a:cubicBezTo>
                  <a:cubicBezTo>
                    <a:pt x="201" y="267"/>
                    <a:pt x="267" y="234"/>
                    <a:pt x="267" y="134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7865999" y="2213743"/>
              <a:ext cx="6573" cy="6573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8" y="1"/>
                  </a:moveTo>
                  <a:cubicBezTo>
                    <a:pt x="67" y="1"/>
                    <a:pt x="1" y="67"/>
                    <a:pt x="1" y="168"/>
                  </a:cubicBezTo>
                  <a:cubicBezTo>
                    <a:pt x="1" y="234"/>
                    <a:pt x="67" y="301"/>
                    <a:pt x="168" y="301"/>
                  </a:cubicBezTo>
                  <a:cubicBezTo>
                    <a:pt x="234" y="301"/>
                    <a:pt x="301" y="234"/>
                    <a:pt x="301" y="168"/>
                  </a:cubicBezTo>
                  <a:cubicBezTo>
                    <a:pt x="301" y="67"/>
                    <a:pt x="234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7920635" y="2213743"/>
              <a:ext cx="6573" cy="6573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7" y="1"/>
                  </a:moveTo>
                  <a:cubicBezTo>
                    <a:pt x="67" y="1"/>
                    <a:pt x="1" y="67"/>
                    <a:pt x="1" y="168"/>
                  </a:cubicBezTo>
                  <a:cubicBezTo>
                    <a:pt x="1" y="234"/>
                    <a:pt x="67" y="301"/>
                    <a:pt x="167" y="301"/>
                  </a:cubicBezTo>
                  <a:cubicBezTo>
                    <a:pt x="234" y="301"/>
                    <a:pt x="301" y="234"/>
                    <a:pt x="301" y="168"/>
                  </a:cubicBezTo>
                  <a:cubicBezTo>
                    <a:pt x="301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7975271" y="22137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7" y="1"/>
                    <a:pt x="0" y="67"/>
                    <a:pt x="0" y="168"/>
                  </a:cubicBezTo>
                  <a:cubicBezTo>
                    <a:pt x="0" y="234"/>
                    <a:pt x="67" y="301"/>
                    <a:pt x="134" y="301"/>
                  </a:cubicBezTo>
                  <a:cubicBezTo>
                    <a:pt x="234" y="301"/>
                    <a:pt x="267" y="234"/>
                    <a:pt x="267" y="168"/>
                  </a:cubicBezTo>
                  <a:cubicBezTo>
                    <a:pt x="267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8029907" y="2213743"/>
              <a:ext cx="5831" cy="6573"/>
            </a:xfrm>
            <a:custGeom>
              <a:avLst/>
              <a:gdLst/>
              <a:ahLst/>
              <a:cxnLst/>
              <a:rect l="l" t="t" r="r" b="b"/>
              <a:pathLst>
                <a:path w="267" h="301" extrusionOk="0">
                  <a:moveTo>
                    <a:pt x="134" y="1"/>
                  </a:moveTo>
                  <a:cubicBezTo>
                    <a:pt x="67" y="1"/>
                    <a:pt x="0" y="67"/>
                    <a:pt x="0" y="168"/>
                  </a:cubicBezTo>
                  <a:cubicBezTo>
                    <a:pt x="0" y="234"/>
                    <a:pt x="67" y="301"/>
                    <a:pt x="134" y="301"/>
                  </a:cubicBezTo>
                  <a:cubicBezTo>
                    <a:pt x="234" y="301"/>
                    <a:pt x="267" y="234"/>
                    <a:pt x="267" y="168"/>
                  </a:cubicBezTo>
                  <a:cubicBezTo>
                    <a:pt x="267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8084522" y="22137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8" y="1"/>
                    <a:pt x="1" y="67"/>
                    <a:pt x="1" y="168"/>
                  </a:cubicBezTo>
                  <a:cubicBezTo>
                    <a:pt x="1" y="234"/>
                    <a:pt x="68" y="301"/>
                    <a:pt x="134" y="301"/>
                  </a:cubicBezTo>
                  <a:cubicBezTo>
                    <a:pt x="234" y="301"/>
                    <a:pt x="268" y="234"/>
                    <a:pt x="268" y="168"/>
                  </a:cubicBezTo>
                  <a:cubicBezTo>
                    <a:pt x="268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8139158" y="22137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7" y="1"/>
                    <a:pt x="1" y="67"/>
                    <a:pt x="1" y="168"/>
                  </a:cubicBezTo>
                  <a:cubicBezTo>
                    <a:pt x="1" y="234"/>
                    <a:pt x="67" y="301"/>
                    <a:pt x="134" y="301"/>
                  </a:cubicBezTo>
                  <a:cubicBezTo>
                    <a:pt x="234" y="301"/>
                    <a:pt x="268" y="234"/>
                    <a:pt x="268" y="168"/>
                  </a:cubicBezTo>
                  <a:cubicBezTo>
                    <a:pt x="268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7893688" y="2176053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1"/>
                  </a:moveTo>
                  <a:cubicBezTo>
                    <a:pt x="67" y="1"/>
                    <a:pt x="0" y="42"/>
                    <a:pt x="0" y="126"/>
                  </a:cubicBezTo>
                  <a:cubicBezTo>
                    <a:pt x="0" y="226"/>
                    <a:pt x="67" y="276"/>
                    <a:pt x="134" y="276"/>
                  </a:cubicBezTo>
                  <a:cubicBezTo>
                    <a:pt x="200" y="276"/>
                    <a:pt x="267" y="226"/>
                    <a:pt x="267" y="126"/>
                  </a:cubicBezTo>
                  <a:cubicBezTo>
                    <a:pt x="267" y="42"/>
                    <a:pt x="20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7947953" y="2176599"/>
              <a:ext cx="6573" cy="4935"/>
            </a:xfrm>
            <a:custGeom>
              <a:avLst/>
              <a:gdLst/>
              <a:ahLst/>
              <a:cxnLst/>
              <a:rect l="l" t="t" r="r" b="b"/>
              <a:pathLst>
                <a:path w="301" h="226" extrusionOk="0">
                  <a:moveTo>
                    <a:pt x="151" y="1"/>
                  </a:moveTo>
                  <a:cubicBezTo>
                    <a:pt x="92" y="1"/>
                    <a:pt x="34" y="34"/>
                    <a:pt x="17" y="101"/>
                  </a:cubicBezTo>
                  <a:cubicBezTo>
                    <a:pt x="0" y="184"/>
                    <a:pt x="76" y="226"/>
                    <a:pt x="151" y="226"/>
                  </a:cubicBezTo>
                  <a:cubicBezTo>
                    <a:pt x="226" y="226"/>
                    <a:pt x="301" y="184"/>
                    <a:pt x="284" y="101"/>
                  </a:cubicBezTo>
                  <a:cubicBezTo>
                    <a:pt x="267" y="34"/>
                    <a:pt x="209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8002939" y="2176053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1"/>
                  </a:moveTo>
                  <a:cubicBezTo>
                    <a:pt x="68" y="1"/>
                    <a:pt x="1" y="42"/>
                    <a:pt x="1" y="126"/>
                  </a:cubicBezTo>
                  <a:cubicBezTo>
                    <a:pt x="1" y="226"/>
                    <a:pt x="68" y="276"/>
                    <a:pt x="134" y="276"/>
                  </a:cubicBezTo>
                  <a:cubicBezTo>
                    <a:pt x="201" y="276"/>
                    <a:pt x="268" y="226"/>
                    <a:pt x="268" y="126"/>
                  </a:cubicBezTo>
                  <a:cubicBezTo>
                    <a:pt x="268" y="42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8057225" y="2176599"/>
              <a:ext cx="6573" cy="4935"/>
            </a:xfrm>
            <a:custGeom>
              <a:avLst/>
              <a:gdLst/>
              <a:ahLst/>
              <a:cxnLst/>
              <a:rect l="l" t="t" r="r" b="b"/>
              <a:pathLst>
                <a:path w="301" h="226" extrusionOk="0">
                  <a:moveTo>
                    <a:pt x="150" y="1"/>
                  </a:moveTo>
                  <a:cubicBezTo>
                    <a:pt x="92" y="1"/>
                    <a:pt x="33" y="34"/>
                    <a:pt x="17" y="101"/>
                  </a:cubicBezTo>
                  <a:cubicBezTo>
                    <a:pt x="0" y="184"/>
                    <a:pt x="75" y="226"/>
                    <a:pt x="150" y="226"/>
                  </a:cubicBezTo>
                  <a:cubicBezTo>
                    <a:pt x="225" y="226"/>
                    <a:pt x="300" y="184"/>
                    <a:pt x="284" y="101"/>
                  </a:cubicBezTo>
                  <a:cubicBezTo>
                    <a:pt x="267" y="34"/>
                    <a:pt x="209" y="1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8112211" y="2176053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1"/>
                  </a:moveTo>
                  <a:cubicBezTo>
                    <a:pt x="67" y="1"/>
                    <a:pt x="0" y="42"/>
                    <a:pt x="0" y="126"/>
                  </a:cubicBezTo>
                  <a:cubicBezTo>
                    <a:pt x="0" y="226"/>
                    <a:pt x="67" y="276"/>
                    <a:pt x="134" y="276"/>
                  </a:cubicBezTo>
                  <a:cubicBezTo>
                    <a:pt x="201" y="276"/>
                    <a:pt x="267" y="226"/>
                    <a:pt x="267" y="126"/>
                  </a:cubicBezTo>
                  <a:cubicBezTo>
                    <a:pt x="267" y="42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7816472" y="2295326"/>
              <a:ext cx="1485" cy="3669"/>
            </a:xfrm>
            <a:custGeom>
              <a:avLst/>
              <a:gdLst/>
              <a:ahLst/>
              <a:cxnLst/>
              <a:rect l="l" t="t" r="r" b="b"/>
              <a:pathLst>
                <a:path w="68" h="168" extrusionOk="0">
                  <a:moveTo>
                    <a:pt x="34" y="1"/>
                  </a:moveTo>
                  <a:lnTo>
                    <a:pt x="0" y="168"/>
                  </a:lnTo>
                  <a:cubicBezTo>
                    <a:pt x="34" y="134"/>
                    <a:pt x="67" y="101"/>
                    <a:pt x="67" y="67"/>
                  </a:cubicBezTo>
                  <a:cubicBezTo>
                    <a:pt x="67" y="34"/>
                    <a:pt x="67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7865999" y="2293143"/>
              <a:ext cx="6573" cy="6573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8" y="1"/>
                  </a:moveTo>
                  <a:cubicBezTo>
                    <a:pt x="67" y="1"/>
                    <a:pt x="1" y="67"/>
                    <a:pt x="1" y="167"/>
                  </a:cubicBezTo>
                  <a:cubicBezTo>
                    <a:pt x="1" y="234"/>
                    <a:pt x="67" y="301"/>
                    <a:pt x="168" y="301"/>
                  </a:cubicBezTo>
                  <a:cubicBezTo>
                    <a:pt x="234" y="301"/>
                    <a:pt x="301" y="234"/>
                    <a:pt x="301" y="167"/>
                  </a:cubicBezTo>
                  <a:cubicBezTo>
                    <a:pt x="301" y="67"/>
                    <a:pt x="234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7920635" y="2293143"/>
              <a:ext cx="6573" cy="6573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7" y="1"/>
                  </a:moveTo>
                  <a:cubicBezTo>
                    <a:pt x="67" y="1"/>
                    <a:pt x="1" y="67"/>
                    <a:pt x="1" y="167"/>
                  </a:cubicBezTo>
                  <a:cubicBezTo>
                    <a:pt x="1" y="234"/>
                    <a:pt x="67" y="301"/>
                    <a:pt x="167" y="301"/>
                  </a:cubicBezTo>
                  <a:cubicBezTo>
                    <a:pt x="234" y="301"/>
                    <a:pt x="301" y="234"/>
                    <a:pt x="301" y="167"/>
                  </a:cubicBezTo>
                  <a:cubicBezTo>
                    <a:pt x="301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7975271" y="22931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7" y="1"/>
                    <a:pt x="0" y="67"/>
                    <a:pt x="0" y="167"/>
                  </a:cubicBezTo>
                  <a:cubicBezTo>
                    <a:pt x="0" y="234"/>
                    <a:pt x="67" y="301"/>
                    <a:pt x="134" y="301"/>
                  </a:cubicBezTo>
                  <a:cubicBezTo>
                    <a:pt x="234" y="301"/>
                    <a:pt x="267" y="234"/>
                    <a:pt x="267" y="167"/>
                  </a:cubicBezTo>
                  <a:cubicBezTo>
                    <a:pt x="267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8029907" y="2293143"/>
              <a:ext cx="5831" cy="6573"/>
            </a:xfrm>
            <a:custGeom>
              <a:avLst/>
              <a:gdLst/>
              <a:ahLst/>
              <a:cxnLst/>
              <a:rect l="l" t="t" r="r" b="b"/>
              <a:pathLst>
                <a:path w="267" h="301" extrusionOk="0">
                  <a:moveTo>
                    <a:pt x="134" y="1"/>
                  </a:moveTo>
                  <a:cubicBezTo>
                    <a:pt x="67" y="1"/>
                    <a:pt x="0" y="67"/>
                    <a:pt x="0" y="167"/>
                  </a:cubicBezTo>
                  <a:cubicBezTo>
                    <a:pt x="0" y="234"/>
                    <a:pt x="67" y="301"/>
                    <a:pt x="134" y="301"/>
                  </a:cubicBezTo>
                  <a:cubicBezTo>
                    <a:pt x="234" y="301"/>
                    <a:pt x="267" y="234"/>
                    <a:pt x="267" y="167"/>
                  </a:cubicBezTo>
                  <a:cubicBezTo>
                    <a:pt x="267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8084522" y="22931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8" y="1"/>
                    <a:pt x="1" y="67"/>
                    <a:pt x="1" y="167"/>
                  </a:cubicBezTo>
                  <a:cubicBezTo>
                    <a:pt x="1" y="234"/>
                    <a:pt x="68" y="301"/>
                    <a:pt x="134" y="301"/>
                  </a:cubicBezTo>
                  <a:cubicBezTo>
                    <a:pt x="234" y="301"/>
                    <a:pt x="268" y="234"/>
                    <a:pt x="268" y="167"/>
                  </a:cubicBezTo>
                  <a:cubicBezTo>
                    <a:pt x="268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8139158" y="22931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7" y="1"/>
                    <a:pt x="1" y="67"/>
                    <a:pt x="1" y="167"/>
                  </a:cubicBezTo>
                  <a:cubicBezTo>
                    <a:pt x="1" y="234"/>
                    <a:pt x="67" y="301"/>
                    <a:pt x="134" y="301"/>
                  </a:cubicBezTo>
                  <a:cubicBezTo>
                    <a:pt x="234" y="301"/>
                    <a:pt x="268" y="234"/>
                    <a:pt x="268" y="167"/>
                  </a:cubicBezTo>
                  <a:cubicBezTo>
                    <a:pt x="268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8193794" y="2295326"/>
              <a:ext cx="1485" cy="3669"/>
            </a:xfrm>
            <a:custGeom>
              <a:avLst/>
              <a:gdLst/>
              <a:ahLst/>
              <a:cxnLst/>
              <a:rect l="l" t="t" r="r" b="b"/>
              <a:pathLst>
                <a:path w="68" h="168" extrusionOk="0">
                  <a:moveTo>
                    <a:pt x="0" y="1"/>
                  </a:moveTo>
                  <a:cubicBezTo>
                    <a:pt x="0" y="1"/>
                    <a:pt x="0" y="34"/>
                    <a:pt x="0" y="67"/>
                  </a:cubicBezTo>
                  <a:cubicBezTo>
                    <a:pt x="0" y="101"/>
                    <a:pt x="34" y="134"/>
                    <a:pt x="67" y="1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7839052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00"/>
                    <a:pt x="67" y="267"/>
                    <a:pt x="134" y="267"/>
                  </a:cubicBezTo>
                  <a:cubicBezTo>
                    <a:pt x="201" y="267"/>
                    <a:pt x="267" y="200"/>
                    <a:pt x="267" y="134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7893273" y="2255277"/>
              <a:ext cx="6267" cy="4630"/>
            </a:xfrm>
            <a:custGeom>
              <a:avLst/>
              <a:gdLst/>
              <a:ahLst/>
              <a:cxnLst/>
              <a:rect l="l" t="t" r="r" b="b"/>
              <a:pathLst>
                <a:path w="287" h="212" extrusionOk="0">
                  <a:moveTo>
                    <a:pt x="153" y="0"/>
                  </a:moveTo>
                  <a:cubicBezTo>
                    <a:pt x="1" y="0"/>
                    <a:pt x="156" y="211"/>
                    <a:pt x="240" y="211"/>
                  </a:cubicBezTo>
                  <a:cubicBezTo>
                    <a:pt x="267" y="211"/>
                    <a:pt x="286" y="190"/>
                    <a:pt x="286" y="134"/>
                  </a:cubicBezTo>
                  <a:cubicBezTo>
                    <a:pt x="286" y="67"/>
                    <a:pt x="21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7948324" y="2255277"/>
              <a:ext cx="5831" cy="5831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7" y="0"/>
                    <a:pt x="0" y="67"/>
                    <a:pt x="0" y="134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00" y="267"/>
                    <a:pt x="267" y="200"/>
                    <a:pt x="267" y="134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8002939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8" y="0"/>
                    <a:pt x="1" y="67"/>
                    <a:pt x="1" y="134"/>
                  </a:cubicBezTo>
                  <a:cubicBezTo>
                    <a:pt x="1" y="200"/>
                    <a:pt x="68" y="267"/>
                    <a:pt x="134" y="267"/>
                  </a:cubicBezTo>
                  <a:cubicBezTo>
                    <a:pt x="201" y="267"/>
                    <a:pt x="268" y="200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8057575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00"/>
                    <a:pt x="67" y="267"/>
                    <a:pt x="134" y="267"/>
                  </a:cubicBezTo>
                  <a:cubicBezTo>
                    <a:pt x="201" y="267"/>
                    <a:pt x="268" y="200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8112211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201" y="267"/>
                    <a:pt x="267" y="200"/>
                    <a:pt x="267" y="134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8166847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200" y="267"/>
                    <a:pt x="267" y="200"/>
                    <a:pt x="267" y="134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811100" y="2373088"/>
              <a:ext cx="6857" cy="4520"/>
            </a:xfrm>
            <a:custGeom>
              <a:avLst/>
              <a:gdLst/>
              <a:ahLst/>
              <a:cxnLst/>
              <a:rect l="l" t="t" r="r" b="b"/>
              <a:pathLst>
                <a:path w="314" h="207" extrusionOk="0">
                  <a:moveTo>
                    <a:pt x="215" y="0"/>
                  </a:moveTo>
                  <a:cubicBezTo>
                    <a:pt x="203" y="0"/>
                    <a:pt x="192" y="3"/>
                    <a:pt x="180" y="9"/>
                  </a:cubicBezTo>
                  <a:cubicBezTo>
                    <a:pt x="0" y="9"/>
                    <a:pt x="176" y="206"/>
                    <a:pt x="266" y="206"/>
                  </a:cubicBezTo>
                  <a:cubicBezTo>
                    <a:pt x="294" y="206"/>
                    <a:pt x="313" y="189"/>
                    <a:pt x="313" y="142"/>
                  </a:cubicBezTo>
                  <a:cubicBezTo>
                    <a:pt x="313" y="60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865999" y="2373263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68" y="1"/>
                  </a:moveTo>
                  <a:cubicBezTo>
                    <a:pt x="1" y="1"/>
                    <a:pt x="1" y="234"/>
                    <a:pt x="168" y="268"/>
                  </a:cubicBezTo>
                  <a:cubicBezTo>
                    <a:pt x="234" y="268"/>
                    <a:pt x="301" y="201"/>
                    <a:pt x="301" y="134"/>
                  </a:cubicBezTo>
                  <a:cubicBezTo>
                    <a:pt x="301" y="34"/>
                    <a:pt x="234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7920351" y="2373088"/>
              <a:ext cx="6857" cy="4520"/>
            </a:xfrm>
            <a:custGeom>
              <a:avLst/>
              <a:gdLst/>
              <a:ahLst/>
              <a:cxnLst/>
              <a:rect l="l" t="t" r="r" b="b"/>
              <a:pathLst>
                <a:path w="314" h="207" extrusionOk="0">
                  <a:moveTo>
                    <a:pt x="215" y="0"/>
                  </a:moveTo>
                  <a:cubicBezTo>
                    <a:pt x="204" y="0"/>
                    <a:pt x="192" y="3"/>
                    <a:pt x="180" y="9"/>
                  </a:cubicBezTo>
                  <a:cubicBezTo>
                    <a:pt x="1" y="9"/>
                    <a:pt x="176" y="206"/>
                    <a:pt x="267" y="206"/>
                  </a:cubicBezTo>
                  <a:cubicBezTo>
                    <a:pt x="294" y="206"/>
                    <a:pt x="314" y="189"/>
                    <a:pt x="314" y="142"/>
                  </a:cubicBezTo>
                  <a:cubicBezTo>
                    <a:pt x="314" y="60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7975271" y="2373263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34" y="1"/>
                  </a:moveTo>
                  <a:cubicBezTo>
                    <a:pt x="0" y="1"/>
                    <a:pt x="0" y="234"/>
                    <a:pt x="134" y="268"/>
                  </a:cubicBezTo>
                  <a:cubicBezTo>
                    <a:pt x="234" y="268"/>
                    <a:pt x="301" y="201"/>
                    <a:pt x="301" y="134"/>
                  </a:cubicBezTo>
                  <a:cubicBezTo>
                    <a:pt x="301" y="34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8029449" y="2373088"/>
              <a:ext cx="7032" cy="4520"/>
            </a:xfrm>
            <a:custGeom>
              <a:avLst/>
              <a:gdLst/>
              <a:ahLst/>
              <a:cxnLst/>
              <a:rect l="l" t="t" r="r" b="b"/>
              <a:pathLst>
                <a:path w="322" h="207" extrusionOk="0">
                  <a:moveTo>
                    <a:pt x="204" y="0"/>
                  </a:moveTo>
                  <a:cubicBezTo>
                    <a:pt x="189" y="0"/>
                    <a:pt x="172" y="3"/>
                    <a:pt x="155" y="9"/>
                  </a:cubicBezTo>
                  <a:cubicBezTo>
                    <a:pt x="1" y="9"/>
                    <a:pt x="182" y="206"/>
                    <a:pt x="274" y="206"/>
                  </a:cubicBezTo>
                  <a:cubicBezTo>
                    <a:pt x="302" y="206"/>
                    <a:pt x="321" y="189"/>
                    <a:pt x="321" y="142"/>
                  </a:cubicBezTo>
                  <a:cubicBezTo>
                    <a:pt x="321" y="60"/>
                    <a:pt x="276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8084522" y="2373263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1" y="1"/>
                    <a:pt x="1" y="234"/>
                    <a:pt x="134" y="268"/>
                  </a:cubicBezTo>
                  <a:cubicBezTo>
                    <a:pt x="234" y="268"/>
                    <a:pt x="268" y="201"/>
                    <a:pt x="268" y="134"/>
                  </a:cubicBezTo>
                  <a:cubicBezTo>
                    <a:pt x="268" y="34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8138721" y="2373088"/>
              <a:ext cx="6289" cy="4520"/>
            </a:xfrm>
            <a:custGeom>
              <a:avLst/>
              <a:gdLst/>
              <a:ahLst/>
              <a:cxnLst/>
              <a:rect l="l" t="t" r="r" b="b"/>
              <a:pathLst>
                <a:path w="288" h="207" extrusionOk="0">
                  <a:moveTo>
                    <a:pt x="201" y="0"/>
                  </a:moveTo>
                  <a:cubicBezTo>
                    <a:pt x="187" y="0"/>
                    <a:pt x="172" y="3"/>
                    <a:pt x="154" y="9"/>
                  </a:cubicBezTo>
                  <a:cubicBezTo>
                    <a:pt x="0" y="9"/>
                    <a:pt x="162" y="206"/>
                    <a:pt x="245" y="206"/>
                  </a:cubicBezTo>
                  <a:cubicBezTo>
                    <a:pt x="270" y="206"/>
                    <a:pt x="288" y="189"/>
                    <a:pt x="288" y="142"/>
                  </a:cubicBezTo>
                  <a:cubicBezTo>
                    <a:pt x="288" y="60"/>
                    <a:pt x="265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8193794" y="2373088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69" y="0"/>
                  </a:moveTo>
                  <a:cubicBezTo>
                    <a:pt x="158" y="0"/>
                    <a:pt x="146" y="3"/>
                    <a:pt x="134" y="9"/>
                  </a:cubicBezTo>
                  <a:cubicBezTo>
                    <a:pt x="0" y="9"/>
                    <a:pt x="0" y="242"/>
                    <a:pt x="134" y="276"/>
                  </a:cubicBezTo>
                  <a:cubicBezTo>
                    <a:pt x="201" y="276"/>
                    <a:pt x="267" y="209"/>
                    <a:pt x="267" y="142"/>
                  </a:cubicBezTo>
                  <a:cubicBezTo>
                    <a:pt x="267" y="60"/>
                    <a:pt x="222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7839052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7" y="0"/>
                    <a:pt x="1" y="67"/>
                    <a:pt x="1" y="133"/>
                  </a:cubicBezTo>
                  <a:cubicBezTo>
                    <a:pt x="1" y="200"/>
                    <a:pt x="67" y="267"/>
                    <a:pt x="134" y="267"/>
                  </a:cubicBezTo>
                  <a:cubicBezTo>
                    <a:pt x="201" y="267"/>
                    <a:pt x="267" y="200"/>
                    <a:pt x="267" y="133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7893688" y="2334851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0"/>
                  </a:moveTo>
                  <a:cubicBezTo>
                    <a:pt x="67" y="0"/>
                    <a:pt x="0" y="42"/>
                    <a:pt x="0" y="125"/>
                  </a:cubicBezTo>
                  <a:cubicBezTo>
                    <a:pt x="0" y="226"/>
                    <a:pt x="67" y="276"/>
                    <a:pt x="134" y="276"/>
                  </a:cubicBezTo>
                  <a:cubicBezTo>
                    <a:pt x="200" y="276"/>
                    <a:pt x="267" y="226"/>
                    <a:pt x="267" y="125"/>
                  </a:cubicBezTo>
                  <a:cubicBezTo>
                    <a:pt x="267" y="42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7948324" y="2334677"/>
              <a:ext cx="5831" cy="5831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7" y="0"/>
                    <a:pt x="0" y="67"/>
                    <a:pt x="0" y="133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00" y="267"/>
                    <a:pt x="267" y="200"/>
                    <a:pt x="267" y="133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8002939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8" y="0"/>
                    <a:pt x="1" y="67"/>
                    <a:pt x="1" y="133"/>
                  </a:cubicBezTo>
                  <a:cubicBezTo>
                    <a:pt x="1" y="200"/>
                    <a:pt x="68" y="267"/>
                    <a:pt x="134" y="267"/>
                  </a:cubicBezTo>
                  <a:cubicBezTo>
                    <a:pt x="201" y="267"/>
                    <a:pt x="268" y="200"/>
                    <a:pt x="268" y="133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8057575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7" y="0"/>
                    <a:pt x="1" y="67"/>
                    <a:pt x="1" y="133"/>
                  </a:cubicBezTo>
                  <a:cubicBezTo>
                    <a:pt x="1" y="200"/>
                    <a:pt x="67" y="267"/>
                    <a:pt x="134" y="267"/>
                  </a:cubicBezTo>
                  <a:cubicBezTo>
                    <a:pt x="201" y="267"/>
                    <a:pt x="268" y="200"/>
                    <a:pt x="268" y="133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8112211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34" y="0"/>
                    <a:pt x="0" y="67"/>
                    <a:pt x="0" y="133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201" y="267"/>
                    <a:pt x="267" y="200"/>
                    <a:pt x="267" y="133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8166847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34" y="0"/>
                    <a:pt x="0" y="67"/>
                    <a:pt x="0" y="133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200" y="267"/>
                    <a:pt x="267" y="200"/>
                    <a:pt x="267" y="133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4714131" y="2057871"/>
              <a:ext cx="450923" cy="938248"/>
            </a:xfrm>
            <a:custGeom>
              <a:avLst/>
              <a:gdLst/>
              <a:ahLst/>
              <a:cxnLst/>
              <a:rect l="l" t="t" r="r" b="b"/>
              <a:pathLst>
                <a:path w="20649" h="42965" extrusionOk="0">
                  <a:moveTo>
                    <a:pt x="12009" y="0"/>
                  </a:moveTo>
                  <a:lnTo>
                    <a:pt x="0" y="5504"/>
                  </a:lnTo>
                  <a:lnTo>
                    <a:pt x="7506" y="42964"/>
                  </a:lnTo>
                  <a:lnTo>
                    <a:pt x="20648" y="42964"/>
                  </a:lnTo>
                  <a:lnTo>
                    <a:pt x="120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4976350" y="2057871"/>
              <a:ext cx="1008914" cy="938248"/>
            </a:xfrm>
            <a:custGeom>
              <a:avLst/>
              <a:gdLst/>
              <a:ahLst/>
              <a:cxnLst/>
              <a:rect l="l" t="t" r="r" b="b"/>
              <a:pathLst>
                <a:path w="46201" h="42965" extrusionOk="0">
                  <a:moveTo>
                    <a:pt x="1" y="0"/>
                  </a:moveTo>
                  <a:lnTo>
                    <a:pt x="8640" y="42964"/>
                  </a:lnTo>
                  <a:lnTo>
                    <a:pt x="46201" y="42964"/>
                  </a:lnTo>
                  <a:lnTo>
                    <a:pt x="375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4577912" y="2557567"/>
              <a:ext cx="439261" cy="901823"/>
            </a:xfrm>
            <a:custGeom>
              <a:avLst/>
              <a:gdLst/>
              <a:ahLst/>
              <a:cxnLst/>
              <a:rect l="l" t="t" r="r" b="b"/>
              <a:pathLst>
                <a:path w="20115" h="41297" extrusionOk="0">
                  <a:moveTo>
                    <a:pt x="1" y="0"/>
                  </a:moveTo>
                  <a:lnTo>
                    <a:pt x="1" y="41297"/>
                  </a:lnTo>
                  <a:lnTo>
                    <a:pt x="20115" y="41297"/>
                  </a:lnTo>
                  <a:lnTo>
                    <a:pt x="201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5897086" y="2557567"/>
              <a:ext cx="299414" cy="901823"/>
            </a:xfrm>
            <a:custGeom>
              <a:avLst/>
              <a:gdLst/>
              <a:ahLst/>
              <a:cxnLst/>
              <a:rect l="l" t="t" r="r" b="b"/>
              <a:pathLst>
                <a:path w="13711" h="41297" extrusionOk="0">
                  <a:moveTo>
                    <a:pt x="0" y="0"/>
                  </a:moveTo>
                  <a:lnTo>
                    <a:pt x="8206" y="41297"/>
                  </a:lnTo>
                  <a:lnTo>
                    <a:pt x="13710" y="41297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5017141" y="2557567"/>
              <a:ext cx="241872" cy="901823"/>
            </a:xfrm>
            <a:custGeom>
              <a:avLst/>
              <a:gdLst/>
              <a:ahLst/>
              <a:cxnLst/>
              <a:rect l="l" t="t" r="r" b="b"/>
              <a:pathLst>
                <a:path w="11076" h="41297" extrusionOk="0">
                  <a:moveTo>
                    <a:pt x="1" y="0"/>
                  </a:moveTo>
                  <a:lnTo>
                    <a:pt x="1" y="41297"/>
                  </a:lnTo>
                  <a:lnTo>
                    <a:pt x="11076" y="41297"/>
                  </a:lnTo>
                  <a:lnTo>
                    <a:pt x="110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6196471" y="2557567"/>
              <a:ext cx="241130" cy="901823"/>
            </a:xfrm>
            <a:custGeom>
              <a:avLst/>
              <a:gdLst/>
              <a:ahLst/>
              <a:cxnLst/>
              <a:rect l="l" t="t" r="r" b="b"/>
              <a:pathLst>
                <a:path w="11042" h="41297" extrusionOk="0">
                  <a:moveTo>
                    <a:pt x="0" y="0"/>
                  </a:moveTo>
                  <a:lnTo>
                    <a:pt x="0" y="41297"/>
                  </a:lnTo>
                  <a:lnTo>
                    <a:pt x="11041" y="41297"/>
                  </a:lnTo>
                  <a:lnTo>
                    <a:pt x="11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5258986" y="2996076"/>
              <a:ext cx="937528" cy="463304"/>
            </a:xfrm>
            <a:custGeom>
              <a:avLst/>
              <a:gdLst/>
              <a:ahLst/>
              <a:cxnLst/>
              <a:rect l="l" t="t" r="r" b="b"/>
              <a:pathLst>
                <a:path w="42932" h="21216" extrusionOk="0">
                  <a:moveTo>
                    <a:pt x="1" y="0"/>
                  </a:moveTo>
                  <a:lnTo>
                    <a:pt x="1" y="21216"/>
                  </a:lnTo>
                  <a:lnTo>
                    <a:pt x="42931" y="21216"/>
                  </a:lnTo>
                  <a:lnTo>
                    <a:pt x="4293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5258986" y="2796485"/>
              <a:ext cx="937528" cy="201800"/>
            </a:xfrm>
            <a:custGeom>
              <a:avLst/>
              <a:gdLst/>
              <a:ahLst/>
              <a:cxnLst/>
              <a:rect l="l" t="t" r="r" b="b"/>
              <a:pathLst>
                <a:path w="42932" h="9241" extrusionOk="0">
                  <a:moveTo>
                    <a:pt x="1" y="1"/>
                  </a:moveTo>
                  <a:lnTo>
                    <a:pt x="1" y="9240"/>
                  </a:lnTo>
                  <a:lnTo>
                    <a:pt x="42931" y="9240"/>
                  </a:lnTo>
                  <a:lnTo>
                    <a:pt x="4293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5076887" y="2554641"/>
              <a:ext cx="186492" cy="847208"/>
            </a:xfrm>
            <a:custGeom>
              <a:avLst/>
              <a:gdLst/>
              <a:ahLst/>
              <a:cxnLst/>
              <a:rect l="l" t="t" r="r" b="b"/>
              <a:pathLst>
                <a:path w="8540" h="38796" extrusionOk="0">
                  <a:moveTo>
                    <a:pt x="8340" y="1"/>
                  </a:moveTo>
                  <a:lnTo>
                    <a:pt x="4170" y="68"/>
                  </a:lnTo>
                  <a:lnTo>
                    <a:pt x="0" y="134"/>
                  </a:lnTo>
                  <a:lnTo>
                    <a:pt x="4103" y="201"/>
                  </a:lnTo>
                  <a:lnTo>
                    <a:pt x="8171" y="266"/>
                  </a:lnTo>
                  <a:lnTo>
                    <a:pt x="8171" y="266"/>
                  </a:lnTo>
                  <a:lnTo>
                    <a:pt x="8106" y="4971"/>
                  </a:lnTo>
                  <a:lnTo>
                    <a:pt x="8106" y="9808"/>
                  </a:lnTo>
                  <a:cubicBezTo>
                    <a:pt x="8106" y="13010"/>
                    <a:pt x="8106" y="16246"/>
                    <a:pt x="8106" y="19448"/>
                  </a:cubicBezTo>
                  <a:cubicBezTo>
                    <a:pt x="8139" y="22684"/>
                    <a:pt x="8139" y="25886"/>
                    <a:pt x="8173" y="29122"/>
                  </a:cubicBezTo>
                  <a:cubicBezTo>
                    <a:pt x="8206" y="32357"/>
                    <a:pt x="8239" y="35560"/>
                    <a:pt x="8306" y="38795"/>
                  </a:cubicBezTo>
                  <a:cubicBezTo>
                    <a:pt x="8373" y="35560"/>
                    <a:pt x="8406" y="32357"/>
                    <a:pt x="8440" y="29122"/>
                  </a:cubicBezTo>
                  <a:cubicBezTo>
                    <a:pt x="8506" y="25886"/>
                    <a:pt x="8473" y="22684"/>
                    <a:pt x="8506" y="19448"/>
                  </a:cubicBezTo>
                  <a:cubicBezTo>
                    <a:pt x="8540" y="16246"/>
                    <a:pt x="8506" y="13010"/>
                    <a:pt x="8506" y="9808"/>
                  </a:cubicBezTo>
                  <a:lnTo>
                    <a:pt x="8506" y="4971"/>
                  </a:lnTo>
                  <a:lnTo>
                    <a:pt x="8473" y="134"/>
                  </a:lnTo>
                  <a:lnTo>
                    <a:pt x="84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6191361" y="2557567"/>
              <a:ext cx="9499" cy="847186"/>
            </a:xfrm>
            <a:custGeom>
              <a:avLst/>
              <a:gdLst/>
              <a:ahLst/>
              <a:cxnLst/>
              <a:rect l="l" t="t" r="r" b="b"/>
              <a:pathLst>
                <a:path w="435" h="38795" extrusionOk="0">
                  <a:moveTo>
                    <a:pt x="234" y="0"/>
                  </a:moveTo>
                  <a:cubicBezTo>
                    <a:pt x="134" y="3236"/>
                    <a:pt x="101" y="6472"/>
                    <a:pt x="67" y="9707"/>
                  </a:cubicBezTo>
                  <a:lnTo>
                    <a:pt x="1" y="19414"/>
                  </a:lnTo>
                  <a:lnTo>
                    <a:pt x="67" y="29088"/>
                  </a:lnTo>
                  <a:lnTo>
                    <a:pt x="134" y="33958"/>
                  </a:lnTo>
                  <a:lnTo>
                    <a:pt x="234" y="38795"/>
                  </a:lnTo>
                  <a:lnTo>
                    <a:pt x="334" y="33958"/>
                  </a:lnTo>
                  <a:lnTo>
                    <a:pt x="368" y="29088"/>
                  </a:lnTo>
                  <a:lnTo>
                    <a:pt x="434" y="19381"/>
                  </a:lnTo>
                  <a:lnTo>
                    <a:pt x="368" y="9707"/>
                  </a:lnTo>
                  <a:cubicBezTo>
                    <a:pt x="334" y="6472"/>
                    <a:pt x="301" y="3236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5258986" y="2991708"/>
              <a:ext cx="937528" cy="9477"/>
            </a:xfrm>
            <a:custGeom>
              <a:avLst/>
              <a:gdLst/>
              <a:ahLst/>
              <a:cxnLst/>
              <a:rect l="l" t="t" r="r" b="b"/>
              <a:pathLst>
                <a:path w="42932" h="434" extrusionOk="0">
                  <a:moveTo>
                    <a:pt x="21449" y="0"/>
                  </a:moveTo>
                  <a:lnTo>
                    <a:pt x="10708" y="67"/>
                  </a:lnTo>
                  <a:lnTo>
                    <a:pt x="5371" y="100"/>
                  </a:lnTo>
                  <a:lnTo>
                    <a:pt x="1" y="200"/>
                  </a:lnTo>
                  <a:lnTo>
                    <a:pt x="5371" y="300"/>
                  </a:lnTo>
                  <a:lnTo>
                    <a:pt x="10708" y="367"/>
                  </a:lnTo>
                  <a:lnTo>
                    <a:pt x="21449" y="434"/>
                  </a:lnTo>
                  <a:lnTo>
                    <a:pt x="32190" y="367"/>
                  </a:lnTo>
                  <a:cubicBezTo>
                    <a:pt x="35759" y="334"/>
                    <a:pt x="39329" y="300"/>
                    <a:pt x="42931" y="200"/>
                  </a:cubicBezTo>
                  <a:cubicBezTo>
                    <a:pt x="39329" y="134"/>
                    <a:pt x="35759" y="100"/>
                    <a:pt x="32190" y="67"/>
                  </a:cubicBezTo>
                  <a:lnTo>
                    <a:pt x="21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5258986" y="2792118"/>
              <a:ext cx="937528" cy="8757"/>
            </a:xfrm>
            <a:custGeom>
              <a:avLst/>
              <a:gdLst/>
              <a:ahLst/>
              <a:cxnLst/>
              <a:rect l="l" t="t" r="r" b="b"/>
              <a:pathLst>
                <a:path w="42932" h="401" extrusionOk="0">
                  <a:moveTo>
                    <a:pt x="21449" y="0"/>
                  </a:moveTo>
                  <a:lnTo>
                    <a:pt x="10708" y="34"/>
                  </a:lnTo>
                  <a:lnTo>
                    <a:pt x="5371" y="100"/>
                  </a:lnTo>
                  <a:lnTo>
                    <a:pt x="1" y="201"/>
                  </a:lnTo>
                  <a:lnTo>
                    <a:pt x="5371" y="301"/>
                  </a:lnTo>
                  <a:lnTo>
                    <a:pt x="10708" y="367"/>
                  </a:lnTo>
                  <a:lnTo>
                    <a:pt x="21449" y="401"/>
                  </a:lnTo>
                  <a:lnTo>
                    <a:pt x="32190" y="367"/>
                  </a:lnTo>
                  <a:cubicBezTo>
                    <a:pt x="35759" y="334"/>
                    <a:pt x="39329" y="267"/>
                    <a:pt x="42931" y="201"/>
                  </a:cubicBezTo>
                  <a:cubicBezTo>
                    <a:pt x="39329" y="100"/>
                    <a:pt x="35759" y="67"/>
                    <a:pt x="32190" y="34"/>
                  </a:cubicBezTo>
                  <a:lnTo>
                    <a:pt x="21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4642025" y="3459348"/>
              <a:ext cx="102724" cy="241872"/>
            </a:xfrm>
            <a:custGeom>
              <a:avLst/>
              <a:gdLst/>
              <a:ahLst/>
              <a:cxnLst/>
              <a:rect l="l" t="t" r="r" b="b"/>
              <a:pathLst>
                <a:path w="4704" h="11076" extrusionOk="0">
                  <a:moveTo>
                    <a:pt x="0" y="1"/>
                  </a:moveTo>
                  <a:lnTo>
                    <a:pt x="267" y="3336"/>
                  </a:lnTo>
                  <a:lnTo>
                    <a:pt x="901" y="11075"/>
                  </a:lnTo>
                  <a:lnTo>
                    <a:pt x="3803" y="11075"/>
                  </a:lnTo>
                  <a:lnTo>
                    <a:pt x="4437" y="3336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4642025" y="3459348"/>
              <a:ext cx="102724" cy="72872"/>
            </a:xfrm>
            <a:custGeom>
              <a:avLst/>
              <a:gdLst/>
              <a:ahLst/>
              <a:cxnLst/>
              <a:rect l="l" t="t" r="r" b="b"/>
              <a:pathLst>
                <a:path w="4704" h="3337" extrusionOk="0">
                  <a:moveTo>
                    <a:pt x="0" y="1"/>
                  </a:moveTo>
                  <a:lnTo>
                    <a:pt x="267" y="3336"/>
                  </a:lnTo>
                  <a:lnTo>
                    <a:pt x="4437" y="3336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5086343" y="3459348"/>
              <a:ext cx="103466" cy="241872"/>
            </a:xfrm>
            <a:custGeom>
              <a:avLst/>
              <a:gdLst/>
              <a:ahLst/>
              <a:cxnLst/>
              <a:rect l="l" t="t" r="r" b="b"/>
              <a:pathLst>
                <a:path w="4738" h="11076" extrusionOk="0">
                  <a:moveTo>
                    <a:pt x="1" y="1"/>
                  </a:moveTo>
                  <a:lnTo>
                    <a:pt x="268" y="3336"/>
                  </a:lnTo>
                  <a:lnTo>
                    <a:pt x="902" y="11075"/>
                  </a:lnTo>
                  <a:lnTo>
                    <a:pt x="3837" y="11075"/>
                  </a:lnTo>
                  <a:lnTo>
                    <a:pt x="4471" y="3336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5086343" y="3459348"/>
              <a:ext cx="103466" cy="72872"/>
            </a:xfrm>
            <a:custGeom>
              <a:avLst/>
              <a:gdLst/>
              <a:ahLst/>
              <a:cxnLst/>
              <a:rect l="l" t="t" r="r" b="b"/>
              <a:pathLst>
                <a:path w="4738" h="3337" extrusionOk="0">
                  <a:moveTo>
                    <a:pt x="1" y="1"/>
                  </a:moveTo>
                  <a:lnTo>
                    <a:pt x="268" y="3336"/>
                  </a:lnTo>
                  <a:lnTo>
                    <a:pt x="4471" y="3336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5824238" y="3459348"/>
              <a:ext cx="103466" cy="241872"/>
            </a:xfrm>
            <a:custGeom>
              <a:avLst/>
              <a:gdLst/>
              <a:ahLst/>
              <a:cxnLst/>
              <a:rect l="l" t="t" r="r" b="b"/>
              <a:pathLst>
                <a:path w="4738" h="11076" extrusionOk="0">
                  <a:moveTo>
                    <a:pt x="1" y="1"/>
                  </a:moveTo>
                  <a:lnTo>
                    <a:pt x="268" y="3336"/>
                  </a:lnTo>
                  <a:lnTo>
                    <a:pt x="901" y="11075"/>
                  </a:lnTo>
                  <a:lnTo>
                    <a:pt x="3837" y="11075"/>
                  </a:lnTo>
                  <a:lnTo>
                    <a:pt x="4471" y="3336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5824238" y="3459348"/>
              <a:ext cx="103466" cy="72872"/>
            </a:xfrm>
            <a:custGeom>
              <a:avLst/>
              <a:gdLst/>
              <a:ahLst/>
              <a:cxnLst/>
              <a:rect l="l" t="t" r="r" b="b"/>
              <a:pathLst>
                <a:path w="4738" h="3337" extrusionOk="0">
                  <a:moveTo>
                    <a:pt x="1" y="1"/>
                  </a:moveTo>
                  <a:lnTo>
                    <a:pt x="268" y="3336"/>
                  </a:lnTo>
                  <a:lnTo>
                    <a:pt x="4471" y="3336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6269298" y="3459348"/>
              <a:ext cx="103466" cy="241872"/>
            </a:xfrm>
            <a:custGeom>
              <a:avLst/>
              <a:gdLst/>
              <a:ahLst/>
              <a:cxnLst/>
              <a:rect l="l" t="t" r="r" b="b"/>
              <a:pathLst>
                <a:path w="4738" h="11076" extrusionOk="0">
                  <a:moveTo>
                    <a:pt x="1" y="1"/>
                  </a:moveTo>
                  <a:lnTo>
                    <a:pt x="268" y="3336"/>
                  </a:lnTo>
                  <a:lnTo>
                    <a:pt x="902" y="11075"/>
                  </a:lnTo>
                  <a:lnTo>
                    <a:pt x="3804" y="11075"/>
                  </a:lnTo>
                  <a:lnTo>
                    <a:pt x="4437" y="3336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6269298" y="3459348"/>
              <a:ext cx="103466" cy="72872"/>
            </a:xfrm>
            <a:custGeom>
              <a:avLst/>
              <a:gdLst/>
              <a:ahLst/>
              <a:cxnLst/>
              <a:rect l="l" t="t" r="r" b="b"/>
              <a:pathLst>
                <a:path w="4738" h="3337" extrusionOk="0">
                  <a:moveTo>
                    <a:pt x="1" y="1"/>
                  </a:moveTo>
                  <a:lnTo>
                    <a:pt x="268" y="3336"/>
                  </a:lnTo>
                  <a:lnTo>
                    <a:pt x="4437" y="3336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4470845" y="4136775"/>
              <a:ext cx="747388" cy="158104"/>
            </a:xfrm>
            <a:custGeom>
              <a:avLst/>
              <a:gdLst/>
              <a:ahLst/>
              <a:cxnLst/>
              <a:rect l="l" t="t" r="r" b="b"/>
              <a:pathLst>
                <a:path w="34225" h="7240" extrusionOk="0">
                  <a:moveTo>
                    <a:pt x="17112" y="1"/>
                  </a:moveTo>
                  <a:cubicBezTo>
                    <a:pt x="7672" y="1"/>
                    <a:pt x="0" y="1635"/>
                    <a:pt x="0" y="3637"/>
                  </a:cubicBezTo>
                  <a:cubicBezTo>
                    <a:pt x="0" y="5605"/>
                    <a:pt x="7672" y="7239"/>
                    <a:pt x="17112" y="7239"/>
                  </a:cubicBezTo>
                  <a:cubicBezTo>
                    <a:pt x="26586" y="7239"/>
                    <a:pt x="34225" y="5605"/>
                    <a:pt x="34225" y="3637"/>
                  </a:cubicBezTo>
                  <a:cubicBezTo>
                    <a:pt x="34225" y="1635"/>
                    <a:pt x="26586" y="1"/>
                    <a:pt x="17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4850350" y="3991100"/>
              <a:ext cx="3259050" cy="474223"/>
            </a:xfrm>
            <a:custGeom>
              <a:avLst/>
              <a:gdLst/>
              <a:ahLst/>
              <a:cxnLst/>
              <a:rect l="l" t="t" r="r" b="b"/>
              <a:pathLst>
                <a:path w="149241" h="21716" extrusionOk="0">
                  <a:moveTo>
                    <a:pt x="74620" y="0"/>
                  </a:moveTo>
                  <a:cubicBezTo>
                    <a:pt x="33391" y="0"/>
                    <a:pt x="0" y="4871"/>
                    <a:pt x="0" y="10875"/>
                  </a:cubicBezTo>
                  <a:cubicBezTo>
                    <a:pt x="0" y="16879"/>
                    <a:pt x="33391" y="21716"/>
                    <a:pt x="74620" y="21716"/>
                  </a:cubicBezTo>
                  <a:cubicBezTo>
                    <a:pt x="115850" y="21716"/>
                    <a:pt x="149240" y="16879"/>
                    <a:pt x="149240" y="10875"/>
                  </a:cubicBezTo>
                  <a:cubicBezTo>
                    <a:pt x="149240" y="4871"/>
                    <a:pt x="115850" y="0"/>
                    <a:pt x="7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4567714" y="3696082"/>
              <a:ext cx="3824314" cy="9499"/>
            </a:xfrm>
            <a:custGeom>
              <a:avLst/>
              <a:gdLst/>
              <a:ahLst/>
              <a:cxnLst/>
              <a:rect l="l" t="t" r="r" b="b"/>
              <a:pathLst>
                <a:path w="175126" h="435" extrusionOk="0">
                  <a:moveTo>
                    <a:pt x="87563" y="1"/>
                  </a:moveTo>
                  <a:lnTo>
                    <a:pt x="43799" y="67"/>
                  </a:lnTo>
                  <a:lnTo>
                    <a:pt x="21883" y="101"/>
                  </a:lnTo>
                  <a:lnTo>
                    <a:pt x="1" y="234"/>
                  </a:lnTo>
                  <a:lnTo>
                    <a:pt x="21883" y="334"/>
                  </a:lnTo>
                  <a:lnTo>
                    <a:pt x="43799" y="368"/>
                  </a:lnTo>
                  <a:lnTo>
                    <a:pt x="87563" y="434"/>
                  </a:lnTo>
                  <a:lnTo>
                    <a:pt x="131328" y="368"/>
                  </a:lnTo>
                  <a:lnTo>
                    <a:pt x="153243" y="334"/>
                  </a:lnTo>
                  <a:lnTo>
                    <a:pt x="175126" y="234"/>
                  </a:lnTo>
                  <a:lnTo>
                    <a:pt x="153243" y="101"/>
                  </a:lnTo>
                  <a:lnTo>
                    <a:pt x="131328" y="67"/>
                  </a:lnTo>
                  <a:lnTo>
                    <a:pt x="87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5873764" y="759094"/>
              <a:ext cx="1202678" cy="873413"/>
            </a:xfrm>
            <a:custGeom>
              <a:avLst/>
              <a:gdLst/>
              <a:ahLst/>
              <a:cxnLst/>
              <a:rect l="l" t="t" r="r" b="b"/>
              <a:pathLst>
                <a:path w="55074" h="39996" extrusionOk="0">
                  <a:moveTo>
                    <a:pt x="28021" y="0"/>
                  </a:moveTo>
                  <a:cubicBezTo>
                    <a:pt x="13077" y="0"/>
                    <a:pt x="935" y="8940"/>
                    <a:pt x="935" y="19981"/>
                  </a:cubicBezTo>
                  <a:cubicBezTo>
                    <a:pt x="968" y="23084"/>
                    <a:pt x="1902" y="26119"/>
                    <a:pt x="3637" y="28688"/>
                  </a:cubicBezTo>
                  <a:lnTo>
                    <a:pt x="1" y="36827"/>
                  </a:lnTo>
                  <a:lnTo>
                    <a:pt x="9341" y="34458"/>
                  </a:lnTo>
                  <a:cubicBezTo>
                    <a:pt x="14178" y="37928"/>
                    <a:pt x="20749" y="39996"/>
                    <a:pt x="28021" y="39996"/>
                  </a:cubicBezTo>
                  <a:cubicBezTo>
                    <a:pt x="42965" y="39996"/>
                    <a:pt x="55074" y="31023"/>
                    <a:pt x="55074" y="19981"/>
                  </a:cubicBezTo>
                  <a:cubicBezTo>
                    <a:pt x="55074" y="8940"/>
                    <a:pt x="42965" y="0"/>
                    <a:pt x="28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5872323" y="755840"/>
              <a:ext cx="1212855" cy="879855"/>
            </a:xfrm>
            <a:custGeom>
              <a:avLst/>
              <a:gdLst/>
              <a:ahLst/>
              <a:cxnLst/>
              <a:rect l="l" t="t" r="r" b="b"/>
              <a:pathLst>
                <a:path w="55540" h="40291" extrusionOk="0">
                  <a:moveTo>
                    <a:pt x="28111" y="0"/>
                  </a:moveTo>
                  <a:cubicBezTo>
                    <a:pt x="24326" y="0"/>
                    <a:pt x="20559" y="601"/>
                    <a:pt x="16946" y="1784"/>
                  </a:cubicBezTo>
                  <a:cubicBezTo>
                    <a:pt x="14144" y="2685"/>
                    <a:pt x="11475" y="4052"/>
                    <a:pt x="9107" y="5753"/>
                  </a:cubicBezTo>
                  <a:cubicBezTo>
                    <a:pt x="6672" y="7455"/>
                    <a:pt x="4637" y="9623"/>
                    <a:pt x="3136" y="12158"/>
                  </a:cubicBezTo>
                  <a:cubicBezTo>
                    <a:pt x="1635" y="14727"/>
                    <a:pt x="868" y="17629"/>
                    <a:pt x="968" y="20597"/>
                  </a:cubicBezTo>
                  <a:cubicBezTo>
                    <a:pt x="1101" y="23533"/>
                    <a:pt x="2035" y="26402"/>
                    <a:pt x="3703" y="28837"/>
                  </a:cubicBezTo>
                  <a:cubicBezTo>
                    <a:pt x="2068" y="26402"/>
                    <a:pt x="1168" y="23533"/>
                    <a:pt x="1068" y="20597"/>
                  </a:cubicBezTo>
                  <a:cubicBezTo>
                    <a:pt x="1001" y="17662"/>
                    <a:pt x="1768" y="14760"/>
                    <a:pt x="3303" y="12258"/>
                  </a:cubicBezTo>
                  <a:cubicBezTo>
                    <a:pt x="4837" y="9756"/>
                    <a:pt x="6838" y="7621"/>
                    <a:pt x="9240" y="5954"/>
                  </a:cubicBezTo>
                  <a:cubicBezTo>
                    <a:pt x="11609" y="4252"/>
                    <a:pt x="14244" y="2951"/>
                    <a:pt x="17012" y="2051"/>
                  </a:cubicBezTo>
                  <a:cubicBezTo>
                    <a:pt x="20615" y="893"/>
                    <a:pt x="24355" y="314"/>
                    <a:pt x="28092" y="314"/>
                  </a:cubicBezTo>
                  <a:cubicBezTo>
                    <a:pt x="30168" y="314"/>
                    <a:pt x="32242" y="493"/>
                    <a:pt x="34291" y="850"/>
                  </a:cubicBezTo>
                  <a:cubicBezTo>
                    <a:pt x="37193" y="1350"/>
                    <a:pt x="39962" y="2218"/>
                    <a:pt x="42597" y="3485"/>
                  </a:cubicBezTo>
                  <a:cubicBezTo>
                    <a:pt x="45266" y="4719"/>
                    <a:pt x="47668" y="6387"/>
                    <a:pt x="49736" y="8422"/>
                  </a:cubicBezTo>
                  <a:cubicBezTo>
                    <a:pt x="51804" y="10457"/>
                    <a:pt x="53372" y="12959"/>
                    <a:pt x="54272" y="15727"/>
                  </a:cubicBezTo>
                  <a:cubicBezTo>
                    <a:pt x="55140" y="18529"/>
                    <a:pt x="55173" y="21498"/>
                    <a:pt x="54372" y="24267"/>
                  </a:cubicBezTo>
                  <a:cubicBezTo>
                    <a:pt x="53538" y="27069"/>
                    <a:pt x="52004" y="29604"/>
                    <a:pt x="49969" y="31672"/>
                  </a:cubicBezTo>
                  <a:cubicBezTo>
                    <a:pt x="47901" y="33740"/>
                    <a:pt x="45499" y="35441"/>
                    <a:pt x="42864" y="36709"/>
                  </a:cubicBezTo>
                  <a:cubicBezTo>
                    <a:pt x="38225" y="38897"/>
                    <a:pt x="33178" y="40013"/>
                    <a:pt x="28080" y="40013"/>
                  </a:cubicBezTo>
                  <a:cubicBezTo>
                    <a:pt x="27349" y="40013"/>
                    <a:pt x="26617" y="39991"/>
                    <a:pt x="25885" y="39945"/>
                  </a:cubicBezTo>
                  <a:cubicBezTo>
                    <a:pt x="24418" y="39844"/>
                    <a:pt x="22983" y="39678"/>
                    <a:pt x="21516" y="39411"/>
                  </a:cubicBezTo>
                  <a:cubicBezTo>
                    <a:pt x="20081" y="39177"/>
                    <a:pt x="18680" y="38810"/>
                    <a:pt x="17279" y="38377"/>
                  </a:cubicBezTo>
                  <a:cubicBezTo>
                    <a:pt x="14511" y="37476"/>
                    <a:pt x="11875" y="36175"/>
                    <a:pt x="9474" y="34541"/>
                  </a:cubicBezTo>
                  <a:lnTo>
                    <a:pt x="9407" y="34507"/>
                  </a:lnTo>
                  <a:lnTo>
                    <a:pt x="9374" y="34507"/>
                  </a:lnTo>
                  <a:lnTo>
                    <a:pt x="175" y="36881"/>
                  </a:lnTo>
                  <a:lnTo>
                    <a:pt x="175" y="36881"/>
                  </a:lnTo>
                  <a:lnTo>
                    <a:pt x="3703" y="28837"/>
                  </a:lnTo>
                  <a:lnTo>
                    <a:pt x="34" y="36942"/>
                  </a:lnTo>
                  <a:lnTo>
                    <a:pt x="0" y="37042"/>
                  </a:lnTo>
                  <a:lnTo>
                    <a:pt x="100" y="37009"/>
                  </a:lnTo>
                  <a:lnTo>
                    <a:pt x="9366" y="34693"/>
                  </a:lnTo>
                  <a:lnTo>
                    <a:pt x="9366" y="34693"/>
                  </a:lnTo>
                  <a:cubicBezTo>
                    <a:pt x="11761" y="36385"/>
                    <a:pt x="14421" y="37680"/>
                    <a:pt x="17213" y="38577"/>
                  </a:cubicBezTo>
                  <a:cubicBezTo>
                    <a:pt x="18614" y="39044"/>
                    <a:pt x="20048" y="39377"/>
                    <a:pt x="21482" y="39678"/>
                  </a:cubicBezTo>
                  <a:cubicBezTo>
                    <a:pt x="22917" y="39911"/>
                    <a:pt x="24384" y="40111"/>
                    <a:pt x="25852" y="40211"/>
                  </a:cubicBezTo>
                  <a:cubicBezTo>
                    <a:pt x="26628" y="40264"/>
                    <a:pt x="27403" y="40290"/>
                    <a:pt x="28178" y="40290"/>
                  </a:cubicBezTo>
                  <a:cubicBezTo>
                    <a:pt x="33298" y="40290"/>
                    <a:pt x="38362" y="39149"/>
                    <a:pt x="42998" y="36976"/>
                  </a:cubicBezTo>
                  <a:cubicBezTo>
                    <a:pt x="45666" y="35675"/>
                    <a:pt x="48101" y="33974"/>
                    <a:pt x="50203" y="31872"/>
                  </a:cubicBezTo>
                  <a:cubicBezTo>
                    <a:pt x="52304" y="29771"/>
                    <a:pt x="53839" y="27202"/>
                    <a:pt x="54706" y="24367"/>
                  </a:cubicBezTo>
                  <a:cubicBezTo>
                    <a:pt x="55540" y="21498"/>
                    <a:pt x="55540" y="18429"/>
                    <a:pt x="54639" y="15594"/>
                  </a:cubicBezTo>
                  <a:cubicBezTo>
                    <a:pt x="53705" y="12758"/>
                    <a:pt x="52104" y="10223"/>
                    <a:pt x="50003" y="8155"/>
                  </a:cubicBezTo>
                  <a:cubicBezTo>
                    <a:pt x="47868" y="6087"/>
                    <a:pt x="45433" y="4386"/>
                    <a:pt x="42731" y="3152"/>
                  </a:cubicBezTo>
                  <a:cubicBezTo>
                    <a:pt x="40062" y="1884"/>
                    <a:pt x="37260" y="1017"/>
                    <a:pt x="34358" y="550"/>
                  </a:cubicBezTo>
                  <a:cubicBezTo>
                    <a:pt x="32285" y="182"/>
                    <a:pt x="30195" y="0"/>
                    <a:pt x="28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6726019" y="3790047"/>
              <a:ext cx="601710" cy="530673"/>
            </a:xfrm>
            <a:custGeom>
              <a:avLst/>
              <a:gdLst/>
              <a:ahLst/>
              <a:cxnLst/>
              <a:rect l="l" t="t" r="r" b="b"/>
              <a:pathLst>
                <a:path w="27554" h="24301" extrusionOk="0">
                  <a:moveTo>
                    <a:pt x="11776" y="1"/>
                  </a:moveTo>
                  <a:lnTo>
                    <a:pt x="11776" y="9508"/>
                  </a:lnTo>
                  <a:lnTo>
                    <a:pt x="11776" y="12943"/>
                  </a:lnTo>
                  <a:lnTo>
                    <a:pt x="11843" y="15779"/>
                  </a:lnTo>
                  <a:cubicBezTo>
                    <a:pt x="11843" y="15779"/>
                    <a:pt x="2603" y="19948"/>
                    <a:pt x="1669" y="20682"/>
                  </a:cubicBezTo>
                  <a:cubicBezTo>
                    <a:pt x="735" y="21416"/>
                    <a:pt x="1" y="23851"/>
                    <a:pt x="835" y="24151"/>
                  </a:cubicBezTo>
                  <a:cubicBezTo>
                    <a:pt x="1136" y="24248"/>
                    <a:pt x="4478" y="24301"/>
                    <a:pt x="8670" y="24301"/>
                  </a:cubicBezTo>
                  <a:cubicBezTo>
                    <a:pt x="16093" y="24301"/>
                    <a:pt x="26178" y="24135"/>
                    <a:pt x="26753" y="23751"/>
                  </a:cubicBezTo>
                  <a:cubicBezTo>
                    <a:pt x="27120" y="23551"/>
                    <a:pt x="27287" y="20015"/>
                    <a:pt x="27420" y="15779"/>
                  </a:cubicBezTo>
                  <a:cubicBezTo>
                    <a:pt x="27454" y="14845"/>
                    <a:pt x="27454" y="13911"/>
                    <a:pt x="27487" y="12943"/>
                  </a:cubicBezTo>
                  <a:cubicBezTo>
                    <a:pt x="27487" y="11776"/>
                    <a:pt x="27520" y="10642"/>
                    <a:pt x="27520" y="9508"/>
                  </a:cubicBezTo>
                  <a:cubicBezTo>
                    <a:pt x="27554" y="4471"/>
                    <a:pt x="27487" y="1"/>
                    <a:pt x="27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6726019" y="3997651"/>
              <a:ext cx="600990" cy="323064"/>
            </a:xfrm>
            <a:custGeom>
              <a:avLst/>
              <a:gdLst/>
              <a:ahLst/>
              <a:cxnLst/>
              <a:rect l="l" t="t" r="r" b="b"/>
              <a:pathLst>
                <a:path w="27521" h="14794" extrusionOk="0">
                  <a:moveTo>
                    <a:pt x="11776" y="1"/>
                  </a:moveTo>
                  <a:lnTo>
                    <a:pt x="11776" y="3436"/>
                  </a:lnTo>
                  <a:lnTo>
                    <a:pt x="11843" y="6272"/>
                  </a:lnTo>
                  <a:cubicBezTo>
                    <a:pt x="11843" y="6272"/>
                    <a:pt x="2603" y="10441"/>
                    <a:pt x="1669" y="11175"/>
                  </a:cubicBezTo>
                  <a:cubicBezTo>
                    <a:pt x="735" y="11909"/>
                    <a:pt x="1" y="14344"/>
                    <a:pt x="835" y="14644"/>
                  </a:cubicBezTo>
                  <a:cubicBezTo>
                    <a:pt x="1136" y="14741"/>
                    <a:pt x="4478" y="14794"/>
                    <a:pt x="8670" y="14794"/>
                  </a:cubicBezTo>
                  <a:cubicBezTo>
                    <a:pt x="16093" y="14794"/>
                    <a:pt x="26178" y="14628"/>
                    <a:pt x="26753" y="14244"/>
                  </a:cubicBezTo>
                  <a:cubicBezTo>
                    <a:pt x="27120" y="14044"/>
                    <a:pt x="27287" y="10508"/>
                    <a:pt x="27420" y="6272"/>
                  </a:cubicBezTo>
                  <a:cubicBezTo>
                    <a:pt x="27454" y="5338"/>
                    <a:pt x="27454" y="4404"/>
                    <a:pt x="27487" y="3436"/>
                  </a:cubicBezTo>
                  <a:cubicBezTo>
                    <a:pt x="27487" y="2269"/>
                    <a:pt x="27520" y="1135"/>
                    <a:pt x="27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6723835" y="4071963"/>
              <a:ext cx="603894" cy="249472"/>
            </a:xfrm>
            <a:custGeom>
              <a:avLst/>
              <a:gdLst/>
              <a:ahLst/>
              <a:cxnLst/>
              <a:rect l="l" t="t" r="r" b="b"/>
              <a:pathLst>
                <a:path w="27654" h="11424" extrusionOk="0">
                  <a:moveTo>
                    <a:pt x="11843" y="0"/>
                  </a:moveTo>
                  <a:lnTo>
                    <a:pt x="11943" y="2835"/>
                  </a:lnTo>
                  <a:cubicBezTo>
                    <a:pt x="11943" y="2835"/>
                    <a:pt x="2636" y="7038"/>
                    <a:pt x="1702" y="7772"/>
                  </a:cubicBezTo>
                  <a:cubicBezTo>
                    <a:pt x="735" y="8539"/>
                    <a:pt x="1" y="10975"/>
                    <a:pt x="868" y="11275"/>
                  </a:cubicBezTo>
                  <a:cubicBezTo>
                    <a:pt x="1179" y="11372"/>
                    <a:pt x="4807" y="11424"/>
                    <a:pt x="9266" y="11424"/>
                  </a:cubicBezTo>
                  <a:cubicBezTo>
                    <a:pt x="12460" y="11424"/>
                    <a:pt x="16082" y="11397"/>
                    <a:pt x="19214" y="11341"/>
                  </a:cubicBezTo>
                  <a:cubicBezTo>
                    <a:pt x="20949" y="11308"/>
                    <a:pt x="22550" y="11241"/>
                    <a:pt x="23784" y="11175"/>
                  </a:cubicBezTo>
                  <a:cubicBezTo>
                    <a:pt x="25552" y="11108"/>
                    <a:pt x="26753" y="11008"/>
                    <a:pt x="26920" y="10874"/>
                  </a:cubicBezTo>
                  <a:cubicBezTo>
                    <a:pt x="27354" y="10608"/>
                    <a:pt x="27554" y="5437"/>
                    <a:pt x="27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6748598" y="4294285"/>
              <a:ext cx="537617" cy="5590"/>
            </a:xfrm>
            <a:custGeom>
              <a:avLst/>
              <a:gdLst/>
              <a:ahLst/>
              <a:cxnLst/>
              <a:rect l="l" t="t" r="r" b="b"/>
              <a:pathLst>
                <a:path w="24619" h="256" extrusionOk="0">
                  <a:moveTo>
                    <a:pt x="13846" y="0"/>
                  </a:moveTo>
                  <a:cubicBezTo>
                    <a:pt x="8257" y="0"/>
                    <a:pt x="2300" y="53"/>
                    <a:pt x="68" y="126"/>
                  </a:cubicBezTo>
                  <a:cubicBezTo>
                    <a:pt x="1" y="126"/>
                    <a:pt x="1" y="160"/>
                    <a:pt x="68" y="160"/>
                  </a:cubicBezTo>
                  <a:cubicBezTo>
                    <a:pt x="2213" y="213"/>
                    <a:pt x="7798" y="256"/>
                    <a:pt x="13191" y="256"/>
                  </a:cubicBezTo>
                  <a:cubicBezTo>
                    <a:pt x="18028" y="256"/>
                    <a:pt x="22710" y="221"/>
                    <a:pt x="24618" y="126"/>
                  </a:cubicBezTo>
                  <a:cubicBezTo>
                    <a:pt x="22796" y="36"/>
                    <a:pt x="18446" y="0"/>
                    <a:pt x="1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6968585" y="4111597"/>
              <a:ext cx="108423" cy="28323"/>
            </a:xfrm>
            <a:custGeom>
              <a:avLst/>
              <a:gdLst/>
              <a:ahLst/>
              <a:cxnLst/>
              <a:rect l="l" t="t" r="r" b="b"/>
              <a:pathLst>
                <a:path w="4965" h="1297" extrusionOk="0">
                  <a:moveTo>
                    <a:pt x="1429" y="0"/>
                  </a:moveTo>
                  <a:cubicBezTo>
                    <a:pt x="986" y="0"/>
                    <a:pt x="548" y="42"/>
                    <a:pt x="134" y="120"/>
                  </a:cubicBezTo>
                  <a:cubicBezTo>
                    <a:pt x="1" y="120"/>
                    <a:pt x="1" y="320"/>
                    <a:pt x="134" y="320"/>
                  </a:cubicBezTo>
                  <a:cubicBezTo>
                    <a:pt x="1735" y="487"/>
                    <a:pt x="3336" y="787"/>
                    <a:pt x="4871" y="1287"/>
                  </a:cubicBezTo>
                  <a:cubicBezTo>
                    <a:pt x="4883" y="1293"/>
                    <a:pt x="4894" y="1296"/>
                    <a:pt x="4904" y="1296"/>
                  </a:cubicBezTo>
                  <a:cubicBezTo>
                    <a:pt x="4948" y="1296"/>
                    <a:pt x="4965" y="1242"/>
                    <a:pt x="4938" y="1187"/>
                  </a:cubicBezTo>
                  <a:cubicBezTo>
                    <a:pt x="4022" y="346"/>
                    <a:pt x="2703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6943821" y="4126883"/>
              <a:ext cx="108423" cy="28323"/>
            </a:xfrm>
            <a:custGeom>
              <a:avLst/>
              <a:gdLst/>
              <a:ahLst/>
              <a:cxnLst/>
              <a:rect l="l" t="t" r="r" b="b"/>
              <a:pathLst>
                <a:path w="4965" h="1297" extrusionOk="0">
                  <a:moveTo>
                    <a:pt x="1429" y="1"/>
                  </a:moveTo>
                  <a:cubicBezTo>
                    <a:pt x="986" y="1"/>
                    <a:pt x="548" y="43"/>
                    <a:pt x="134" y="120"/>
                  </a:cubicBezTo>
                  <a:cubicBezTo>
                    <a:pt x="1" y="120"/>
                    <a:pt x="1" y="320"/>
                    <a:pt x="134" y="320"/>
                  </a:cubicBezTo>
                  <a:cubicBezTo>
                    <a:pt x="1735" y="487"/>
                    <a:pt x="3303" y="787"/>
                    <a:pt x="4837" y="1288"/>
                  </a:cubicBezTo>
                  <a:cubicBezTo>
                    <a:pt x="4856" y="1294"/>
                    <a:pt x="4872" y="1297"/>
                    <a:pt x="4886" y="1297"/>
                  </a:cubicBezTo>
                  <a:cubicBezTo>
                    <a:pt x="4947" y="1297"/>
                    <a:pt x="4965" y="1242"/>
                    <a:pt x="4937" y="1188"/>
                  </a:cubicBezTo>
                  <a:cubicBezTo>
                    <a:pt x="4022" y="346"/>
                    <a:pt x="2703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6918338" y="4142190"/>
              <a:ext cx="108423" cy="28323"/>
            </a:xfrm>
            <a:custGeom>
              <a:avLst/>
              <a:gdLst/>
              <a:ahLst/>
              <a:cxnLst/>
              <a:rect l="l" t="t" r="r" b="b"/>
              <a:pathLst>
                <a:path w="4965" h="1297" extrusionOk="0">
                  <a:moveTo>
                    <a:pt x="1429" y="0"/>
                  </a:moveTo>
                  <a:cubicBezTo>
                    <a:pt x="985" y="0"/>
                    <a:pt x="547" y="42"/>
                    <a:pt x="134" y="120"/>
                  </a:cubicBezTo>
                  <a:cubicBezTo>
                    <a:pt x="0" y="120"/>
                    <a:pt x="0" y="320"/>
                    <a:pt x="134" y="320"/>
                  </a:cubicBezTo>
                  <a:cubicBezTo>
                    <a:pt x="1735" y="487"/>
                    <a:pt x="3336" y="787"/>
                    <a:pt x="4870" y="1287"/>
                  </a:cubicBezTo>
                  <a:cubicBezTo>
                    <a:pt x="4883" y="1293"/>
                    <a:pt x="4894" y="1296"/>
                    <a:pt x="4903" y="1296"/>
                  </a:cubicBezTo>
                  <a:cubicBezTo>
                    <a:pt x="4947" y="1296"/>
                    <a:pt x="4964" y="1242"/>
                    <a:pt x="4937" y="1187"/>
                  </a:cubicBezTo>
                  <a:cubicBezTo>
                    <a:pt x="4022" y="346"/>
                    <a:pt x="2702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6892832" y="4157476"/>
              <a:ext cx="109013" cy="28323"/>
            </a:xfrm>
            <a:custGeom>
              <a:avLst/>
              <a:gdLst/>
              <a:ahLst/>
              <a:cxnLst/>
              <a:rect l="l" t="t" r="r" b="b"/>
              <a:pathLst>
                <a:path w="4992" h="1297" extrusionOk="0">
                  <a:moveTo>
                    <a:pt x="1457" y="1"/>
                  </a:moveTo>
                  <a:cubicBezTo>
                    <a:pt x="1017" y="1"/>
                    <a:pt x="581" y="43"/>
                    <a:pt x="167" y="120"/>
                  </a:cubicBezTo>
                  <a:cubicBezTo>
                    <a:pt x="1" y="120"/>
                    <a:pt x="34" y="354"/>
                    <a:pt x="167" y="354"/>
                  </a:cubicBezTo>
                  <a:cubicBezTo>
                    <a:pt x="1769" y="487"/>
                    <a:pt x="3336" y="821"/>
                    <a:pt x="4871" y="1288"/>
                  </a:cubicBezTo>
                  <a:cubicBezTo>
                    <a:pt x="4883" y="1294"/>
                    <a:pt x="4895" y="1297"/>
                    <a:pt x="4907" y="1297"/>
                  </a:cubicBezTo>
                  <a:cubicBezTo>
                    <a:pt x="4957" y="1297"/>
                    <a:pt x="4992" y="1242"/>
                    <a:pt x="4937" y="1188"/>
                  </a:cubicBezTo>
                  <a:cubicBezTo>
                    <a:pt x="4022" y="346"/>
                    <a:pt x="2721" y="1"/>
                    <a:pt x="1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6893553" y="4022349"/>
              <a:ext cx="121679" cy="98574"/>
            </a:xfrm>
            <a:custGeom>
              <a:avLst/>
              <a:gdLst/>
              <a:ahLst/>
              <a:cxnLst/>
              <a:rect l="l" t="t" r="r" b="b"/>
              <a:pathLst>
                <a:path w="5572" h="4514" extrusionOk="0">
                  <a:moveTo>
                    <a:pt x="1526" y="465"/>
                  </a:moveTo>
                  <a:cubicBezTo>
                    <a:pt x="2047" y="465"/>
                    <a:pt x="2745" y="850"/>
                    <a:pt x="3003" y="1071"/>
                  </a:cubicBezTo>
                  <a:cubicBezTo>
                    <a:pt x="3303" y="1371"/>
                    <a:pt x="3604" y="1672"/>
                    <a:pt x="3870" y="2005"/>
                  </a:cubicBezTo>
                  <a:cubicBezTo>
                    <a:pt x="4404" y="2672"/>
                    <a:pt x="4871" y="3406"/>
                    <a:pt x="5338" y="4107"/>
                  </a:cubicBezTo>
                  <a:cubicBezTo>
                    <a:pt x="4704" y="3840"/>
                    <a:pt x="4071" y="3606"/>
                    <a:pt x="3437" y="3339"/>
                  </a:cubicBezTo>
                  <a:cubicBezTo>
                    <a:pt x="2636" y="3073"/>
                    <a:pt x="1068" y="2472"/>
                    <a:pt x="935" y="1538"/>
                  </a:cubicBezTo>
                  <a:lnTo>
                    <a:pt x="935" y="1505"/>
                  </a:lnTo>
                  <a:cubicBezTo>
                    <a:pt x="801" y="715"/>
                    <a:pt x="1106" y="465"/>
                    <a:pt x="1526" y="465"/>
                  </a:cubicBezTo>
                  <a:close/>
                  <a:moveTo>
                    <a:pt x="1600" y="1"/>
                  </a:moveTo>
                  <a:cubicBezTo>
                    <a:pt x="1224" y="1"/>
                    <a:pt x="866" y="142"/>
                    <a:pt x="601" y="504"/>
                  </a:cubicBezTo>
                  <a:cubicBezTo>
                    <a:pt x="1" y="1371"/>
                    <a:pt x="668" y="2272"/>
                    <a:pt x="1335" y="2806"/>
                  </a:cubicBezTo>
                  <a:cubicBezTo>
                    <a:pt x="2469" y="3673"/>
                    <a:pt x="3937" y="4040"/>
                    <a:pt x="5271" y="4507"/>
                  </a:cubicBezTo>
                  <a:cubicBezTo>
                    <a:pt x="5289" y="4511"/>
                    <a:pt x="5306" y="4513"/>
                    <a:pt x="5324" y="4513"/>
                  </a:cubicBezTo>
                  <a:cubicBezTo>
                    <a:pt x="5438" y="4513"/>
                    <a:pt x="5538" y="4423"/>
                    <a:pt x="5538" y="4307"/>
                  </a:cubicBezTo>
                  <a:cubicBezTo>
                    <a:pt x="5572" y="4307"/>
                    <a:pt x="5572" y="4273"/>
                    <a:pt x="5572" y="4240"/>
                  </a:cubicBezTo>
                  <a:cubicBezTo>
                    <a:pt x="5071" y="2839"/>
                    <a:pt x="4204" y="1572"/>
                    <a:pt x="3070" y="604"/>
                  </a:cubicBezTo>
                  <a:cubicBezTo>
                    <a:pt x="2682" y="274"/>
                    <a:pt x="2124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7006472" y="4044120"/>
              <a:ext cx="133318" cy="76650"/>
            </a:xfrm>
            <a:custGeom>
              <a:avLst/>
              <a:gdLst/>
              <a:ahLst/>
              <a:cxnLst/>
              <a:rect l="l" t="t" r="r" b="b"/>
              <a:pathLst>
                <a:path w="6105" h="3510" extrusionOk="0">
                  <a:moveTo>
                    <a:pt x="4507" y="488"/>
                  </a:moveTo>
                  <a:cubicBezTo>
                    <a:pt x="5105" y="488"/>
                    <a:pt x="5585" y="752"/>
                    <a:pt x="5171" y="1675"/>
                  </a:cubicBezTo>
                  <a:cubicBezTo>
                    <a:pt x="4804" y="2576"/>
                    <a:pt x="3136" y="2776"/>
                    <a:pt x="2302" y="2876"/>
                  </a:cubicBezTo>
                  <a:cubicBezTo>
                    <a:pt x="1635" y="2943"/>
                    <a:pt x="934" y="3010"/>
                    <a:pt x="234" y="3110"/>
                  </a:cubicBezTo>
                  <a:cubicBezTo>
                    <a:pt x="868" y="2509"/>
                    <a:pt x="1535" y="1976"/>
                    <a:pt x="2235" y="1442"/>
                  </a:cubicBezTo>
                  <a:cubicBezTo>
                    <a:pt x="2569" y="1208"/>
                    <a:pt x="2902" y="975"/>
                    <a:pt x="3269" y="775"/>
                  </a:cubicBezTo>
                  <a:cubicBezTo>
                    <a:pt x="3516" y="644"/>
                    <a:pt x="4046" y="488"/>
                    <a:pt x="4507" y="488"/>
                  </a:cubicBezTo>
                  <a:close/>
                  <a:moveTo>
                    <a:pt x="4433" y="1"/>
                  </a:moveTo>
                  <a:cubicBezTo>
                    <a:pt x="4049" y="1"/>
                    <a:pt x="3653" y="109"/>
                    <a:pt x="3336" y="274"/>
                  </a:cubicBezTo>
                  <a:cubicBezTo>
                    <a:pt x="1968" y="908"/>
                    <a:pt x="834" y="1942"/>
                    <a:pt x="0" y="3176"/>
                  </a:cubicBezTo>
                  <a:cubicBezTo>
                    <a:pt x="0" y="3210"/>
                    <a:pt x="0" y="3243"/>
                    <a:pt x="34" y="3243"/>
                  </a:cubicBezTo>
                  <a:cubicBezTo>
                    <a:pt x="0" y="3377"/>
                    <a:pt x="100" y="3510"/>
                    <a:pt x="234" y="3510"/>
                  </a:cubicBezTo>
                  <a:cubicBezTo>
                    <a:pt x="1635" y="3377"/>
                    <a:pt x="3136" y="3377"/>
                    <a:pt x="4470" y="2809"/>
                  </a:cubicBezTo>
                  <a:cubicBezTo>
                    <a:pt x="5237" y="2509"/>
                    <a:pt x="6105" y="1742"/>
                    <a:pt x="5738" y="808"/>
                  </a:cubicBezTo>
                  <a:cubicBezTo>
                    <a:pt x="5503" y="220"/>
                    <a:pt x="4980" y="1"/>
                    <a:pt x="4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6982429" y="2325920"/>
              <a:ext cx="458216" cy="1629536"/>
            </a:xfrm>
            <a:custGeom>
              <a:avLst/>
              <a:gdLst/>
              <a:ahLst/>
              <a:cxnLst/>
              <a:rect l="l" t="t" r="r" b="b"/>
              <a:pathLst>
                <a:path w="20983" h="74621" extrusionOk="0">
                  <a:moveTo>
                    <a:pt x="6238" y="1"/>
                  </a:moveTo>
                  <a:cubicBezTo>
                    <a:pt x="6238" y="1"/>
                    <a:pt x="1468" y="33958"/>
                    <a:pt x="634" y="41931"/>
                  </a:cubicBezTo>
                  <a:cubicBezTo>
                    <a:pt x="1" y="48169"/>
                    <a:pt x="34" y="74621"/>
                    <a:pt x="34" y="74621"/>
                  </a:cubicBezTo>
                  <a:lnTo>
                    <a:pt x="15778" y="74621"/>
                  </a:lnTo>
                  <a:cubicBezTo>
                    <a:pt x="15778" y="74621"/>
                    <a:pt x="16646" y="42665"/>
                    <a:pt x="16646" y="42598"/>
                  </a:cubicBezTo>
                  <a:cubicBezTo>
                    <a:pt x="16746" y="42064"/>
                    <a:pt x="20982" y="1"/>
                    <a:pt x="2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7015927" y="2325920"/>
              <a:ext cx="445834" cy="601710"/>
            </a:xfrm>
            <a:custGeom>
              <a:avLst/>
              <a:gdLst/>
              <a:ahLst/>
              <a:cxnLst/>
              <a:rect l="l" t="t" r="r" b="b"/>
              <a:pathLst>
                <a:path w="20416" h="27554" extrusionOk="0">
                  <a:moveTo>
                    <a:pt x="4704" y="1"/>
                  </a:moveTo>
                  <a:cubicBezTo>
                    <a:pt x="4704" y="1"/>
                    <a:pt x="1502" y="15012"/>
                    <a:pt x="1" y="27087"/>
                  </a:cubicBezTo>
                  <a:lnTo>
                    <a:pt x="17947" y="27554"/>
                  </a:lnTo>
                  <a:lnTo>
                    <a:pt x="204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7177652" y="2325920"/>
              <a:ext cx="284106" cy="601710"/>
            </a:xfrm>
            <a:custGeom>
              <a:avLst/>
              <a:gdLst/>
              <a:ahLst/>
              <a:cxnLst/>
              <a:rect l="l" t="t" r="r" b="b"/>
              <a:pathLst>
                <a:path w="13010" h="27554" extrusionOk="0">
                  <a:moveTo>
                    <a:pt x="0" y="1"/>
                  </a:moveTo>
                  <a:cubicBezTo>
                    <a:pt x="0" y="1"/>
                    <a:pt x="3870" y="15278"/>
                    <a:pt x="6672" y="27454"/>
                  </a:cubicBezTo>
                  <a:lnTo>
                    <a:pt x="10541" y="27554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7039249" y="2850794"/>
              <a:ext cx="340206" cy="14194"/>
            </a:xfrm>
            <a:custGeom>
              <a:avLst/>
              <a:gdLst/>
              <a:ahLst/>
              <a:cxnLst/>
              <a:rect l="l" t="t" r="r" b="b"/>
              <a:pathLst>
                <a:path w="15579" h="650" extrusionOk="0">
                  <a:moveTo>
                    <a:pt x="501" y="0"/>
                  </a:moveTo>
                  <a:cubicBezTo>
                    <a:pt x="345" y="0"/>
                    <a:pt x="189" y="4"/>
                    <a:pt x="34" y="15"/>
                  </a:cubicBezTo>
                  <a:cubicBezTo>
                    <a:pt x="0" y="49"/>
                    <a:pt x="0" y="49"/>
                    <a:pt x="34" y="82"/>
                  </a:cubicBezTo>
                  <a:cubicBezTo>
                    <a:pt x="301" y="149"/>
                    <a:pt x="567" y="149"/>
                    <a:pt x="801" y="149"/>
                  </a:cubicBezTo>
                  <a:lnTo>
                    <a:pt x="1702" y="215"/>
                  </a:lnTo>
                  <a:cubicBezTo>
                    <a:pt x="2269" y="249"/>
                    <a:pt x="2836" y="282"/>
                    <a:pt x="3369" y="316"/>
                  </a:cubicBezTo>
                  <a:cubicBezTo>
                    <a:pt x="5404" y="449"/>
                    <a:pt x="7439" y="549"/>
                    <a:pt x="9440" y="616"/>
                  </a:cubicBezTo>
                  <a:cubicBezTo>
                    <a:pt x="10475" y="616"/>
                    <a:pt x="11442" y="649"/>
                    <a:pt x="12476" y="649"/>
                  </a:cubicBezTo>
                  <a:cubicBezTo>
                    <a:pt x="13143" y="649"/>
                    <a:pt x="13825" y="634"/>
                    <a:pt x="14512" y="634"/>
                  </a:cubicBezTo>
                  <a:cubicBezTo>
                    <a:pt x="14855" y="634"/>
                    <a:pt x="15200" y="638"/>
                    <a:pt x="15545" y="649"/>
                  </a:cubicBezTo>
                  <a:cubicBezTo>
                    <a:pt x="15578" y="649"/>
                    <a:pt x="15578" y="616"/>
                    <a:pt x="15545" y="616"/>
                  </a:cubicBezTo>
                  <a:cubicBezTo>
                    <a:pt x="14944" y="582"/>
                    <a:pt x="14344" y="516"/>
                    <a:pt x="13777" y="449"/>
                  </a:cubicBezTo>
                  <a:lnTo>
                    <a:pt x="12109" y="349"/>
                  </a:lnTo>
                  <a:cubicBezTo>
                    <a:pt x="10074" y="182"/>
                    <a:pt x="8039" y="115"/>
                    <a:pt x="6038" y="49"/>
                  </a:cubicBezTo>
                  <a:cubicBezTo>
                    <a:pt x="5004" y="49"/>
                    <a:pt x="4003" y="15"/>
                    <a:pt x="3003" y="15"/>
                  </a:cubicBezTo>
                  <a:lnTo>
                    <a:pt x="1435" y="15"/>
                  </a:lnTo>
                  <a:cubicBezTo>
                    <a:pt x="1123" y="15"/>
                    <a:pt x="812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7459546" y="3889427"/>
              <a:ext cx="569653" cy="445529"/>
            </a:xfrm>
            <a:custGeom>
              <a:avLst/>
              <a:gdLst/>
              <a:ahLst/>
              <a:cxnLst/>
              <a:rect l="l" t="t" r="r" b="b"/>
              <a:pathLst>
                <a:path w="26086" h="20402" extrusionOk="0">
                  <a:moveTo>
                    <a:pt x="19610" y="1"/>
                  </a:moveTo>
                  <a:cubicBezTo>
                    <a:pt x="16250" y="1"/>
                    <a:pt x="11361" y="1186"/>
                    <a:pt x="9340" y="3289"/>
                  </a:cubicBezTo>
                  <a:cubicBezTo>
                    <a:pt x="8740" y="3922"/>
                    <a:pt x="8640" y="6791"/>
                    <a:pt x="8640" y="6791"/>
                  </a:cubicBezTo>
                  <a:lnTo>
                    <a:pt x="9441" y="9527"/>
                  </a:lnTo>
                  <a:cubicBezTo>
                    <a:pt x="9441" y="9527"/>
                    <a:pt x="1535" y="15864"/>
                    <a:pt x="834" y="16832"/>
                  </a:cubicBezTo>
                  <a:cubicBezTo>
                    <a:pt x="101" y="17799"/>
                    <a:pt x="0" y="20334"/>
                    <a:pt x="901" y="20401"/>
                  </a:cubicBezTo>
                  <a:cubicBezTo>
                    <a:pt x="906" y="20401"/>
                    <a:pt x="911" y="20401"/>
                    <a:pt x="917" y="20401"/>
                  </a:cubicBezTo>
                  <a:cubicBezTo>
                    <a:pt x="2019" y="20401"/>
                    <a:pt x="25156" y="14292"/>
                    <a:pt x="25886" y="13496"/>
                  </a:cubicBezTo>
                  <a:cubicBezTo>
                    <a:pt x="26086" y="13263"/>
                    <a:pt x="24651" y="6491"/>
                    <a:pt x="23717" y="2622"/>
                  </a:cubicBezTo>
                  <a:cubicBezTo>
                    <a:pt x="23517" y="1421"/>
                    <a:pt x="22617" y="487"/>
                    <a:pt x="21449" y="153"/>
                  </a:cubicBezTo>
                  <a:cubicBezTo>
                    <a:pt x="20926" y="51"/>
                    <a:pt x="20300" y="1"/>
                    <a:pt x="1961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7458083" y="3949566"/>
              <a:ext cx="576226" cy="386109"/>
            </a:xfrm>
            <a:custGeom>
              <a:avLst/>
              <a:gdLst/>
              <a:ahLst/>
              <a:cxnLst/>
              <a:rect l="l" t="t" r="r" b="b"/>
              <a:pathLst>
                <a:path w="26387" h="17681" extrusionOk="0">
                  <a:moveTo>
                    <a:pt x="23985" y="1"/>
                  </a:moveTo>
                  <a:lnTo>
                    <a:pt x="8674" y="4037"/>
                  </a:lnTo>
                  <a:lnTo>
                    <a:pt x="9474" y="6773"/>
                  </a:lnTo>
                  <a:cubicBezTo>
                    <a:pt x="9474" y="6773"/>
                    <a:pt x="1569" y="13177"/>
                    <a:pt x="835" y="14144"/>
                  </a:cubicBezTo>
                  <a:cubicBezTo>
                    <a:pt x="101" y="15112"/>
                    <a:pt x="1" y="17647"/>
                    <a:pt x="901" y="17680"/>
                  </a:cubicBezTo>
                  <a:cubicBezTo>
                    <a:pt x="906" y="17681"/>
                    <a:pt x="912" y="17681"/>
                    <a:pt x="918" y="17681"/>
                  </a:cubicBezTo>
                  <a:cubicBezTo>
                    <a:pt x="2052" y="17681"/>
                    <a:pt x="25289" y="11538"/>
                    <a:pt x="26019" y="10742"/>
                  </a:cubicBezTo>
                  <a:cubicBezTo>
                    <a:pt x="26386" y="10375"/>
                    <a:pt x="25252" y="5338"/>
                    <a:pt x="239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7477758" y="4178309"/>
              <a:ext cx="521589" cy="136965"/>
            </a:xfrm>
            <a:custGeom>
              <a:avLst/>
              <a:gdLst/>
              <a:ahLst/>
              <a:cxnLst/>
              <a:rect l="l" t="t" r="r" b="b"/>
              <a:pathLst>
                <a:path w="23885" h="6272" extrusionOk="0">
                  <a:moveTo>
                    <a:pt x="23851" y="0"/>
                  </a:moveTo>
                  <a:cubicBezTo>
                    <a:pt x="19881" y="834"/>
                    <a:pt x="4003" y="5070"/>
                    <a:pt x="67" y="6205"/>
                  </a:cubicBezTo>
                  <a:cubicBezTo>
                    <a:pt x="0" y="6205"/>
                    <a:pt x="0" y="6271"/>
                    <a:pt x="67" y="6271"/>
                  </a:cubicBezTo>
                  <a:cubicBezTo>
                    <a:pt x="4070" y="5337"/>
                    <a:pt x="19981" y="1234"/>
                    <a:pt x="23851" y="34"/>
                  </a:cubicBezTo>
                  <a:cubicBezTo>
                    <a:pt x="23884" y="0"/>
                    <a:pt x="23884" y="0"/>
                    <a:pt x="23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7645554" y="4066853"/>
              <a:ext cx="110476" cy="18322"/>
            </a:xfrm>
            <a:custGeom>
              <a:avLst/>
              <a:gdLst/>
              <a:ahLst/>
              <a:cxnLst/>
              <a:rect l="l" t="t" r="r" b="b"/>
              <a:pathLst>
                <a:path w="5059" h="839" extrusionOk="0">
                  <a:moveTo>
                    <a:pt x="2951" y="1"/>
                  </a:moveTo>
                  <a:cubicBezTo>
                    <a:pt x="1969" y="1"/>
                    <a:pt x="963" y="252"/>
                    <a:pt x="122" y="634"/>
                  </a:cubicBezTo>
                  <a:cubicBezTo>
                    <a:pt x="0" y="695"/>
                    <a:pt x="45" y="839"/>
                    <a:pt x="129" y="839"/>
                  </a:cubicBezTo>
                  <a:cubicBezTo>
                    <a:pt x="138" y="839"/>
                    <a:pt x="146" y="837"/>
                    <a:pt x="155" y="834"/>
                  </a:cubicBezTo>
                  <a:cubicBezTo>
                    <a:pt x="1338" y="662"/>
                    <a:pt x="2521" y="562"/>
                    <a:pt x="3703" y="562"/>
                  </a:cubicBezTo>
                  <a:cubicBezTo>
                    <a:pt x="4122" y="562"/>
                    <a:pt x="4540" y="575"/>
                    <a:pt x="4959" y="601"/>
                  </a:cubicBezTo>
                  <a:cubicBezTo>
                    <a:pt x="5025" y="601"/>
                    <a:pt x="5059" y="501"/>
                    <a:pt x="5025" y="468"/>
                  </a:cubicBezTo>
                  <a:cubicBezTo>
                    <a:pt x="4399" y="140"/>
                    <a:pt x="3682" y="1"/>
                    <a:pt x="2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7624438" y="4088035"/>
              <a:ext cx="111197" cy="18278"/>
            </a:xfrm>
            <a:custGeom>
              <a:avLst/>
              <a:gdLst/>
              <a:ahLst/>
              <a:cxnLst/>
              <a:rect l="l" t="t" r="r" b="b"/>
              <a:pathLst>
                <a:path w="5092" h="837" extrusionOk="0">
                  <a:moveTo>
                    <a:pt x="2970" y="1"/>
                  </a:moveTo>
                  <a:cubicBezTo>
                    <a:pt x="1982" y="1"/>
                    <a:pt x="969" y="261"/>
                    <a:pt x="122" y="665"/>
                  </a:cubicBezTo>
                  <a:cubicBezTo>
                    <a:pt x="0" y="695"/>
                    <a:pt x="45" y="836"/>
                    <a:pt x="154" y="836"/>
                  </a:cubicBezTo>
                  <a:cubicBezTo>
                    <a:pt x="165" y="836"/>
                    <a:pt x="176" y="835"/>
                    <a:pt x="188" y="832"/>
                  </a:cubicBezTo>
                  <a:cubicBezTo>
                    <a:pt x="1346" y="659"/>
                    <a:pt x="2541" y="560"/>
                    <a:pt x="3731" y="560"/>
                  </a:cubicBezTo>
                  <a:cubicBezTo>
                    <a:pt x="4152" y="560"/>
                    <a:pt x="4573" y="572"/>
                    <a:pt x="4992" y="598"/>
                  </a:cubicBezTo>
                  <a:cubicBezTo>
                    <a:pt x="5025" y="598"/>
                    <a:pt x="5092" y="498"/>
                    <a:pt x="5025" y="465"/>
                  </a:cubicBezTo>
                  <a:cubicBezTo>
                    <a:pt x="4404" y="140"/>
                    <a:pt x="3694" y="1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7604697" y="4109304"/>
              <a:ext cx="110541" cy="18125"/>
            </a:xfrm>
            <a:custGeom>
              <a:avLst/>
              <a:gdLst/>
              <a:ahLst/>
              <a:cxnLst/>
              <a:rect l="l" t="t" r="r" b="b"/>
              <a:pathLst>
                <a:path w="5062" h="830" extrusionOk="0">
                  <a:moveTo>
                    <a:pt x="2905" y="1"/>
                  </a:moveTo>
                  <a:cubicBezTo>
                    <a:pt x="1928" y="1"/>
                    <a:pt x="928" y="259"/>
                    <a:pt x="92" y="658"/>
                  </a:cubicBezTo>
                  <a:cubicBezTo>
                    <a:pt x="1" y="689"/>
                    <a:pt x="20" y="830"/>
                    <a:pt x="125" y="830"/>
                  </a:cubicBezTo>
                  <a:cubicBezTo>
                    <a:pt x="135" y="830"/>
                    <a:pt x="146" y="828"/>
                    <a:pt x="158" y="825"/>
                  </a:cubicBezTo>
                  <a:cubicBezTo>
                    <a:pt x="1341" y="653"/>
                    <a:pt x="2524" y="553"/>
                    <a:pt x="3706" y="553"/>
                  </a:cubicBezTo>
                  <a:cubicBezTo>
                    <a:pt x="4125" y="553"/>
                    <a:pt x="4543" y="565"/>
                    <a:pt x="4962" y="592"/>
                  </a:cubicBezTo>
                  <a:cubicBezTo>
                    <a:pt x="4995" y="592"/>
                    <a:pt x="5062" y="492"/>
                    <a:pt x="4995" y="492"/>
                  </a:cubicBezTo>
                  <a:cubicBezTo>
                    <a:pt x="4364" y="147"/>
                    <a:pt x="3641" y="1"/>
                    <a:pt x="2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7583799" y="4130289"/>
              <a:ext cx="111044" cy="18475"/>
            </a:xfrm>
            <a:custGeom>
              <a:avLst/>
              <a:gdLst/>
              <a:ahLst/>
              <a:cxnLst/>
              <a:rect l="l" t="t" r="r" b="b"/>
              <a:pathLst>
                <a:path w="5085" h="846" extrusionOk="0">
                  <a:moveTo>
                    <a:pt x="2963" y="1"/>
                  </a:moveTo>
                  <a:cubicBezTo>
                    <a:pt x="1975" y="1"/>
                    <a:pt x="962" y="260"/>
                    <a:pt x="115" y="665"/>
                  </a:cubicBezTo>
                  <a:cubicBezTo>
                    <a:pt x="0" y="693"/>
                    <a:pt x="33" y="845"/>
                    <a:pt x="129" y="845"/>
                  </a:cubicBezTo>
                  <a:cubicBezTo>
                    <a:pt x="145" y="845"/>
                    <a:pt x="163" y="841"/>
                    <a:pt x="181" y="832"/>
                  </a:cubicBezTo>
                  <a:cubicBezTo>
                    <a:pt x="1339" y="659"/>
                    <a:pt x="2534" y="559"/>
                    <a:pt x="3724" y="559"/>
                  </a:cubicBezTo>
                  <a:cubicBezTo>
                    <a:pt x="4145" y="559"/>
                    <a:pt x="4566" y="572"/>
                    <a:pt x="4985" y="598"/>
                  </a:cubicBezTo>
                  <a:cubicBezTo>
                    <a:pt x="5018" y="598"/>
                    <a:pt x="5085" y="498"/>
                    <a:pt x="5018" y="465"/>
                  </a:cubicBezTo>
                  <a:cubicBezTo>
                    <a:pt x="4397" y="140"/>
                    <a:pt x="3687" y="1"/>
                    <a:pt x="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7556415" y="4001735"/>
              <a:ext cx="134060" cy="76060"/>
            </a:xfrm>
            <a:custGeom>
              <a:avLst/>
              <a:gdLst/>
              <a:ahLst/>
              <a:cxnLst/>
              <a:rect l="l" t="t" r="r" b="b"/>
              <a:pathLst>
                <a:path w="6139" h="3483" extrusionOk="0">
                  <a:moveTo>
                    <a:pt x="1620" y="488"/>
                  </a:moveTo>
                  <a:cubicBezTo>
                    <a:pt x="2076" y="488"/>
                    <a:pt x="2594" y="633"/>
                    <a:pt x="2836" y="748"/>
                  </a:cubicBezTo>
                  <a:cubicBezTo>
                    <a:pt x="3203" y="948"/>
                    <a:pt x="3570" y="1181"/>
                    <a:pt x="3904" y="1448"/>
                  </a:cubicBezTo>
                  <a:cubicBezTo>
                    <a:pt x="4604" y="1948"/>
                    <a:pt x="5238" y="2516"/>
                    <a:pt x="5872" y="3116"/>
                  </a:cubicBezTo>
                  <a:cubicBezTo>
                    <a:pt x="5205" y="2983"/>
                    <a:pt x="4504" y="2949"/>
                    <a:pt x="3804" y="2849"/>
                  </a:cubicBezTo>
                  <a:cubicBezTo>
                    <a:pt x="3003" y="2749"/>
                    <a:pt x="1335" y="2582"/>
                    <a:pt x="935" y="1682"/>
                  </a:cubicBezTo>
                  <a:cubicBezTo>
                    <a:pt x="515" y="747"/>
                    <a:pt x="1012" y="488"/>
                    <a:pt x="1620" y="488"/>
                  </a:cubicBezTo>
                  <a:close/>
                  <a:moveTo>
                    <a:pt x="1699" y="0"/>
                  </a:moveTo>
                  <a:cubicBezTo>
                    <a:pt x="1143" y="0"/>
                    <a:pt x="607" y="217"/>
                    <a:pt x="368" y="814"/>
                  </a:cubicBezTo>
                  <a:cubicBezTo>
                    <a:pt x="1" y="1815"/>
                    <a:pt x="902" y="2482"/>
                    <a:pt x="1669" y="2816"/>
                  </a:cubicBezTo>
                  <a:cubicBezTo>
                    <a:pt x="2970" y="3383"/>
                    <a:pt x="4504" y="3349"/>
                    <a:pt x="5905" y="3483"/>
                  </a:cubicBezTo>
                  <a:cubicBezTo>
                    <a:pt x="6039" y="3483"/>
                    <a:pt x="6139" y="3349"/>
                    <a:pt x="6105" y="3249"/>
                  </a:cubicBezTo>
                  <a:cubicBezTo>
                    <a:pt x="6139" y="3216"/>
                    <a:pt x="6139" y="3183"/>
                    <a:pt x="6105" y="3183"/>
                  </a:cubicBezTo>
                  <a:cubicBezTo>
                    <a:pt x="5271" y="1915"/>
                    <a:pt x="4137" y="914"/>
                    <a:pt x="2770" y="247"/>
                  </a:cubicBezTo>
                  <a:cubicBezTo>
                    <a:pt x="2460" y="99"/>
                    <a:pt x="2075" y="0"/>
                    <a:pt x="1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7680995" y="3978653"/>
              <a:ext cx="121657" cy="98553"/>
            </a:xfrm>
            <a:custGeom>
              <a:avLst/>
              <a:gdLst/>
              <a:ahLst/>
              <a:cxnLst/>
              <a:rect l="l" t="t" r="r" b="b"/>
              <a:pathLst>
                <a:path w="5571" h="4513" extrusionOk="0">
                  <a:moveTo>
                    <a:pt x="4053" y="467"/>
                  </a:moveTo>
                  <a:cubicBezTo>
                    <a:pt x="4469" y="467"/>
                    <a:pt x="4770" y="719"/>
                    <a:pt x="4637" y="1504"/>
                  </a:cubicBezTo>
                  <a:cubicBezTo>
                    <a:pt x="4503" y="2472"/>
                    <a:pt x="2969" y="3072"/>
                    <a:pt x="2168" y="3372"/>
                  </a:cubicBezTo>
                  <a:cubicBezTo>
                    <a:pt x="1534" y="3606"/>
                    <a:pt x="867" y="3839"/>
                    <a:pt x="234" y="4140"/>
                  </a:cubicBezTo>
                  <a:cubicBezTo>
                    <a:pt x="701" y="3406"/>
                    <a:pt x="1201" y="2672"/>
                    <a:pt x="1735" y="2005"/>
                  </a:cubicBezTo>
                  <a:cubicBezTo>
                    <a:pt x="1968" y="1671"/>
                    <a:pt x="2268" y="1371"/>
                    <a:pt x="2569" y="1104"/>
                  </a:cubicBezTo>
                  <a:cubicBezTo>
                    <a:pt x="2828" y="863"/>
                    <a:pt x="3531" y="467"/>
                    <a:pt x="4053" y="467"/>
                  </a:cubicBezTo>
                  <a:close/>
                  <a:moveTo>
                    <a:pt x="3971" y="0"/>
                  </a:moveTo>
                  <a:cubicBezTo>
                    <a:pt x="3448" y="0"/>
                    <a:pt x="2890" y="274"/>
                    <a:pt x="2502" y="604"/>
                  </a:cubicBezTo>
                  <a:cubicBezTo>
                    <a:pt x="1368" y="1571"/>
                    <a:pt x="500" y="2839"/>
                    <a:pt x="33" y="4273"/>
                  </a:cubicBezTo>
                  <a:cubicBezTo>
                    <a:pt x="0" y="4273"/>
                    <a:pt x="33" y="4306"/>
                    <a:pt x="67" y="4306"/>
                  </a:cubicBezTo>
                  <a:cubicBezTo>
                    <a:pt x="67" y="4422"/>
                    <a:pt x="142" y="4513"/>
                    <a:pt x="250" y="4513"/>
                  </a:cubicBezTo>
                  <a:cubicBezTo>
                    <a:pt x="266" y="4513"/>
                    <a:pt x="283" y="4511"/>
                    <a:pt x="300" y="4507"/>
                  </a:cubicBezTo>
                  <a:cubicBezTo>
                    <a:pt x="1635" y="4040"/>
                    <a:pt x="3102" y="3673"/>
                    <a:pt x="4236" y="2772"/>
                  </a:cubicBezTo>
                  <a:cubicBezTo>
                    <a:pt x="4904" y="2272"/>
                    <a:pt x="5571" y="1338"/>
                    <a:pt x="4970" y="504"/>
                  </a:cubicBezTo>
                  <a:cubicBezTo>
                    <a:pt x="4705" y="141"/>
                    <a:pt x="4347" y="0"/>
                    <a:pt x="3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7140507" y="2325920"/>
              <a:ext cx="668708" cy="1107991"/>
            </a:xfrm>
            <a:custGeom>
              <a:avLst/>
              <a:gdLst/>
              <a:ahLst/>
              <a:cxnLst/>
              <a:rect l="l" t="t" r="r" b="b"/>
              <a:pathLst>
                <a:path w="30622" h="50738" extrusionOk="0">
                  <a:moveTo>
                    <a:pt x="21315" y="1"/>
                  </a:moveTo>
                  <a:lnTo>
                    <a:pt x="0" y="34"/>
                  </a:lnTo>
                  <a:cubicBezTo>
                    <a:pt x="0" y="34"/>
                    <a:pt x="901" y="4404"/>
                    <a:pt x="3036" y="7806"/>
                  </a:cubicBezTo>
                  <a:cubicBezTo>
                    <a:pt x="3036" y="7806"/>
                    <a:pt x="6104" y="9641"/>
                    <a:pt x="6938" y="10241"/>
                  </a:cubicBezTo>
                  <a:cubicBezTo>
                    <a:pt x="6938" y="10241"/>
                    <a:pt x="10474" y="38462"/>
                    <a:pt x="11241" y="41531"/>
                  </a:cubicBezTo>
                  <a:cubicBezTo>
                    <a:pt x="12009" y="44633"/>
                    <a:pt x="12943" y="47735"/>
                    <a:pt x="14010" y="50737"/>
                  </a:cubicBezTo>
                  <a:lnTo>
                    <a:pt x="30622" y="46234"/>
                  </a:lnTo>
                  <a:cubicBezTo>
                    <a:pt x="30622" y="46234"/>
                    <a:pt x="28787" y="40230"/>
                    <a:pt x="27653" y="36694"/>
                  </a:cubicBezTo>
                  <a:cubicBezTo>
                    <a:pt x="27186" y="35226"/>
                    <a:pt x="23483" y="12043"/>
                    <a:pt x="23550" y="11376"/>
                  </a:cubicBezTo>
                  <a:cubicBezTo>
                    <a:pt x="24584" y="3603"/>
                    <a:pt x="21315" y="1"/>
                    <a:pt x="213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7330621" y="2827254"/>
              <a:ext cx="32057" cy="258774"/>
            </a:xfrm>
            <a:custGeom>
              <a:avLst/>
              <a:gdLst/>
              <a:ahLst/>
              <a:cxnLst/>
              <a:rect l="l" t="t" r="r" b="b"/>
              <a:pathLst>
                <a:path w="1468" h="11850" extrusionOk="0">
                  <a:moveTo>
                    <a:pt x="34" y="1"/>
                  </a:moveTo>
                  <a:cubicBezTo>
                    <a:pt x="17" y="1"/>
                    <a:pt x="0" y="9"/>
                    <a:pt x="0" y="26"/>
                  </a:cubicBezTo>
                  <a:cubicBezTo>
                    <a:pt x="67" y="1994"/>
                    <a:pt x="267" y="3995"/>
                    <a:pt x="501" y="5997"/>
                  </a:cubicBezTo>
                  <a:cubicBezTo>
                    <a:pt x="601" y="6931"/>
                    <a:pt x="734" y="7898"/>
                    <a:pt x="868" y="8866"/>
                  </a:cubicBezTo>
                  <a:cubicBezTo>
                    <a:pt x="1034" y="9866"/>
                    <a:pt x="1234" y="10834"/>
                    <a:pt x="1401" y="11834"/>
                  </a:cubicBezTo>
                  <a:cubicBezTo>
                    <a:pt x="1401" y="11845"/>
                    <a:pt x="1409" y="11849"/>
                    <a:pt x="1419" y="11849"/>
                  </a:cubicBezTo>
                  <a:cubicBezTo>
                    <a:pt x="1438" y="11849"/>
                    <a:pt x="1468" y="11834"/>
                    <a:pt x="1468" y="11834"/>
                  </a:cubicBezTo>
                  <a:cubicBezTo>
                    <a:pt x="1335" y="10834"/>
                    <a:pt x="1268" y="9800"/>
                    <a:pt x="1168" y="8799"/>
                  </a:cubicBezTo>
                  <a:cubicBezTo>
                    <a:pt x="1034" y="7798"/>
                    <a:pt x="901" y="6831"/>
                    <a:pt x="801" y="5863"/>
                  </a:cubicBezTo>
                  <a:cubicBezTo>
                    <a:pt x="567" y="3895"/>
                    <a:pt x="334" y="1961"/>
                    <a:pt x="67" y="26"/>
                  </a:cubicBezTo>
                  <a:cubicBezTo>
                    <a:pt x="67" y="9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7621249" y="3464457"/>
              <a:ext cx="195970" cy="456753"/>
            </a:xfrm>
            <a:custGeom>
              <a:avLst/>
              <a:gdLst/>
              <a:ahLst/>
              <a:cxnLst/>
              <a:rect l="l" t="t" r="r" b="b"/>
              <a:pathLst>
                <a:path w="8974" h="20916" extrusionOk="0">
                  <a:moveTo>
                    <a:pt x="3136" y="0"/>
                  </a:moveTo>
                  <a:lnTo>
                    <a:pt x="1" y="934"/>
                  </a:lnTo>
                  <a:lnTo>
                    <a:pt x="5838" y="20915"/>
                  </a:lnTo>
                  <a:lnTo>
                    <a:pt x="8974" y="20014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7616882" y="3547547"/>
              <a:ext cx="128230" cy="75165"/>
            </a:xfrm>
            <a:custGeom>
              <a:avLst/>
              <a:gdLst/>
              <a:ahLst/>
              <a:cxnLst/>
              <a:rect l="l" t="t" r="r" b="b"/>
              <a:pathLst>
                <a:path w="5872" h="3442" extrusionOk="0">
                  <a:moveTo>
                    <a:pt x="5533" y="1"/>
                  </a:moveTo>
                  <a:cubicBezTo>
                    <a:pt x="4555" y="1"/>
                    <a:pt x="1220" y="370"/>
                    <a:pt x="167" y="1566"/>
                  </a:cubicBezTo>
                  <a:cubicBezTo>
                    <a:pt x="1" y="1699"/>
                    <a:pt x="1568" y="3367"/>
                    <a:pt x="2035" y="3434"/>
                  </a:cubicBezTo>
                  <a:cubicBezTo>
                    <a:pt x="2072" y="3439"/>
                    <a:pt x="2119" y="3441"/>
                    <a:pt x="2173" y="3441"/>
                  </a:cubicBezTo>
                  <a:cubicBezTo>
                    <a:pt x="2810" y="3441"/>
                    <a:pt x="4559" y="3091"/>
                    <a:pt x="5204" y="2600"/>
                  </a:cubicBezTo>
                  <a:cubicBezTo>
                    <a:pt x="5538" y="2333"/>
                    <a:pt x="5871" y="165"/>
                    <a:pt x="5805" y="31"/>
                  </a:cubicBezTo>
                  <a:cubicBezTo>
                    <a:pt x="5800" y="12"/>
                    <a:pt x="5701" y="1"/>
                    <a:pt x="5533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7722508" y="3860384"/>
              <a:ext cx="127487" cy="75994"/>
            </a:xfrm>
            <a:custGeom>
              <a:avLst/>
              <a:gdLst/>
              <a:ahLst/>
              <a:cxnLst/>
              <a:rect l="l" t="t" r="r" b="b"/>
              <a:pathLst>
                <a:path w="5838" h="3480" extrusionOk="0">
                  <a:moveTo>
                    <a:pt x="3612" y="0"/>
                  </a:moveTo>
                  <a:cubicBezTo>
                    <a:pt x="2936" y="0"/>
                    <a:pt x="1266" y="374"/>
                    <a:pt x="668" y="883"/>
                  </a:cubicBezTo>
                  <a:cubicBezTo>
                    <a:pt x="334" y="1116"/>
                    <a:pt x="0" y="3284"/>
                    <a:pt x="67" y="3451"/>
                  </a:cubicBezTo>
                  <a:cubicBezTo>
                    <a:pt x="72" y="3470"/>
                    <a:pt x="160" y="3480"/>
                    <a:pt x="312" y="3480"/>
                  </a:cubicBezTo>
                  <a:cubicBezTo>
                    <a:pt x="1258" y="3480"/>
                    <a:pt x="4670" y="3086"/>
                    <a:pt x="5704" y="1850"/>
                  </a:cubicBezTo>
                  <a:cubicBezTo>
                    <a:pt x="5838" y="1683"/>
                    <a:pt x="4270" y="82"/>
                    <a:pt x="3803" y="15"/>
                  </a:cubicBezTo>
                  <a:cubicBezTo>
                    <a:pt x="3755" y="5"/>
                    <a:pt x="3690" y="0"/>
                    <a:pt x="3612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7408557" y="3274192"/>
              <a:ext cx="435331" cy="307428"/>
            </a:xfrm>
            <a:custGeom>
              <a:avLst/>
              <a:gdLst/>
              <a:ahLst/>
              <a:cxnLst/>
              <a:rect l="l" t="t" r="r" b="b"/>
              <a:pathLst>
                <a:path w="19935" h="14078" extrusionOk="0">
                  <a:moveTo>
                    <a:pt x="17830" y="1"/>
                  </a:moveTo>
                  <a:cubicBezTo>
                    <a:pt x="17824" y="1"/>
                    <a:pt x="17818" y="3"/>
                    <a:pt x="17813" y="7"/>
                  </a:cubicBezTo>
                  <a:cubicBezTo>
                    <a:pt x="16345" y="1141"/>
                    <a:pt x="11976" y="4877"/>
                    <a:pt x="901" y="5044"/>
                  </a:cubicBezTo>
                  <a:cubicBezTo>
                    <a:pt x="0" y="5044"/>
                    <a:pt x="3103" y="11982"/>
                    <a:pt x="4370" y="12916"/>
                  </a:cubicBezTo>
                  <a:cubicBezTo>
                    <a:pt x="5360" y="13620"/>
                    <a:pt x="7250" y="14078"/>
                    <a:pt x="9380" y="14078"/>
                  </a:cubicBezTo>
                  <a:cubicBezTo>
                    <a:pt x="10478" y="14078"/>
                    <a:pt x="11641" y="13956"/>
                    <a:pt x="12776" y="13683"/>
                  </a:cubicBezTo>
                  <a:cubicBezTo>
                    <a:pt x="15678" y="12983"/>
                    <a:pt x="18213" y="10648"/>
                    <a:pt x="19081" y="9380"/>
                  </a:cubicBezTo>
                  <a:cubicBezTo>
                    <a:pt x="19935" y="8165"/>
                    <a:pt x="18202" y="1"/>
                    <a:pt x="1783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7130310" y="2325920"/>
              <a:ext cx="594417" cy="609725"/>
            </a:xfrm>
            <a:custGeom>
              <a:avLst/>
              <a:gdLst/>
              <a:ahLst/>
              <a:cxnLst/>
              <a:rect l="l" t="t" r="r" b="b"/>
              <a:pathLst>
                <a:path w="27220" h="27921" extrusionOk="0">
                  <a:moveTo>
                    <a:pt x="0" y="1"/>
                  </a:moveTo>
                  <a:lnTo>
                    <a:pt x="3069" y="7640"/>
                  </a:lnTo>
                  <a:lnTo>
                    <a:pt x="6838" y="9841"/>
                  </a:lnTo>
                  <a:lnTo>
                    <a:pt x="8906" y="27921"/>
                  </a:lnTo>
                  <a:lnTo>
                    <a:pt x="27219" y="25753"/>
                  </a:lnTo>
                  <a:cubicBezTo>
                    <a:pt x="25485" y="19081"/>
                    <a:pt x="24417" y="11442"/>
                    <a:pt x="24417" y="11442"/>
                  </a:cubicBezTo>
                  <a:cubicBezTo>
                    <a:pt x="25118" y="7473"/>
                    <a:pt x="24351" y="3403"/>
                    <a:pt x="22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7412204" y="2359374"/>
              <a:ext cx="165375" cy="124648"/>
            </a:xfrm>
            <a:custGeom>
              <a:avLst/>
              <a:gdLst/>
              <a:ahLst/>
              <a:cxnLst/>
              <a:rect l="l" t="t" r="r" b="b"/>
              <a:pathLst>
                <a:path w="7573" h="5708" extrusionOk="0">
                  <a:moveTo>
                    <a:pt x="98" y="0"/>
                  </a:moveTo>
                  <a:cubicBezTo>
                    <a:pt x="51" y="0"/>
                    <a:pt x="0" y="29"/>
                    <a:pt x="0" y="70"/>
                  </a:cubicBezTo>
                  <a:cubicBezTo>
                    <a:pt x="501" y="3572"/>
                    <a:pt x="3903" y="5707"/>
                    <a:pt x="7272" y="5707"/>
                  </a:cubicBezTo>
                  <a:cubicBezTo>
                    <a:pt x="7572" y="5707"/>
                    <a:pt x="7572" y="5240"/>
                    <a:pt x="7272" y="5240"/>
                  </a:cubicBezTo>
                  <a:cubicBezTo>
                    <a:pt x="5638" y="5174"/>
                    <a:pt x="4036" y="4640"/>
                    <a:pt x="2702" y="3672"/>
                  </a:cubicBezTo>
                  <a:cubicBezTo>
                    <a:pt x="1468" y="2772"/>
                    <a:pt x="567" y="1504"/>
                    <a:pt x="167" y="37"/>
                  </a:cubicBezTo>
                  <a:cubicBezTo>
                    <a:pt x="154" y="11"/>
                    <a:pt x="127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7188571" y="2483998"/>
              <a:ext cx="126767" cy="77960"/>
            </a:xfrm>
            <a:custGeom>
              <a:avLst/>
              <a:gdLst/>
              <a:ahLst/>
              <a:cxnLst/>
              <a:rect l="l" t="t" r="r" b="b"/>
              <a:pathLst>
                <a:path w="5805" h="3570" extrusionOk="0">
                  <a:moveTo>
                    <a:pt x="67" y="0"/>
                  </a:moveTo>
                  <a:cubicBezTo>
                    <a:pt x="34" y="0"/>
                    <a:pt x="1" y="34"/>
                    <a:pt x="34" y="100"/>
                  </a:cubicBezTo>
                  <a:cubicBezTo>
                    <a:pt x="868" y="767"/>
                    <a:pt x="1802" y="1401"/>
                    <a:pt x="2769" y="1935"/>
                  </a:cubicBezTo>
                  <a:cubicBezTo>
                    <a:pt x="3737" y="2502"/>
                    <a:pt x="4771" y="3002"/>
                    <a:pt x="5771" y="3570"/>
                  </a:cubicBezTo>
                  <a:cubicBezTo>
                    <a:pt x="5805" y="3570"/>
                    <a:pt x="5805" y="3536"/>
                    <a:pt x="5805" y="3503"/>
                  </a:cubicBezTo>
                  <a:cubicBezTo>
                    <a:pt x="4871" y="2869"/>
                    <a:pt x="3970" y="2169"/>
                    <a:pt x="3003" y="1568"/>
                  </a:cubicBezTo>
                  <a:cubicBezTo>
                    <a:pt x="2069" y="934"/>
                    <a:pt x="1101" y="4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7179312" y="2354767"/>
              <a:ext cx="82851" cy="172778"/>
            </a:xfrm>
            <a:custGeom>
              <a:avLst/>
              <a:gdLst/>
              <a:ahLst/>
              <a:cxnLst/>
              <a:rect l="l" t="t" r="r" b="b"/>
              <a:pathLst>
                <a:path w="3794" h="7912" extrusionOk="0">
                  <a:moveTo>
                    <a:pt x="71" y="0"/>
                  </a:moveTo>
                  <a:cubicBezTo>
                    <a:pt x="44" y="0"/>
                    <a:pt x="1" y="24"/>
                    <a:pt x="24" y="47"/>
                  </a:cubicBezTo>
                  <a:cubicBezTo>
                    <a:pt x="158" y="781"/>
                    <a:pt x="258" y="1515"/>
                    <a:pt x="358" y="2249"/>
                  </a:cubicBezTo>
                  <a:cubicBezTo>
                    <a:pt x="425" y="2883"/>
                    <a:pt x="558" y="3517"/>
                    <a:pt x="758" y="4117"/>
                  </a:cubicBezTo>
                  <a:cubicBezTo>
                    <a:pt x="925" y="4684"/>
                    <a:pt x="1292" y="5151"/>
                    <a:pt x="1759" y="5518"/>
                  </a:cubicBezTo>
                  <a:cubicBezTo>
                    <a:pt x="1992" y="5718"/>
                    <a:pt x="2293" y="5918"/>
                    <a:pt x="2526" y="6085"/>
                  </a:cubicBezTo>
                  <a:cubicBezTo>
                    <a:pt x="2793" y="6218"/>
                    <a:pt x="3026" y="6419"/>
                    <a:pt x="3293" y="6552"/>
                  </a:cubicBezTo>
                  <a:cubicBezTo>
                    <a:pt x="3327" y="6619"/>
                    <a:pt x="3327" y="6719"/>
                    <a:pt x="3327" y="6786"/>
                  </a:cubicBezTo>
                  <a:cubicBezTo>
                    <a:pt x="3393" y="6952"/>
                    <a:pt x="3427" y="7153"/>
                    <a:pt x="3493" y="7319"/>
                  </a:cubicBezTo>
                  <a:cubicBezTo>
                    <a:pt x="3527" y="7519"/>
                    <a:pt x="3594" y="7720"/>
                    <a:pt x="3694" y="7886"/>
                  </a:cubicBezTo>
                  <a:cubicBezTo>
                    <a:pt x="3694" y="7903"/>
                    <a:pt x="3710" y="7911"/>
                    <a:pt x="3727" y="7911"/>
                  </a:cubicBezTo>
                  <a:cubicBezTo>
                    <a:pt x="3744" y="7911"/>
                    <a:pt x="3760" y="7903"/>
                    <a:pt x="3760" y="7886"/>
                  </a:cubicBezTo>
                  <a:cubicBezTo>
                    <a:pt x="3794" y="7686"/>
                    <a:pt x="3760" y="7486"/>
                    <a:pt x="3727" y="7319"/>
                  </a:cubicBezTo>
                  <a:cubicBezTo>
                    <a:pt x="3727" y="7119"/>
                    <a:pt x="3694" y="6919"/>
                    <a:pt x="3660" y="6719"/>
                  </a:cubicBezTo>
                  <a:cubicBezTo>
                    <a:pt x="3660" y="6552"/>
                    <a:pt x="3127" y="3984"/>
                    <a:pt x="2960" y="3450"/>
                  </a:cubicBezTo>
                  <a:cubicBezTo>
                    <a:pt x="2693" y="2382"/>
                    <a:pt x="2359" y="1348"/>
                    <a:pt x="2026" y="314"/>
                  </a:cubicBezTo>
                  <a:cubicBezTo>
                    <a:pt x="2026" y="281"/>
                    <a:pt x="2009" y="264"/>
                    <a:pt x="1992" y="264"/>
                  </a:cubicBezTo>
                  <a:cubicBezTo>
                    <a:pt x="1976" y="264"/>
                    <a:pt x="1959" y="281"/>
                    <a:pt x="1959" y="314"/>
                  </a:cubicBezTo>
                  <a:cubicBezTo>
                    <a:pt x="2226" y="1348"/>
                    <a:pt x="2426" y="2449"/>
                    <a:pt x="2660" y="3517"/>
                  </a:cubicBezTo>
                  <a:cubicBezTo>
                    <a:pt x="2760" y="4084"/>
                    <a:pt x="2860" y="4617"/>
                    <a:pt x="2993" y="5184"/>
                  </a:cubicBezTo>
                  <a:cubicBezTo>
                    <a:pt x="3060" y="5418"/>
                    <a:pt x="3093" y="5651"/>
                    <a:pt x="3160" y="5918"/>
                  </a:cubicBezTo>
                  <a:cubicBezTo>
                    <a:pt x="3160" y="5985"/>
                    <a:pt x="3193" y="6085"/>
                    <a:pt x="3227" y="6152"/>
                  </a:cubicBezTo>
                  <a:cubicBezTo>
                    <a:pt x="3060" y="6052"/>
                    <a:pt x="2926" y="5952"/>
                    <a:pt x="2760" y="5852"/>
                  </a:cubicBezTo>
                  <a:cubicBezTo>
                    <a:pt x="2493" y="5685"/>
                    <a:pt x="2226" y="5485"/>
                    <a:pt x="1992" y="5284"/>
                  </a:cubicBezTo>
                  <a:cubicBezTo>
                    <a:pt x="1525" y="4884"/>
                    <a:pt x="1225" y="4350"/>
                    <a:pt x="1058" y="3783"/>
                  </a:cubicBezTo>
                  <a:cubicBezTo>
                    <a:pt x="858" y="3183"/>
                    <a:pt x="758" y="2616"/>
                    <a:pt x="591" y="1949"/>
                  </a:cubicBezTo>
                  <a:cubicBezTo>
                    <a:pt x="425" y="1315"/>
                    <a:pt x="224" y="681"/>
                    <a:pt x="91" y="14"/>
                  </a:cubicBezTo>
                  <a:cubicBezTo>
                    <a:pt x="91" y="4"/>
                    <a:pt x="82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7348090" y="2832189"/>
              <a:ext cx="338743" cy="41535"/>
            </a:xfrm>
            <a:custGeom>
              <a:avLst/>
              <a:gdLst/>
              <a:ahLst/>
              <a:cxnLst/>
              <a:rect l="l" t="t" r="r" b="b"/>
              <a:pathLst>
                <a:path w="15512" h="1902" extrusionOk="0">
                  <a:moveTo>
                    <a:pt x="15445" y="0"/>
                  </a:moveTo>
                  <a:cubicBezTo>
                    <a:pt x="14878" y="100"/>
                    <a:pt x="14278" y="100"/>
                    <a:pt x="13677" y="133"/>
                  </a:cubicBezTo>
                  <a:lnTo>
                    <a:pt x="12009" y="300"/>
                  </a:lnTo>
                  <a:cubicBezTo>
                    <a:pt x="9975" y="467"/>
                    <a:pt x="7973" y="701"/>
                    <a:pt x="5972" y="967"/>
                  </a:cubicBezTo>
                  <a:cubicBezTo>
                    <a:pt x="4971" y="1067"/>
                    <a:pt x="3970" y="1201"/>
                    <a:pt x="2970" y="1368"/>
                  </a:cubicBezTo>
                  <a:cubicBezTo>
                    <a:pt x="2469" y="1468"/>
                    <a:pt x="1869" y="1534"/>
                    <a:pt x="1435" y="1601"/>
                  </a:cubicBezTo>
                  <a:cubicBezTo>
                    <a:pt x="968" y="1668"/>
                    <a:pt x="468" y="1701"/>
                    <a:pt x="34" y="1835"/>
                  </a:cubicBezTo>
                  <a:cubicBezTo>
                    <a:pt x="1" y="1835"/>
                    <a:pt x="1" y="1868"/>
                    <a:pt x="34" y="1901"/>
                  </a:cubicBezTo>
                  <a:cubicBezTo>
                    <a:pt x="301" y="1901"/>
                    <a:pt x="568" y="1835"/>
                    <a:pt x="835" y="1835"/>
                  </a:cubicBezTo>
                  <a:lnTo>
                    <a:pt x="1702" y="1768"/>
                  </a:lnTo>
                  <a:cubicBezTo>
                    <a:pt x="2269" y="1735"/>
                    <a:pt x="2836" y="1668"/>
                    <a:pt x="3370" y="1601"/>
                  </a:cubicBezTo>
                  <a:cubicBezTo>
                    <a:pt x="5405" y="1468"/>
                    <a:pt x="7439" y="1234"/>
                    <a:pt x="9441" y="967"/>
                  </a:cubicBezTo>
                  <a:cubicBezTo>
                    <a:pt x="10442" y="834"/>
                    <a:pt x="11409" y="701"/>
                    <a:pt x="12410" y="567"/>
                  </a:cubicBezTo>
                  <a:cubicBezTo>
                    <a:pt x="13410" y="400"/>
                    <a:pt x="14444" y="167"/>
                    <a:pt x="15445" y="67"/>
                  </a:cubicBezTo>
                  <a:cubicBezTo>
                    <a:pt x="15512" y="67"/>
                    <a:pt x="15512" y="0"/>
                    <a:pt x="15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7005009" y="1339434"/>
              <a:ext cx="495886" cy="623330"/>
            </a:xfrm>
            <a:custGeom>
              <a:avLst/>
              <a:gdLst/>
              <a:ahLst/>
              <a:cxnLst/>
              <a:rect l="l" t="t" r="r" b="b"/>
              <a:pathLst>
                <a:path w="22708" h="28544" extrusionOk="0">
                  <a:moveTo>
                    <a:pt x="12247" y="1"/>
                  </a:moveTo>
                  <a:cubicBezTo>
                    <a:pt x="11723" y="1"/>
                    <a:pt x="11195" y="69"/>
                    <a:pt x="10675" y="210"/>
                  </a:cubicBezTo>
                  <a:cubicBezTo>
                    <a:pt x="5505" y="1411"/>
                    <a:pt x="6405" y="9283"/>
                    <a:pt x="5871" y="10751"/>
                  </a:cubicBezTo>
                  <a:cubicBezTo>
                    <a:pt x="5104" y="12919"/>
                    <a:pt x="3937" y="13553"/>
                    <a:pt x="2803" y="15955"/>
                  </a:cubicBezTo>
                  <a:cubicBezTo>
                    <a:pt x="1702" y="18357"/>
                    <a:pt x="2602" y="20225"/>
                    <a:pt x="2502" y="21993"/>
                  </a:cubicBezTo>
                  <a:cubicBezTo>
                    <a:pt x="2402" y="23727"/>
                    <a:pt x="1" y="25195"/>
                    <a:pt x="568" y="25262"/>
                  </a:cubicBezTo>
                  <a:cubicBezTo>
                    <a:pt x="768" y="25295"/>
                    <a:pt x="1802" y="25462"/>
                    <a:pt x="3303" y="25695"/>
                  </a:cubicBezTo>
                  <a:cubicBezTo>
                    <a:pt x="4337" y="24261"/>
                    <a:pt x="4871" y="22526"/>
                    <a:pt x="4871" y="20758"/>
                  </a:cubicBezTo>
                  <a:cubicBezTo>
                    <a:pt x="4871" y="20725"/>
                    <a:pt x="4875" y="20708"/>
                    <a:pt x="4881" y="20708"/>
                  </a:cubicBezTo>
                  <a:cubicBezTo>
                    <a:pt x="4961" y="20708"/>
                    <a:pt x="5442" y="23006"/>
                    <a:pt x="4704" y="25929"/>
                  </a:cubicBezTo>
                  <a:cubicBezTo>
                    <a:pt x="7606" y="26396"/>
                    <a:pt x="11576" y="27029"/>
                    <a:pt x="15011" y="27563"/>
                  </a:cubicBezTo>
                  <a:cubicBezTo>
                    <a:pt x="15278" y="26196"/>
                    <a:pt x="15578" y="24962"/>
                    <a:pt x="15578" y="24961"/>
                  </a:cubicBezTo>
                  <a:lnTo>
                    <a:pt x="15578" y="24961"/>
                  </a:lnTo>
                  <a:cubicBezTo>
                    <a:pt x="15545" y="25862"/>
                    <a:pt x="15612" y="26763"/>
                    <a:pt x="15779" y="27663"/>
                  </a:cubicBezTo>
                  <a:lnTo>
                    <a:pt x="17146" y="27863"/>
                  </a:lnTo>
                  <a:cubicBezTo>
                    <a:pt x="17380" y="25929"/>
                    <a:pt x="17747" y="24027"/>
                    <a:pt x="18180" y="22159"/>
                  </a:cubicBezTo>
                  <a:cubicBezTo>
                    <a:pt x="18180" y="24194"/>
                    <a:pt x="18480" y="26229"/>
                    <a:pt x="19114" y="28164"/>
                  </a:cubicBezTo>
                  <a:cubicBezTo>
                    <a:pt x="20792" y="28392"/>
                    <a:pt x="22044" y="28544"/>
                    <a:pt x="22500" y="28544"/>
                  </a:cubicBezTo>
                  <a:cubicBezTo>
                    <a:pt x="22642" y="28544"/>
                    <a:pt x="22707" y="28529"/>
                    <a:pt x="22683" y="28497"/>
                  </a:cubicBezTo>
                  <a:cubicBezTo>
                    <a:pt x="19881" y="24227"/>
                    <a:pt x="22617" y="22359"/>
                    <a:pt x="22116" y="18890"/>
                  </a:cubicBezTo>
                  <a:cubicBezTo>
                    <a:pt x="21549" y="14721"/>
                    <a:pt x="18147" y="13586"/>
                    <a:pt x="18681" y="10584"/>
                  </a:cubicBezTo>
                  <a:cubicBezTo>
                    <a:pt x="19081" y="8116"/>
                    <a:pt x="19982" y="3713"/>
                    <a:pt x="17013" y="2312"/>
                  </a:cubicBezTo>
                  <a:cubicBezTo>
                    <a:pt x="15846" y="834"/>
                    <a:pt x="14074" y="1"/>
                    <a:pt x="12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7404910" y="1558175"/>
              <a:ext cx="110738" cy="391918"/>
            </a:xfrm>
            <a:custGeom>
              <a:avLst/>
              <a:gdLst/>
              <a:ahLst/>
              <a:cxnLst/>
              <a:rect l="l" t="t" r="r" b="b"/>
              <a:pathLst>
                <a:path w="5071" h="17947" extrusionOk="0">
                  <a:moveTo>
                    <a:pt x="134" y="0"/>
                  </a:moveTo>
                  <a:cubicBezTo>
                    <a:pt x="1" y="834"/>
                    <a:pt x="101" y="1701"/>
                    <a:pt x="468" y="2469"/>
                  </a:cubicBezTo>
                  <a:cubicBezTo>
                    <a:pt x="835" y="3203"/>
                    <a:pt x="1302" y="3903"/>
                    <a:pt x="1902" y="4503"/>
                  </a:cubicBezTo>
                  <a:cubicBezTo>
                    <a:pt x="2436" y="5104"/>
                    <a:pt x="2969" y="5704"/>
                    <a:pt x="3436" y="6371"/>
                  </a:cubicBezTo>
                  <a:cubicBezTo>
                    <a:pt x="3870" y="7005"/>
                    <a:pt x="4170" y="7739"/>
                    <a:pt x="4304" y="8506"/>
                  </a:cubicBezTo>
                  <a:cubicBezTo>
                    <a:pt x="4404" y="9274"/>
                    <a:pt x="4404" y="10074"/>
                    <a:pt x="4237" y="10841"/>
                  </a:cubicBezTo>
                  <a:cubicBezTo>
                    <a:pt x="4070" y="11609"/>
                    <a:pt x="3803" y="12376"/>
                    <a:pt x="3603" y="13176"/>
                  </a:cubicBezTo>
                  <a:cubicBezTo>
                    <a:pt x="3470" y="13577"/>
                    <a:pt x="3403" y="14010"/>
                    <a:pt x="3336" y="14444"/>
                  </a:cubicBezTo>
                  <a:cubicBezTo>
                    <a:pt x="3303" y="14878"/>
                    <a:pt x="3336" y="15311"/>
                    <a:pt x="3470" y="15712"/>
                  </a:cubicBezTo>
                  <a:cubicBezTo>
                    <a:pt x="3703" y="16512"/>
                    <a:pt x="4070" y="17279"/>
                    <a:pt x="4571" y="17946"/>
                  </a:cubicBezTo>
                  <a:cubicBezTo>
                    <a:pt x="4204" y="17213"/>
                    <a:pt x="3937" y="16445"/>
                    <a:pt x="3803" y="15645"/>
                  </a:cubicBezTo>
                  <a:cubicBezTo>
                    <a:pt x="3703" y="14878"/>
                    <a:pt x="3803" y="14077"/>
                    <a:pt x="4104" y="13343"/>
                  </a:cubicBezTo>
                  <a:cubicBezTo>
                    <a:pt x="4404" y="12576"/>
                    <a:pt x="4637" y="11775"/>
                    <a:pt x="4837" y="10975"/>
                  </a:cubicBezTo>
                  <a:cubicBezTo>
                    <a:pt x="5038" y="10141"/>
                    <a:pt x="5071" y="9240"/>
                    <a:pt x="4938" y="8406"/>
                  </a:cubicBezTo>
                  <a:cubicBezTo>
                    <a:pt x="4771" y="7539"/>
                    <a:pt x="4437" y="6738"/>
                    <a:pt x="3937" y="6038"/>
                  </a:cubicBezTo>
                  <a:cubicBezTo>
                    <a:pt x="3403" y="5371"/>
                    <a:pt x="2869" y="4737"/>
                    <a:pt x="2269" y="4170"/>
                  </a:cubicBezTo>
                  <a:cubicBezTo>
                    <a:pt x="1669" y="3636"/>
                    <a:pt x="1135" y="3002"/>
                    <a:pt x="735" y="2335"/>
                  </a:cubicBezTo>
                  <a:cubicBezTo>
                    <a:pt x="334" y="1601"/>
                    <a:pt x="101" y="801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6999178" y="1397192"/>
              <a:ext cx="170485" cy="482238"/>
            </a:xfrm>
            <a:custGeom>
              <a:avLst/>
              <a:gdLst/>
              <a:ahLst/>
              <a:cxnLst/>
              <a:rect l="l" t="t" r="r" b="b"/>
              <a:pathLst>
                <a:path w="7807" h="22083" extrusionOk="0">
                  <a:moveTo>
                    <a:pt x="7806" y="0"/>
                  </a:moveTo>
                  <a:lnTo>
                    <a:pt x="7806" y="0"/>
                  </a:lnTo>
                  <a:cubicBezTo>
                    <a:pt x="7339" y="901"/>
                    <a:pt x="6972" y="1835"/>
                    <a:pt x="6739" y="2836"/>
                  </a:cubicBezTo>
                  <a:cubicBezTo>
                    <a:pt x="6472" y="3803"/>
                    <a:pt x="6272" y="4804"/>
                    <a:pt x="6072" y="5804"/>
                  </a:cubicBezTo>
                  <a:lnTo>
                    <a:pt x="5738" y="7272"/>
                  </a:lnTo>
                  <a:cubicBezTo>
                    <a:pt x="5638" y="7739"/>
                    <a:pt x="5505" y="8206"/>
                    <a:pt x="5338" y="8673"/>
                  </a:cubicBezTo>
                  <a:cubicBezTo>
                    <a:pt x="4938" y="9540"/>
                    <a:pt x="4371" y="10341"/>
                    <a:pt x="3670" y="11008"/>
                  </a:cubicBezTo>
                  <a:cubicBezTo>
                    <a:pt x="3303" y="11408"/>
                    <a:pt x="2970" y="11809"/>
                    <a:pt x="2669" y="12209"/>
                  </a:cubicBezTo>
                  <a:cubicBezTo>
                    <a:pt x="2369" y="12676"/>
                    <a:pt x="2136" y="13143"/>
                    <a:pt x="1935" y="13610"/>
                  </a:cubicBezTo>
                  <a:cubicBezTo>
                    <a:pt x="1769" y="14110"/>
                    <a:pt x="1602" y="14611"/>
                    <a:pt x="1502" y="15144"/>
                  </a:cubicBezTo>
                  <a:cubicBezTo>
                    <a:pt x="1402" y="15645"/>
                    <a:pt x="1368" y="16179"/>
                    <a:pt x="1402" y="16679"/>
                  </a:cubicBezTo>
                  <a:cubicBezTo>
                    <a:pt x="1402" y="17213"/>
                    <a:pt x="1502" y="17713"/>
                    <a:pt x="1535" y="18213"/>
                  </a:cubicBezTo>
                  <a:cubicBezTo>
                    <a:pt x="1602" y="18714"/>
                    <a:pt x="1602" y="19214"/>
                    <a:pt x="1569" y="19681"/>
                  </a:cubicBezTo>
                  <a:cubicBezTo>
                    <a:pt x="1468" y="20715"/>
                    <a:pt x="868" y="21582"/>
                    <a:pt x="1" y="22083"/>
                  </a:cubicBezTo>
                  <a:cubicBezTo>
                    <a:pt x="968" y="21683"/>
                    <a:pt x="1669" y="20782"/>
                    <a:pt x="1835" y="19748"/>
                  </a:cubicBezTo>
                  <a:cubicBezTo>
                    <a:pt x="1935" y="19247"/>
                    <a:pt x="1969" y="18714"/>
                    <a:pt x="1935" y="18213"/>
                  </a:cubicBezTo>
                  <a:cubicBezTo>
                    <a:pt x="1902" y="17680"/>
                    <a:pt x="1835" y="17179"/>
                    <a:pt x="1869" y="16712"/>
                  </a:cubicBezTo>
                  <a:cubicBezTo>
                    <a:pt x="1902" y="15745"/>
                    <a:pt x="2102" y="14778"/>
                    <a:pt x="2469" y="13877"/>
                  </a:cubicBezTo>
                  <a:cubicBezTo>
                    <a:pt x="2669" y="13443"/>
                    <a:pt x="2903" y="13010"/>
                    <a:pt x="3170" y="12609"/>
                  </a:cubicBezTo>
                  <a:cubicBezTo>
                    <a:pt x="3470" y="12209"/>
                    <a:pt x="3770" y="11842"/>
                    <a:pt x="4104" y="11475"/>
                  </a:cubicBezTo>
                  <a:cubicBezTo>
                    <a:pt x="4437" y="11108"/>
                    <a:pt x="4804" y="10741"/>
                    <a:pt x="5104" y="10308"/>
                  </a:cubicBezTo>
                  <a:cubicBezTo>
                    <a:pt x="5438" y="9874"/>
                    <a:pt x="5671" y="9407"/>
                    <a:pt x="5905" y="8907"/>
                  </a:cubicBezTo>
                  <a:cubicBezTo>
                    <a:pt x="6072" y="8440"/>
                    <a:pt x="6205" y="7939"/>
                    <a:pt x="6305" y="7406"/>
                  </a:cubicBezTo>
                  <a:cubicBezTo>
                    <a:pt x="6405" y="6905"/>
                    <a:pt x="6472" y="6405"/>
                    <a:pt x="6572" y="5905"/>
                  </a:cubicBezTo>
                  <a:cubicBezTo>
                    <a:pt x="6706" y="4904"/>
                    <a:pt x="6872" y="3903"/>
                    <a:pt x="7039" y="2936"/>
                  </a:cubicBezTo>
                  <a:cubicBezTo>
                    <a:pt x="7173" y="1935"/>
                    <a:pt x="7439" y="934"/>
                    <a:pt x="7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6507780" y="1360921"/>
              <a:ext cx="826528" cy="455770"/>
            </a:xfrm>
            <a:custGeom>
              <a:avLst/>
              <a:gdLst/>
              <a:ahLst/>
              <a:cxnLst/>
              <a:rect l="l" t="t" r="r" b="b"/>
              <a:pathLst>
                <a:path w="37849" h="20871" extrusionOk="0">
                  <a:moveTo>
                    <a:pt x="10317" y="1"/>
                  </a:moveTo>
                  <a:cubicBezTo>
                    <a:pt x="7869" y="1"/>
                    <a:pt x="1" y="3636"/>
                    <a:pt x="621" y="4730"/>
                  </a:cubicBezTo>
                  <a:cubicBezTo>
                    <a:pt x="2189" y="7532"/>
                    <a:pt x="7193" y="14771"/>
                    <a:pt x="12363" y="18273"/>
                  </a:cubicBezTo>
                  <a:cubicBezTo>
                    <a:pt x="14662" y="19843"/>
                    <a:pt x="22352" y="20870"/>
                    <a:pt x="28492" y="20870"/>
                  </a:cubicBezTo>
                  <a:cubicBezTo>
                    <a:pt x="31617" y="20870"/>
                    <a:pt x="34340" y="20604"/>
                    <a:pt x="35747" y="20008"/>
                  </a:cubicBezTo>
                  <a:cubicBezTo>
                    <a:pt x="37848" y="19107"/>
                    <a:pt x="37848" y="16672"/>
                    <a:pt x="31477" y="14971"/>
                  </a:cubicBezTo>
                  <a:cubicBezTo>
                    <a:pt x="26707" y="13737"/>
                    <a:pt x="18201" y="10434"/>
                    <a:pt x="17300" y="9767"/>
                  </a:cubicBezTo>
                  <a:cubicBezTo>
                    <a:pt x="16366" y="9100"/>
                    <a:pt x="12930" y="2695"/>
                    <a:pt x="10962" y="194"/>
                  </a:cubicBezTo>
                  <a:cubicBezTo>
                    <a:pt x="10856" y="61"/>
                    <a:pt x="10631" y="1"/>
                    <a:pt x="10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6398245" y="1169913"/>
              <a:ext cx="349662" cy="369338"/>
            </a:xfrm>
            <a:custGeom>
              <a:avLst/>
              <a:gdLst/>
              <a:ahLst/>
              <a:cxnLst/>
              <a:rect l="l" t="t" r="r" b="b"/>
              <a:pathLst>
                <a:path w="16012" h="16913" extrusionOk="0">
                  <a:moveTo>
                    <a:pt x="8192" y="1"/>
                  </a:moveTo>
                  <a:cubicBezTo>
                    <a:pt x="8186" y="1"/>
                    <a:pt x="8179" y="1"/>
                    <a:pt x="8173" y="1"/>
                  </a:cubicBezTo>
                  <a:cubicBezTo>
                    <a:pt x="7038" y="68"/>
                    <a:pt x="7505" y="1902"/>
                    <a:pt x="7505" y="1902"/>
                  </a:cubicBezTo>
                  <a:cubicBezTo>
                    <a:pt x="7505" y="1902"/>
                    <a:pt x="6988" y="271"/>
                    <a:pt x="6066" y="271"/>
                  </a:cubicBezTo>
                  <a:cubicBezTo>
                    <a:pt x="5941" y="271"/>
                    <a:pt x="5810" y="300"/>
                    <a:pt x="5671" y="368"/>
                  </a:cubicBezTo>
                  <a:cubicBezTo>
                    <a:pt x="4537" y="902"/>
                    <a:pt x="4937" y="2936"/>
                    <a:pt x="4937" y="2936"/>
                  </a:cubicBezTo>
                  <a:cubicBezTo>
                    <a:pt x="4937" y="2936"/>
                    <a:pt x="4223" y="1508"/>
                    <a:pt x="3323" y="1508"/>
                  </a:cubicBezTo>
                  <a:cubicBezTo>
                    <a:pt x="3176" y="1508"/>
                    <a:pt x="3024" y="1546"/>
                    <a:pt x="2869" y="1635"/>
                  </a:cubicBezTo>
                  <a:cubicBezTo>
                    <a:pt x="1768" y="2269"/>
                    <a:pt x="2302" y="4204"/>
                    <a:pt x="2302" y="4204"/>
                  </a:cubicBezTo>
                  <a:cubicBezTo>
                    <a:pt x="2302" y="4204"/>
                    <a:pt x="1870" y="3455"/>
                    <a:pt x="1270" y="3455"/>
                  </a:cubicBezTo>
                  <a:cubicBezTo>
                    <a:pt x="1142" y="3455"/>
                    <a:pt x="1007" y="3488"/>
                    <a:pt x="867" y="3570"/>
                  </a:cubicBezTo>
                  <a:cubicBezTo>
                    <a:pt x="0" y="4037"/>
                    <a:pt x="1268" y="8374"/>
                    <a:pt x="1901" y="9875"/>
                  </a:cubicBezTo>
                  <a:cubicBezTo>
                    <a:pt x="3102" y="12743"/>
                    <a:pt x="7339" y="16379"/>
                    <a:pt x="7839" y="16913"/>
                  </a:cubicBezTo>
                  <a:lnTo>
                    <a:pt x="16012" y="11609"/>
                  </a:lnTo>
                  <a:cubicBezTo>
                    <a:pt x="16012" y="11609"/>
                    <a:pt x="11208" y="5305"/>
                    <a:pt x="10975" y="4971"/>
                  </a:cubicBezTo>
                  <a:cubicBezTo>
                    <a:pt x="10012" y="3444"/>
                    <a:pt x="9545" y="1"/>
                    <a:pt x="8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6559948" y="1209875"/>
              <a:ext cx="61014" cy="124976"/>
            </a:xfrm>
            <a:custGeom>
              <a:avLst/>
              <a:gdLst/>
              <a:ahLst/>
              <a:cxnLst/>
              <a:rect l="l" t="t" r="r" b="b"/>
              <a:pathLst>
                <a:path w="2794" h="5723" extrusionOk="0">
                  <a:moveTo>
                    <a:pt x="123" y="1"/>
                  </a:moveTo>
                  <a:cubicBezTo>
                    <a:pt x="96" y="1"/>
                    <a:pt x="67" y="34"/>
                    <a:pt x="67" y="106"/>
                  </a:cubicBezTo>
                  <a:cubicBezTo>
                    <a:pt x="0" y="2741"/>
                    <a:pt x="934" y="3942"/>
                    <a:pt x="2702" y="5710"/>
                  </a:cubicBezTo>
                  <a:cubicBezTo>
                    <a:pt x="2720" y="5719"/>
                    <a:pt x="2736" y="5723"/>
                    <a:pt x="2748" y="5723"/>
                  </a:cubicBezTo>
                  <a:cubicBezTo>
                    <a:pt x="2782" y="5723"/>
                    <a:pt x="2793" y="5692"/>
                    <a:pt x="2769" y="5643"/>
                  </a:cubicBezTo>
                  <a:cubicBezTo>
                    <a:pt x="1135" y="3708"/>
                    <a:pt x="534" y="2641"/>
                    <a:pt x="167" y="72"/>
                  </a:cubicBezTo>
                  <a:cubicBezTo>
                    <a:pt x="167" y="26"/>
                    <a:pt x="146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6505312" y="1232389"/>
              <a:ext cx="64137" cy="132357"/>
            </a:xfrm>
            <a:custGeom>
              <a:avLst/>
              <a:gdLst/>
              <a:ahLst/>
              <a:cxnLst/>
              <a:rect l="l" t="t" r="r" b="b"/>
              <a:pathLst>
                <a:path w="2937" h="6061" extrusionOk="0">
                  <a:moveTo>
                    <a:pt x="73" y="1"/>
                  </a:moveTo>
                  <a:cubicBezTo>
                    <a:pt x="37" y="1"/>
                    <a:pt x="1" y="49"/>
                    <a:pt x="1" y="109"/>
                  </a:cubicBezTo>
                  <a:cubicBezTo>
                    <a:pt x="234" y="2811"/>
                    <a:pt x="1168" y="4078"/>
                    <a:pt x="2869" y="6046"/>
                  </a:cubicBezTo>
                  <a:cubicBezTo>
                    <a:pt x="2879" y="6056"/>
                    <a:pt x="2889" y="6060"/>
                    <a:pt x="2898" y="6060"/>
                  </a:cubicBezTo>
                  <a:cubicBezTo>
                    <a:pt x="2919" y="6060"/>
                    <a:pt x="2936" y="6036"/>
                    <a:pt x="2936" y="6013"/>
                  </a:cubicBezTo>
                  <a:cubicBezTo>
                    <a:pt x="1368" y="3845"/>
                    <a:pt x="734" y="2711"/>
                    <a:pt x="134" y="75"/>
                  </a:cubicBezTo>
                  <a:cubicBezTo>
                    <a:pt x="121" y="22"/>
                    <a:pt x="97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6448099" y="1261497"/>
              <a:ext cx="72391" cy="128623"/>
            </a:xfrm>
            <a:custGeom>
              <a:avLst/>
              <a:gdLst/>
              <a:ahLst/>
              <a:cxnLst/>
              <a:rect l="l" t="t" r="r" b="b"/>
              <a:pathLst>
                <a:path w="3315" h="5890" extrusionOk="0">
                  <a:moveTo>
                    <a:pt x="32" y="0"/>
                  </a:moveTo>
                  <a:cubicBezTo>
                    <a:pt x="12" y="0"/>
                    <a:pt x="0" y="52"/>
                    <a:pt x="19" y="143"/>
                  </a:cubicBezTo>
                  <a:cubicBezTo>
                    <a:pt x="386" y="2512"/>
                    <a:pt x="1220" y="4113"/>
                    <a:pt x="3221" y="5881"/>
                  </a:cubicBezTo>
                  <a:cubicBezTo>
                    <a:pt x="3234" y="5887"/>
                    <a:pt x="3245" y="5890"/>
                    <a:pt x="3255" y="5890"/>
                  </a:cubicBezTo>
                  <a:cubicBezTo>
                    <a:pt x="3298" y="5890"/>
                    <a:pt x="3315" y="5841"/>
                    <a:pt x="3288" y="5814"/>
                  </a:cubicBezTo>
                  <a:cubicBezTo>
                    <a:pt x="1486" y="3913"/>
                    <a:pt x="853" y="2612"/>
                    <a:pt x="85" y="110"/>
                  </a:cubicBezTo>
                  <a:cubicBezTo>
                    <a:pt x="70" y="3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6212500" y="854936"/>
              <a:ext cx="540522" cy="605663"/>
            </a:xfrm>
            <a:custGeom>
              <a:avLst/>
              <a:gdLst/>
              <a:ahLst/>
              <a:cxnLst/>
              <a:rect l="l" t="t" r="r" b="b"/>
              <a:pathLst>
                <a:path w="24752" h="27735" extrusionOk="0">
                  <a:moveTo>
                    <a:pt x="12231" y="0"/>
                  </a:moveTo>
                  <a:cubicBezTo>
                    <a:pt x="5870" y="0"/>
                    <a:pt x="1616" y="5515"/>
                    <a:pt x="1034" y="9788"/>
                  </a:cubicBezTo>
                  <a:cubicBezTo>
                    <a:pt x="0" y="17227"/>
                    <a:pt x="4303" y="19729"/>
                    <a:pt x="4570" y="21864"/>
                  </a:cubicBezTo>
                  <a:cubicBezTo>
                    <a:pt x="4637" y="23164"/>
                    <a:pt x="4637" y="24499"/>
                    <a:pt x="4570" y="25800"/>
                  </a:cubicBezTo>
                  <a:lnTo>
                    <a:pt x="12109" y="27734"/>
                  </a:lnTo>
                  <a:cubicBezTo>
                    <a:pt x="12676" y="26567"/>
                    <a:pt x="13310" y="25399"/>
                    <a:pt x="14010" y="24299"/>
                  </a:cubicBezTo>
                  <a:cubicBezTo>
                    <a:pt x="15311" y="22597"/>
                    <a:pt x="20281" y="22464"/>
                    <a:pt x="22983" y="15459"/>
                  </a:cubicBezTo>
                  <a:cubicBezTo>
                    <a:pt x="24751" y="10856"/>
                    <a:pt x="23150" y="2450"/>
                    <a:pt x="15178" y="381"/>
                  </a:cubicBezTo>
                  <a:cubicBezTo>
                    <a:pt x="14153" y="120"/>
                    <a:pt x="13169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6347256" y="1165546"/>
              <a:ext cx="27690" cy="274650"/>
            </a:xfrm>
            <a:custGeom>
              <a:avLst/>
              <a:gdLst/>
              <a:ahLst/>
              <a:cxnLst/>
              <a:rect l="l" t="t" r="r" b="b"/>
              <a:pathLst>
                <a:path w="1268" h="12577" extrusionOk="0">
                  <a:moveTo>
                    <a:pt x="834" y="1"/>
                  </a:moveTo>
                  <a:lnTo>
                    <a:pt x="0" y="12543"/>
                  </a:lnTo>
                  <a:lnTo>
                    <a:pt x="400" y="12576"/>
                  </a:lnTo>
                  <a:lnTo>
                    <a:pt x="1268" y="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6428097" y="1209263"/>
              <a:ext cx="124583" cy="253512"/>
            </a:xfrm>
            <a:custGeom>
              <a:avLst/>
              <a:gdLst/>
              <a:ahLst/>
              <a:cxnLst/>
              <a:rect l="l" t="t" r="r" b="b"/>
              <a:pathLst>
                <a:path w="5705" h="11609" extrusionOk="0">
                  <a:moveTo>
                    <a:pt x="5338" y="0"/>
                  </a:moveTo>
                  <a:lnTo>
                    <a:pt x="1" y="11408"/>
                  </a:lnTo>
                  <a:lnTo>
                    <a:pt x="368" y="11608"/>
                  </a:lnTo>
                  <a:lnTo>
                    <a:pt x="5705" y="200"/>
                  </a:lnTo>
                  <a:lnTo>
                    <a:pt x="5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6366189" y="1160763"/>
              <a:ext cx="179220" cy="115542"/>
            </a:xfrm>
            <a:custGeom>
              <a:avLst/>
              <a:gdLst/>
              <a:ahLst/>
              <a:cxnLst/>
              <a:rect l="l" t="t" r="r" b="b"/>
              <a:pathLst>
                <a:path w="8207" h="5291" extrusionOk="0">
                  <a:moveTo>
                    <a:pt x="2602" y="220"/>
                  </a:moveTo>
                  <a:cubicBezTo>
                    <a:pt x="2636" y="220"/>
                    <a:pt x="2669" y="253"/>
                    <a:pt x="2702" y="253"/>
                  </a:cubicBezTo>
                  <a:cubicBezTo>
                    <a:pt x="3203" y="387"/>
                    <a:pt x="3169" y="887"/>
                    <a:pt x="3069" y="1321"/>
                  </a:cubicBezTo>
                  <a:cubicBezTo>
                    <a:pt x="2869" y="1954"/>
                    <a:pt x="2502" y="2555"/>
                    <a:pt x="2002" y="3055"/>
                  </a:cubicBezTo>
                  <a:cubicBezTo>
                    <a:pt x="1868" y="2355"/>
                    <a:pt x="1868" y="1654"/>
                    <a:pt x="2002" y="954"/>
                  </a:cubicBezTo>
                  <a:cubicBezTo>
                    <a:pt x="2069" y="687"/>
                    <a:pt x="2235" y="220"/>
                    <a:pt x="2569" y="220"/>
                  </a:cubicBezTo>
                  <a:close/>
                  <a:moveTo>
                    <a:pt x="5871" y="1054"/>
                  </a:moveTo>
                  <a:cubicBezTo>
                    <a:pt x="5905" y="1054"/>
                    <a:pt x="5938" y="1087"/>
                    <a:pt x="5971" y="1087"/>
                  </a:cubicBezTo>
                  <a:cubicBezTo>
                    <a:pt x="6105" y="1120"/>
                    <a:pt x="6205" y="1220"/>
                    <a:pt x="6238" y="1354"/>
                  </a:cubicBezTo>
                  <a:cubicBezTo>
                    <a:pt x="6372" y="1954"/>
                    <a:pt x="5871" y="3155"/>
                    <a:pt x="5171" y="4056"/>
                  </a:cubicBezTo>
                  <a:cubicBezTo>
                    <a:pt x="4904" y="3422"/>
                    <a:pt x="4871" y="2722"/>
                    <a:pt x="5037" y="2088"/>
                  </a:cubicBezTo>
                  <a:cubicBezTo>
                    <a:pt x="5171" y="1587"/>
                    <a:pt x="5438" y="1054"/>
                    <a:pt x="5838" y="1054"/>
                  </a:cubicBezTo>
                  <a:close/>
                  <a:moveTo>
                    <a:pt x="2610" y="1"/>
                  </a:moveTo>
                  <a:cubicBezTo>
                    <a:pt x="2254" y="1"/>
                    <a:pt x="1981" y="304"/>
                    <a:pt x="1835" y="887"/>
                  </a:cubicBezTo>
                  <a:cubicBezTo>
                    <a:pt x="1668" y="1621"/>
                    <a:pt x="1668" y="2388"/>
                    <a:pt x="1835" y="3155"/>
                  </a:cubicBezTo>
                  <a:cubicBezTo>
                    <a:pt x="1661" y="3271"/>
                    <a:pt x="1462" y="3362"/>
                    <a:pt x="1282" y="3362"/>
                  </a:cubicBezTo>
                  <a:cubicBezTo>
                    <a:pt x="1254" y="3362"/>
                    <a:pt x="1228" y="3360"/>
                    <a:pt x="1201" y="3355"/>
                  </a:cubicBezTo>
                  <a:cubicBezTo>
                    <a:pt x="201" y="3088"/>
                    <a:pt x="367" y="753"/>
                    <a:pt x="367" y="720"/>
                  </a:cubicBezTo>
                  <a:lnTo>
                    <a:pt x="134" y="720"/>
                  </a:lnTo>
                  <a:cubicBezTo>
                    <a:pt x="134" y="820"/>
                    <a:pt x="0" y="3255"/>
                    <a:pt x="1135" y="3555"/>
                  </a:cubicBezTo>
                  <a:cubicBezTo>
                    <a:pt x="1195" y="3573"/>
                    <a:pt x="1257" y="3581"/>
                    <a:pt x="1321" y="3581"/>
                  </a:cubicBezTo>
                  <a:cubicBezTo>
                    <a:pt x="1504" y="3581"/>
                    <a:pt x="1695" y="3512"/>
                    <a:pt x="1868" y="3389"/>
                  </a:cubicBezTo>
                  <a:cubicBezTo>
                    <a:pt x="2102" y="4289"/>
                    <a:pt x="2569" y="5090"/>
                    <a:pt x="3236" y="5257"/>
                  </a:cubicBezTo>
                  <a:cubicBezTo>
                    <a:pt x="3336" y="5290"/>
                    <a:pt x="3436" y="5290"/>
                    <a:pt x="3536" y="5290"/>
                  </a:cubicBezTo>
                  <a:cubicBezTo>
                    <a:pt x="4137" y="5257"/>
                    <a:pt x="4670" y="4956"/>
                    <a:pt x="5071" y="4489"/>
                  </a:cubicBezTo>
                  <a:lnTo>
                    <a:pt x="5171" y="4389"/>
                  </a:lnTo>
                  <a:cubicBezTo>
                    <a:pt x="5338" y="4656"/>
                    <a:pt x="5604" y="4856"/>
                    <a:pt x="5905" y="4956"/>
                  </a:cubicBezTo>
                  <a:cubicBezTo>
                    <a:pt x="5956" y="4968"/>
                    <a:pt x="6007" y="4974"/>
                    <a:pt x="6060" y="4974"/>
                  </a:cubicBezTo>
                  <a:cubicBezTo>
                    <a:pt x="7032" y="4974"/>
                    <a:pt x="8175" y="3018"/>
                    <a:pt x="8206" y="2955"/>
                  </a:cubicBezTo>
                  <a:lnTo>
                    <a:pt x="8039" y="2855"/>
                  </a:lnTo>
                  <a:cubicBezTo>
                    <a:pt x="7727" y="3387"/>
                    <a:pt x="6797" y="4741"/>
                    <a:pt x="6105" y="4741"/>
                  </a:cubicBezTo>
                  <a:cubicBezTo>
                    <a:pt x="6059" y="4741"/>
                    <a:pt x="6015" y="4735"/>
                    <a:pt x="5971" y="4723"/>
                  </a:cubicBezTo>
                  <a:cubicBezTo>
                    <a:pt x="5704" y="4656"/>
                    <a:pt x="5438" y="4489"/>
                    <a:pt x="5304" y="4223"/>
                  </a:cubicBezTo>
                  <a:cubicBezTo>
                    <a:pt x="6105" y="3289"/>
                    <a:pt x="6638" y="1954"/>
                    <a:pt x="6472" y="1287"/>
                  </a:cubicBezTo>
                  <a:cubicBezTo>
                    <a:pt x="6405" y="1087"/>
                    <a:pt x="6238" y="920"/>
                    <a:pt x="6038" y="854"/>
                  </a:cubicBezTo>
                  <a:cubicBezTo>
                    <a:pt x="5991" y="844"/>
                    <a:pt x="5943" y="839"/>
                    <a:pt x="5897" y="839"/>
                  </a:cubicBezTo>
                  <a:cubicBezTo>
                    <a:pt x="5451" y="839"/>
                    <a:pt x="5052" y="1266"/>
                    <a:pt x="4871" y="2021"/>
                  </a:cubicBezTo>
                  <a:cubicBezTo>
                    <a:pt x="4670" y="2755"/>
                    <a:pt x="4737" y="3522"/>
                    <a:pt x="5037" y="4223"/>
                  </a:cubicBezTo>
                  <a:lnTo>
                    <a:pt x="4904" y="4356"/>
                  </a:lnTo>
                  <a:cubicBezTo>
                    <a:pt x="4422" y="4838"/>
                    <a:pt x="3940" y="5079"/>
                    <a:pt x="3519" y="5079"/>
                  </a:cubicBezTo>
                  <a:cubicBezTo>
                    <a:pt x="3445" y="5079"/>
                    <a:pt x="3373" y="5072"/>
                    <a:pt x="3303" y="5057"/>
                  </a:cubicBezTo>
                  <a:cubicBezTo>
                    <a:pt x="2702" y="4923"/>
                    <a:pt x="2269" y="4123"/>
                    <a:pt x="2069" y="3255"/>
                  </a:cubicBezTo>
                  <a:cubicBezTo>
                    <a:pt x="2636" y="2722"/>
                    <a:pt x="3069" y="2054"/>
                    <a:pt x="3269" y="1321"/>
                  </a:cubicBezTo>
                  <a:cubicBezTo>
                    <a:pt x="3436" y="620"/>
                    <a:pt x="3269" y="153"/>
                    <a:pt x="2769" y="20"/>
                  </a:cubicBezTo>
                  <a:cubicBezTo>
                    <a:pt x="2715" y="7"/>
                    <a:pt x="2662" y="1"/>
                    <a:pt x="2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6284606" y="1406648"/>
              <a:ext cx="213462" cy="91805"/>
            </a:xfrm>
            <a:custGeom>
              <a:avLst/>
              <a:gdLst/>
              <a:ahLst/>
              <a:cxnLst/>
              <a:rect l="l" t="t" r="r" b="b"/>
              <a:pathLst>
                <a:path w="9775" h="4204" extrusionOk="0">
                  <a:moveTo>
                    <a:pt x="467" y="1"/>
                  </a:moveTo>
                  <a:lnTo>
                    <a:pt x="0" y="1802"/>
                  </a:lnTo>
                  <a:lnTo>
                    <a:pt x="9307" y="4204"/>
                  </a:lnTo>
                  <a:lnTo>
                    <a:pt x="9774" y="236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6272945" y="1452549"/>
              <a:ext cx="213462" cy="91805"/>
            </a:xfrm>
            <a:custGeom>
              <a:avLst/>
              <a:gdLst/>
              <a:ahLst/>
              <a:cxnLst/>
              <a:rect l="l" t="t" r="r" b="b"/>
              <a:pathLst>
                <a:path w="9775" h="4204" extrusionOk="0">
                  <a:moveTo>
                    <a:pt x="468" y="0"/>
                  </a:moveTo>
                  <a:lnTo>
                    <a:pt x="1" y="1802"/>
                  </a:lnTo>
                  <a:lnTo>
                    <a:pt x="9274" y="4203"/>
                  </a:lnTo>
                  <a:lnTo>
                    <a:pt x="9774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6260563" y="1498429"/>
              <a:ext cx="213462" cy="92547"/>
            </a:xfrm>
            <a:custGeom>
              <a:avLst/>
              <a:gdLst/>
              <a:ahLst/>
              <a:cxnLst/>
              <a:rect l="l" t="t" r="r" b="b"/>
              <a:pathLst>
                <a:path w="9775" h="4238" extrusionOk="0">
                  <a:moveTo>
                    <a:pt x="468" y="1"/>
                  </a:moveTo>
                  <a:lnTo>
                    <a:pt x="1" y="1836"/>
                  </a:lnTo>
                  <a:lnTo>
                    <a:pt x="9307" y="4237"/>
                  </a:lnTo>
                  <a:lnTo>
                    <a:pt x="9774" y="2403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6605828" y="1240752"/>
              <a:ext cx="187235" cy="237155"/>
            </a:xfrm>
            <a:custGeom>
              <a:avLst/>
              <a:gdLst/>
              <a:ahLst/>
              <a:cxnLst/>
              <a:rect l="l" t="t" r="r" b="b"/>
              <a:pathLst>
                <a:path w="8574" h="10860" extrusionOk="0">
                  <a:moveTo>
                    <a:pt x="1488" y="1"/>
                  </a:moveTo>
                  <a:cubicBezTo>
                    <a:pt x="1341" y="1"/>
                    <a:pt x="1221" y="40"/>
                    <a:pt x="1135" y="126"/>
                  </a:cubicBezTo>
                  <a:cubicBezTo>
                    <a:pt x="1" y="1260"/>
                    <a:pt x="2036" y="3995"/>
                    <a:pt x="3203" y="5196"/>
                  </a:cubicBezTo>
                  <a:cubicBezTo>
                    <a:pt x="3203" y="5196"/>
                    <a:pt x="568" y="7831"/>
                    <a:pt x="1602" y="10100"/>
                  </a:cubicBezTo>
                  <a:cubicBezTo>
                    <a:pt x="1861" y="10651"/>
                    <a:pt x="2406" y="10859"/>
                    <a:pt x="3082" y="10859"/>
                  </a:cubicBezTo>
                  <a:cubicBezTo>
                    <a:pt x="5189" y="10859"/>
                    <a:pt x="8574" y="8832"/>
                    <a:pt x="8574" y="8832"/>
                  </a:cubicBezTo>
                  <a:cubicBezTo>
                    <a:pt x="8574" y="8832"/>
                    <a:pt x="7706" y="5697"/>
                    <a:pt x="7006" y="4396"/>
                  </a:cubicBezTo>
                  <a:cubicBezTo>
                    <a:pt x="6405" y="3254"/>
                    <a:pt x="2826" y="1"/>
                    <a:pt x="1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6610938" y="1252238"/>
              <a:ext cx="68482" cy="209378"/>
            </a:xfrm>
            <a:custGeom>
              <a:avLst/>
              <a:gdLst/>
              <a:ahLst/>
              <a:cxnLst/>
              <a:rect l="l" t="t" r="r" b="b"/>
              <a:pathLst>
                <a:path w="3136" h="9588" extrusionOk="0">
                  <a:moveTo>
                    <a:pt x="634" y="0"/>
                  </a:moveTo>
                  <a:cubicBezTo>
                    <a:pt x="0" y="1835"/>
                    <a:pt x="1602" y="3403"/>
                    <a:pt x="2702" y="4637"/>
                  </a:cubicBezTo>
                  <a:cubicBezTo>
                    <a:pt x="1468" y="5871"/>
                    <a:pt x="534" y="7906"/>
                    <a:pt x="1168" y="9574"/>
                  </a:cubicBezTo>
                  <a:cubicBezTo>
                    <a:pt x="1178" y="9584"/>
                    <a:pt x="1190" y="9588"/>
                    <a:pt x="1202" y="9588"/>
                  </a:cubicBezTo>
                  <a:cubicBezTo>
                    <a:pt x="1232" y="9588"/>
                    <a:pt x="1258" y="9564"/>
                    <a:pt x="1235" y="9540"/>
                  </a:cubicBezTo>
                  <a:cubicBezTo>
                    <a:pt x="868" y="7939"/>
                    <a:pt x="1968" y="5971"/>
                    <a:pt x="3036" y="4770"/>
                  </a:cubicBezTo>
                  <a:cubicBezTo>
                    <a:pt x="3103" y="4737"/>
                    <a:pt x="3136" y="4604"/>
                    <a:pt x="3069" y="4537"/>
                  </a:cubicBezTo>
                  <a:cubicBezTo>
                    <a:pt x="2035" y="3303"/>
                    <a:pt x="367" y="1802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6476182" y="724133"/>
              <a:ext cx="12404" cy="67762"/>
            </a:xfrm>
            <a:custGeom>
              <a:avLst/>
              <a:gdLst/>
              <a:ahLst/>
              <a:cxnLst/>
              <a:rect l="l" t="t" r="r" b="b"/>
              <a:pathLst>
                <a:path w="568" h="3103" extrusionOk="0">
                  <a:moveTo>
                    <a:pt x="301" y="0"/>
                  </a:moveTo>
                  <a:cubicBezTo>
                    <a:pt x="0" y="1001"/>
                    <a:pt x="0" y="2068"/>
                    <a:pt x="301" y="3102"/>
                  </a:cubicBezTo>
                  <a:cubicBezTo>
                    <a:pt x="567" y="2068"/>
                    <a:pt x="567" y="1001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6293340" y="773659"/>
              <a:ext cx="33542" cy="59027"/>
            </a:xfrm>
            <a:custGeom>
              <a:avLst/>
              <a:gdLst/>
              <a:ahLst/>
              <a:cxnLst/>
              <a:rect l="l" t="t" r="r" b="b"/>
              <a:pathLst>
                <a:path w="1536" h="2703" extrusionOk="0">
                  <a:moveTo>
                    <a:pt x="1" y="1"/>
                  </a:moveTo>
                  <a:cubicBezTo>
                    <a:pt x="101" y="501"/>
                    <a:pt x="301" y="1001"/>
                    <a:pt x="601" y="1435"/>
                  </a:cubicBezTo>
                  <a:cubicBezTo>
                    <a:pt x="835" y="1902"/>
                    <a:pt x="1168" y="2336"/>
                    <a:pt x="1535" y="2702"/>
                  </a:cubicBezTo>
                  <a:cubicBezTo>
                    <a:pt x="1402" y="2169"/>
                    <a:pt x="1202" y="1702"/>
                    <a:pt x="935" y="1235"/>
                  </a:cubicBezTo>
                  <a:cubicBezTo>
                    <a:pt x="701" y="768"/>
                    <a:pt x="368" y="3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6153496" y="910599"/>
              <a:ext cx="59027" cy="33542"/>
            </a:xfrm>
            <a:custGeom>
              <a:avLst/>
              <a:gdLst/>
              <a:ahLst/>
              <a:cxnLst/>
              <a:rect l="l" t="t" r="r" b="b"/>
              <a:pathLst>
                <a:path w="2703" h="1536" extrusionOk="0">
                  <a:moveTo>
                    <a:pt x="0" y="1"/>
                  </a:moveTo>
                  <a:cubicBezTo>
                    <a:pt x="367" y="368"/>
                    <a:pt x="801" y="701"/>
                    <a:pt x="1268" y="968"/>
                  </a:cubicBezTo>
                  <a:cubicBezTo>
                    <a:pt x="1701" y="1235"/>
                    <a:pt x="2202" y="1435"/>
                    <a:pt x="2702" y="1535"/>
                  </a:cubicBezTo>
                  <a:cubicBezTo>
                    <a:pt x="2335" y="1168"/>
                    <a:pt x="1935" y="835"/>
                    <a:pt x="1468" y="601"/>
                  </a:cubicBezTo>
                  <a:cubicBezTo>
                    <a:pt x="1001" y="301"/>
                    <a:pt x="534" y="1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6101764" y="1094903"/>
              <a:ext cx="67762" cy="8757"/>
            </a:xfrm>
            <a:custGeom>
              <a:avLst/>
              <a:gdLst/>
              <a:ahLst/>
              <a:cxnLst/>
              <a:rect l="l" t="t" r="r" b="b"/>
              <a:pathLst>
                <a:path w="3103" h="401" extrusionOk="0">
                  <a:moveTo>
                    <a:pt x="1564" y="0"/>
                  </a:moveTo>
                  <a:cubicBezTo>
                    <a:pt x="1043" y="0"/>
                    <a:pt x="518" y="67"/>
                    <a:pt x="1" y="200"/>
                  </a:cubicBezTo>
                  <a:cubicBezTo>
                    <a:pt x="501" y="334"/>
                    <a:pt x="1035" y="400"/>
                    <a:pt x="1569" y="400"/>
                  </a:cubicBezTo>
                  <a:cubicBezTo>
                    <a:pt x="2069" y="400"/>
                    <a:pt x="2603" y="334"/>
                    <a:pt x="3103" y="200"/>
                  </a:cubicBezTo>
                  <a:cubicBezTo>
                    <a:pt x="2603" y="67"/>
                    <a:pt x="2086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6151312" y="1254422"/>
              <a:ext cx="59005" cy="34263"/>
            </a:xfrm>
            <a:custGeom>
              <a:avLst/>
              <a:gdLst/>
              <a:ahLst/>
              <a:cxnLst/>
              <a:rect l="l" t="t" r="r" b="b"/>
              <a:pathLst>
                <a:path w="2702" h="1569" extrusionOk="0">
                  <a:moveTo>
                    <a:pt x="2702" y="0"/>
                  </a:moveTo>
                  <a:cubicBezTo>
                    <a:pt x="2168" y="134"/>
                    <a:pt x="1701" y="334"/>
                    <a:pt x="1234" y="601"/>
                  </a:cubicBezTo>
                  <a:cubicBezTo>
                    <a:pt x="767" y="868"/>
                    <a:pt x="367" y="1168"/>
                    <a:pt x="0" y="1568"/>
                  </a:cubicBezTo>
                  <a:cubicBezTo>
                    <a:pt x="500" y="1435"/>
                    <a:pt x="1001" y="1235"/>
                    <a:pt x="1434" y="968"/>
                  </a:cubicBezTo>
                  <a:cubicBezTo>
                    <a:pt x="1901" y="701"/>
                    <a:pt x="2335" y="401"/>
                    <a:pt x="2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6747157" y="1258790"/>
              <a:ext cx="59027" cy="34263"/>
            </a:xfrm>
            <a:custGeom>
              <a:avLst/>
              <a:gdLst/>
              <a:ahLst/>
              <a:cxnLst/>
              <a:rect l="l" t="t" r="r" b="b"/>
              <a:pathLst>
                <a:path w="2703" h="1569" extrusionOk="0">
                  <a:moveTo>
                    <a:pt x="0" y="0"/>
                  </a:moveTo>
                  <a:lnTo>
                    <a:pt x="0" y="0"/>
                  </a:lnTo>
                  <a:cubicBezTo>
                    <a:pt x="367" y="401"/>
                    <a:pt x="801" y="701"/>
                    <a:pt x="1268" y="968"/>
                  </a:cubicBezTo>
                  <a:cubicBezTo>
                    <a:pt x="1701" y="1235"/>
                    <a:pt x="2202" y="1435"/>
                    <a:pt x="2702" y="1568"/>
                  </a:cubicBezTo>
                  <a:cubicBezTo>
                    <a:pt x="2335" y="1168"/>
                    <a:pt x="1902" y="868"/>
                    <a:pt x="1435" y="601"/>
                  </a:cubicBezTo>
                  <a:cubicBezTo>
                    <a:pt x="1001" y="334"/>
                    <a:pt x="501" y="1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6790132" y="1099445"/>
              <a:ext cx="67762" cy="9303"/>
            </a:xfrm>
            <a:custGeom>
              <a:avLst/>
              <a:gdLst/>
              <a:ahLst/>
              <a:cxnLst/>
              <a:rect l="l" t="t" r="r" b="b"/>
              <a:pathLst>
                <a:path w="3103" h="426" extrusionOk="0">
                  <a:moveTo>
                    <a:pt x="1539" y="1"/>
                  </a:moveTo>
                  <a:cubicBezTo>
                    <a:pt x="1018" y="1"/>
                    <a:pt x="501" y="76"/>
                    <a:pt x="0" y="226"/>
                  </a:cubicBezTo>
                  <a:cubicBezTo>
                    <a:pt x="501" y="359"/>
                    <a:pt x="1018" y="426"/>
                    <a:pt x="1539" y="426"/>
                  </a:cubicBezTo>
                  <a:cubicBezTo>
                    <a:pt x="2060" y="426"/>
                    <a:pt x="2585" y="359"/>
                    <a:pt x="3102" y="226"/>
                  </a:cubicBezTo>
                  <a:cubicBezTo>
                    <a:pt x="2585" y="76"/>
                    <a:pt x="2060" y="1"/>
                    <a:pt x="1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6750062" y="914966"/>
              <a:ext cx="58306" cy="34263"/>
            </a:xfrm>
            <a:custGeom>
              <a:avLst/>
              <a:gdLst/>
              <a:ahLst/>
              <a:cxnLst/>
              <a:rect l="l" t="t" r="r" b="b"/>
              <a:pathLst>
                <a:path w="2670" h="1569" extrusionOk="0">
                  <a:moveTo>
                    <a:pt x="2669" y="1"/>
                  </a:moveTo>
                  <a:cubicBezTo>
                    <a:pt x="1635" y="268"/>
                    <a:pt x="734" y="801"/>
                    <a:pt x="1" y="1569"/>
                  </a:cubicBezTo>
                  <a:cubicBezTo>
                    <a:pt x="501" y="1435"/>
                    <a:pt x="968" y="1235"/>
                    <a:pt x="1435" y="968"/>
                  </a:cubicBezTo>
                  <a:cubicBezTo>
                    <a:pt x="1869" y="701"/>
                    <a:pt x="2302" y="368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6637164" y="775843"/>
              <a:ext cx="33521" cy="58306"/>
            </a:xfrm>
            <a:custGeom>
              <a:avLst/>
              <a:gdLst/>
              <a:ahLst/>
              <a:cxnLst/>
              <a:rect l="l" t="t" r="r" b="b"/>
              <a:pathLst>
                <a:path w="1535" h="2670" extrusionOk="0">
                  <a:moveTo>
                    <a:pt x="1535" y="1"/>
                  </a:moveTo>
                  <a:lnTo>
                    <a:pt x="1535" y="1"/>
                  </a:lnTo>
                  <a:cubicBezTo>
                    <a:pt x="1168" y="334"/>
                    <a:pt x="834" y="768"/>
                    <a:pt x="601" y="1235"/>
                  </a:cubicBezTo>
                  <a:cubicBezTo>
                    <a:pt x="334" y="1668"/>
                    <a:pt x="134" y="2169"/>
                    <a:pt x="0" y="2669"/>
                  </a:cubicBezTo>
                  <a:cubicBezTo>
                    <a:pt x="367" y="2302"/>
                    <a:pt x="701" y="1902"/>
                    <a:pt x="968" y="1435"/>
                  </a:cubicBezTo>
                  <a:cubicBezTo>
                    <a:pt x="1234" y="968"/>
                    <a:pt x="1435" y="50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6592005" y="1432874"/>
              <a:ext cx="769968" cy="389428"/>
            </a:xfrm>
            <a:custGeom>
              <a:avLst/>
              <a:gdLst/>
              <a:ahLst/>
              <a:cxnLst/>
              <a:rect l="l" t="t" r="r" b="b"/>
              <a:pathLst>
                <a:path w="35259" h="17833" extrusionOk="0">
                  <a:moveTo>
                    <a:pt x="9674" y="1"/>
                  </a:moveTo>
                  <a:cubicBezTo>
                    <a:pt x="9674" y="1"/>
                    <a:pt x="134" y="7840"/>
                    <a:pt x="0" y="8040"/>
                  </a:cubicBezTo>
                  <a:cubicBezTo>
                    <a:pt x="0" y="8040"/>
                    <a:pt x="5838" y="14044"/>
                    <a:pt x="8873" y="15645"/>
                  </a:cubicBezTo>
                  <a:cubicBezTo>
                    <a:pt x="11600" y="17067"/>
                    <a:pt x="18362" y="17832"/>
                    <a:pt x="24818" y="17832"/>
                  </a:cubicBezTo>
                  <a:cubicBezTo>
                    <a:pt x="25786" y="17832"/>
                    <a:pt x="26747" y="17815"/>
                    <a:pt x="27687" y="17780"/>
                  </a:cubicBezTo>
                  <a:cubicBezTo>
                    <a:pt x="34892" y="17547"/>
                    <a:pt x="35259" y="13877"/>
                    <a:pt x="30822" y="12543"/>
                  </a:cubicBezTo>
                  <a:cubicBezTo>
                    <a:pt x="26652" y="11276"/>
                    <a:pt x="14510" y="7039"/>
                    <a:pt x="13510" y="6105"/>
                  </a:cubicBezTo>
                  <a:cubicBezTo>
                    <a:pt x="12509" y="5205"/>
                    <a:pt x="9674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6637361" y="1485763"/>
              <a:ext cx="175159" cy="137554"/>
            </a:xfrm>
            <a:custGeom>
              <a:avLst/>
              <a:gdLst/>
              <a:ahLst/>
              <a:cxnLst/>
              <a:rect l="l" t="t" r="r" b="b"/>
              <a:pathLst>
                <a:path w="8021" h="6299" extrusionOk="0">
                  <a:moveTo>
                    <a:pt x="7991" y="0"/>
                  </a:moveTo>
                  <a:cubicBezTo>
                    <a:pt x="7983" y="0"/>
                    <a:pt x="7973" y="4"/>
                    <a:pt x="7964" y="14"/>
                  </a:cubicBezTo>
                  <a:cubicBezTo>
                    <a:pt x="7330" y="548"/>
                    <a:pt x="2893" y="3750"/>
                    <a:pt x="25" y="6218"/>
                  </a:cubicBezTo>
                  <a:cubicBezTo>
                    <a:pt x="0" y="6267"/>
                    <a:pt x="12" y="6298"/>
                    <a:pt x="32" y="6298"/>
                  </a:cubicBezTo>
                  <a:cubicBezTo>
                    <a:pt x="40" y="6298"/>
                    <a:pt x="49" y="6294"/>
                    <a:pt x="58" y="6285"/>
                  </a:cubicBezTo>
                  <a:cubicBezTo>
                    <a:pt x="3794" y="3783"/>
                    <a:pt x="7330" y="581"/>
                    <a:pt x="7997" y="47"/>
                  </a:cubicBezTo>
                  <a:cubicBezTo>
                    <a:pt x="8021" y="24"/>
                    <a:pt x="8011" y="0"/>
                    <a:pt x="79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7073490" y="1696294"/>
              <a:ext cx="552161" cy="679212"/>
            </a:xfrm>
            <a:custGeom>
              <a:avLst/>
              <a:gdLst/>
              <a:ahLst/>
              <a:cxnLst/>
              <a:rect l="l" t="t" r="r" b="b"/>
              <a:pathLst>
                <a:path w="25285" h="31103" extrusionOk="0">
                  <a:moveTo>
                    <a:pt x="10563" y="1"/>
                  </a:moveTo>
                  <a:cubicBezTo>
                    <a:pt x="9207" y="1"/>
                    <a:pt x="7959" y="610"/>
                    <a:pt x="7005" y="1648"/>
                  </a:cubicBezTo>
                  <a:cubicBezTo>
                    <a:pt x="6538" y="2181"/>
                    <a:pt x="934" y="10321"/>
                    <a:pt x="434" y="13356"/>
                  </a:cubicBezTo>
                  <a:cubicBezTo>
                    <a:pt x="0" y="16058"/>
                    <a:pt x="1835" y="18893"/>
                    <a:pt x="1835" y="18893"/>
                  </a:cubicBezTo>
                  <a:lnTo>
                    <a:pt x="634" y="31102"/>
                  </a:lnTo>
                  <a:cubicBezTo>
                    <a:pt x="634" y="31102"/>
                    <a:pt x="20381" y="30502"/>
                    <a:pt x="25285" y="29968"/>
                  </a:cubicBezTo>
                  <a:cubicBezTo>
                    <a:pt x="25285" y="29968"/>
                    <a:pt x="20281" y="7452"/>
                    <a:pt x="14744" y="1981"/>
                  </a:cubicBezTo>
                  <a:cubicBezTo>
                    <a:pt x="13365" y="602"/>
                    <a:pt x="11910" y="1"/>
                    <a:pt x="10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7196454" y="1720074"/>
              <a:ext cx="497677" cy="654776"/>
            </a:xfrm>
            <a:custGeom>
              <a:avLst/>
              <a:gdLst/>
              <a:ahLst/>
              <a:cxnLst/>
              <a:rect l="l" t="t" r="r" b="b"/>
              <a:pathLst>
                <a:path w="22790" h="29984" extrusionOk="0">
                  <a:moveTo>
                    <a:pt x="7551" y="0"/>
                  </a:moveTo>
                  <a:cubicBezTo>
                    <a:pt x="6813" y="0"/>
                    <a:pt x="6506" y="1036"/>
                    <a:pt x="7045" y="3794"/>
                  </a:cubicBezTo>
                  <a:cubicBezTo>
                    <a:pt x="7912" y="8064"/>
                    <a:pt x="10848" y="19239"/>
                    <a:pt x="10481" y="19239"/>
                  </a:cubicBezTo>
                  <a:cubicBezTo>
                    <a:pt x="10314" y="19239"/>
                    <a:pt x="6211" y="18305"/>
                    <a:pt x="4643" y="17771"/>
                  </a:cubicBezTo>
                  <a:cubicBezTo>
                    <a:pt x="4613" y="17761"/>
                    <a:pt x="4583" y="17757"/>
                    <a:pt x="4551" y="17757"/>
                  </a:cubicBezTo>
                  <a:cubicBezTo>
                    <a:pt x="3162" y="17757"/>
                    <a:pt x="1" y="26853"/>
                    <a:pt x="1207" y="27244"/>
                  </a:cubicBezTo>
                  <a:cubicBezTo>
                    <a:pt x="4600" y="28375"/>
                    <a:pt x="11924" y="29984"/>
                    <a:pt x="16413" y="29984"/>
                  </a:cubicBezTo>
                  <a:cubicBezTo>
                    <a:pt x="17486" y="29984"/>
                    <a:pt x="18397" y="29892"/>
                    <a:pt x="19053" y="29679"/>
                  </a:cubicBezTo>
                  <a:cubicBezTo>
                    <a:pt x="22789" y="28445"/>
                    <a:pt x="18019" y="11600"/>
                    <a:pt x="11215" y="3127"/>
                  </a:cubicBezTo>
                  <a:cubicBezTo>
                    <a:pt x="9851" y="1404"/>
                    <a:pt x="8410" y="0"/>
                    <a:pt x="7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6978782" y="2016293"/>
              <a:ext cx="327825" cy="302384"/>
            </a:xfrm>
            <a:custGeom>
              <a:avLst/>
              <a:gdLst/>
              <a:ahLst/>
              <a:cxnLst/>
              <a:rect l="l" t="t" r="r" b="b"/>
              <a:pathLst>
                <a:path w="15012" h="13847" extrusionOk="0">
                  <a:moveTo>
                    <a:pt x="5447" y="0"/>
                  </a:moveTo>
                  <a:cubicBezTo>
                    <a:pt x="3983" y="0"/>
                    <a:pt x="2369" y="234"/>
                    <a:pt x="1869" y="870"/>
                  </a:cubicBezTo>
                  <a:cubicBezTo>
                    <a:pt x="1502" y="1404"/>
                    <a:pt x="1502" y="2104"/>
                    <a:pt x="1869" y="2638"/>
                  </a:cubicBezTo>
                  <a:cubicBezTo>
                    <a:pt x="1368" y="2838"/>
                    <a:pt x="968" y="3172"/>
                    <a:pt x="701" y="3639"/>
                  </a:cubicBezTo>
                  <a:cubicBezTo>
                    <a:pt x="268" y="4473"/>
                    <a:pt x="1402" y="5540"/>
                    <a:pt x="1402" y="5540"/>
                  </a:cubicBezTo>
                  <a:cubicBezTo>
                    <a:pt x="901" y="5840"/>
                    <a:pt x="534" y="6274"/>
                    <a:pt x="301" y="6774"/>
                  </a:cubicBezTo>
                  <a:cubicBezTo>
                    <a:pt x="1" y="7608"/>
                    <a:pt x="968" y="8843"/>
                    <a:pt x="968" y="8843"/>
                  </a:cubicBezTo>
                  <a:cubicBezTo>
                    <a:pt x="701" y="9343"/>
                    <a:pt x="601" y="9943"/>
                    <a:pt x="735" y="10544"/>
                  </a:cubicBezTo>
                  <a:cubicBezTo>
                    <a:pt x="1135" y="12078"/>
                    <a:pt x="3437" y="12812"/>
                    <a:pt x="4904" y="13279"/>
                  </a:cubicBezTo>
                  <a:cubicBezTo>
                    <a:pt x="6372" y="13779"/>
                    <a:pt x="10975" y="13746"/>
                    <a:pt x="11843" y="13846"/>
                  </a:cubicBezTo>
                  <a:lnTo>
                    <a:pt x="15011" y="4473"/>
                  </a:lnTo>
                  <a:cubicBezTo>
                    <a:pt x="15011" y="4473"/>
                    <a:pt x="9074" y="470"/>
                    <a:pt x="7273" y="136"/>
                  </a:cubicBezTo>
                  <a:cubicBezTo>
                    <a:pt x="6784" y="51"/>
                    <a:pt x="6132" y="0"/>
                    <a:pt x="5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7021037" y="2070645"/>
              <a:ext cx="109733" cy="15133"/>
            </a:xfrm>
            <a:custGeom>
              <a:avLst/>
              <a:gdLst/>
              <a:ahLst/>
              <a:cxnLst/>
              <a:rect l="l" t="t" r="r" b="b"/>
              <a:pathLst>
                <a:path w="5025" h="693" extrusionOk="0">
                  <a:moveTo>
                    <a:pt x="565" y="0"/>
                  </a:moveTo>
                  <a:cubicBezTo>
                    <a:pt x="388" y="0"/>
                    <a:pt x="211" y="5"/>
                    <a:pt x="34" y="16"/>
                  </a:cubicBezTo>
                  <a:cubicBezTo>
                    <a:pt x="0" y="16"/>
                    <a:pt x="0" y="116"/>
                    <a:pt x="34" y="116"/>
                  </a:cubicBezTo>
                  <a:cubicBezTo>
                    <a:pt x="1702" y="383"/>
                    <a:pt x="3370" y="383"/>
                    <a:pt x="4971" y="683"/>
                  </a:cubicBezTo>
                  <a:cubicBezTo>
                    <a:pt x="4977" y="690"/>
                    <a:pt x="4984" y="692"/>
                    <a:pt x="4990" y="692"/>
                  </a:cubicBezTo>
                  <a:cubicBezTo>
                    <a:pt x="5013" y="692"/>
                    <a:pt x="5024" y="650"/>
                    <a:pt x="4971" y="650"/>
                  </a:cubicBezTo>
                  <a:cubicBezTo>
                    <a:pt x="3510" y="351"/>
                    <a:pt x="2050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7009376" y="2134344"/>
              <a:ext cx="103466" cy="27712"/>
            </a:xfrm>
            <a:custGeom>
              <a:avLst/>
              <a:gdLst/>
              <a:ahLst/>
              <a:cxnLst/>
              <a:rect l="l" t="t" r="r" b="b"/>
              <a:pathLst>
                <a:path w="4738" h="1269" extrusionOk="0">
                  <a:moveTo>
                    <a:pt x="34" y="1"/>
                  </a:moveTo>
                  <a:cubicBezTo>
                    <a:pt x="1" y="1"/>
                    <a:pt x="1" y="101"/>
                    <a:pt x="34" y="101"/>
                  </a:cubicBezTo>
                  <a:cubicBezTo>
                    <a:pt x="401" y="234"/>
                    <a:pt x="768" y="334"/>
                    <a:pt x="1135" y="401"/>
                  </a:cubicBezTo>
                  <a:lnTo>
                    <a:pt x="2336" y="668"/>
                  </a:lnTo>
                  <a:cubicBezTo>
                    <a:pt x="3136" y="868"/>
                    <a:pt x="3937" y="1068"/>
                    <a:pt x="4704" y="1268"/>
                  </a:cubicBezTo>
                  <a:cubicBezTo>
                    <a:pt x="4737" y="1268"/>
                    <a:pt x="4737" y="1202"/>
                    <a:pt x="4704" y="1202"/>
                  </a:cubicBezTo>
                  <a:cubicBezTo>
                    <a:pt x="3937" y="968"/>
                    <a:pt x="3136" y="735"/>
                    <a:pt x="2369" y="501"/>
                  </a:cubicBezTo>
                  <a:cubicBezTo>
                    <a:pt x="1969" y="401"/>
                    <a:pt x="1569" y="301"/>
                    <a:pt x="1168" y="201"/>
                  </a:cubicBezTo>
                  <a:cubicBezTo>
                    <a:pt x="801" y="68"/>
                    <a:pt x="434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6999921" y="2209376"/>
              <a:ext cx="93989" cy="26249"/>
            </a:xfrm>
            <a:custGeom>
              <a:avLst/>
              <a:gdLst/>
              <a:ahLst/>
              <a:cxnLst/>
              <a:rect l="l" t="t" r="r" b="b"/>
              <a:pathLst>
                <a:path w="4304" h="1202" extrusionOk="0">
                  <a:moveTo>
                    <a:pt x="33" y="1"/>
                  </a:moveTo>
                  <a:cubicBezTo>
                    <a:pt x="0" y="1"/>
                    <a:pt x="0" y="34"/>
                    <a:pt x="33" y="34"/>
                  </a:cubicBezTo>
                  <a:cubicBezTo>
                    <a:pt x="334" y="201"/>
                    <a:pt x="634" y="334"/>
                    <a:pt x="967" y="401"/>
                  </a:cubicBezTo>
                  <a:lnTo>
                    <a:pt x="2068" y="668"/>
                  </a:lnTo>
                  <a:cubicBezTo>
                    <a:pt x="2802" y="835"/>
                    <a:pt x="3536" y="1001"/>
                    <a:pt x="4270" y="1201"/>
                  </a:cubicBezTo>
                  <a:cubicBezTo>
                    <a:pt x="4303" y="1201"/>
                    <a:pt x="4303" y="1135"/>
                    <a:pt x="4270" y="1135"/>
                  </a:cubicBezTo>
                  <a:cubicBezTo>
                    <a:pt x="3536" y="968"/>
                    <a:pt x="2835" y="768"/>
                    <a:pt x="2102" y="568"/>
                  </a:cubicBezTo>
                  <a:lnTo>
                    <a:pt x="1034" y="234"/>
                  </a:lnTo>
                  <a:cubicBezTo>
                    <a:pt x="701" y="101"/>
                    <a:pt x="367" y="34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7264323" y="1714309"/>
              <a:ext cx="391088" cy="668271"/>
            </a:xfrm>
            <a:custGeom>
              <a:avLst/>
              <a:gdLst/>
              <a:ahLst/>
              <a:cxnLst/>
              <a:rect l="l" t="t" r="r" b="b"/>
              <a:pathLst>
                <a:path w="17909" h="30602" extrusionOk="0">
                  <a:moveTo>
                    <a:pt x="4439" y="1"/>
                  </a:moveTo>
                  <a:cubicBezTo>
                    <a:pt x="3630" y="1"/>
                    <a:pt x="3290" y="1079"/>
                    <a:pt x="3637" y="3425"/>
                  </a:cubicBezTo>
                  <a:cubicBezTo>
                    <a:pt x="4371" y="8195"/>
                    <a:pt x="7573" y="18769"/>
                    <a:pt x="7039" y="19136"/>
                  </a:cubicBezTo>
                  <a:cubicBezTo>
                    <a:pt x="7030" y="19143"/>
                    <a:pt x="7006" y="19147"/>
                    <a:pt x="6969" y="19147"/>
                  </a:cubicBezTo>
                  <a:cubicBezTo>
                    <a:pt x="6369" y="19147"/>
                    <a:pt x="2336" y="18168"/>
                    <a:pt x="2336" y="18168"/>
                  </a:cubicBezTo>
                  <a:lnTo>
                    <a:pt x="1" y="28509"/>
                  </a:lnTo>
                  <a:cubicBezTo>
                    <a:pt x="3770" y="29443"/>
                    <a:pt x="7573" y="30110"/>
                    <a:pt x="11409" y="30477"/>
                  </a:cubicBezTo>
                  <a:cubicBezTo>
                    <a:pt x="12242" y="30561"/>
                    <a:pt x="12963" y="30601"/>
                    <a:pt x="13587" y="30601"/>
                  </a:cubicBezTo>
                  <a:cubicBezTo>
                    <a:pt x="17908" y="30601"/>
                    <a:pt x="17559" y="28677"/>
                    <a:pt x="17413" y="26141"/>
                  </a:cubicBezTo>
                  <a:cubicBezTo>
                    <a:pt x="16779" y="16867"/>
                    <a:pt x="11476" y="7494"/>
                    <a:pt x="8140" y="3158"/>
                  </a:cubicBezTo>
                  <a:cubicBezTo>
                    <a:pt x="6574" y="1120"/>
                    <a:pt x="5263" y="1"/>
                    <a:pt x="4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7314221" y="2135436"/>
              <a:ext cx="44832" cy="204181"/>
            </a:xfrm>
            <a:custGeom>
              <a:avLst/>
              <a:gdLst/>
              <a:ahLst/>
              <a:cxnLst/>
              <a:rect l="l" t="t" r="r" b="b"/>
              <a:pathLst>
                <a:path w="2053" h="9350" extrusionOk="0">
                  <a:moveTo>
                    <a:pt x="2036" y="1"/>
                  </a:moveTo>
                  <a:cubicBezTo>
                    <a:pt x="2027" y="1"/>
                    <a:pt x="2019" y="18"/>
                    <a:pt x="2019" y="51"/>
                  </a:cubicBezTo>
                  <a:cubicBezTo>
                    <a:pt x="1885" y="818"/>
                    <a:pt x="618" y="5822"/>
                    <a:pt x="17" y="9324"/>
                  </a:cubicBezTo>
                  <a:cubicBezTo>
                    <a:pt x="1" y="9341"/>
                    <a:pt x="17" y="9349"/>
                    <a:pt x="38" y="9349"/>
                  </a:cubicBezTo>
                  <a:cubicBezTo>
                    <a:pt x="59" y="9349"/>
                    <a:pt x="84" y="9341"/>
                    <a:pt x="84" y="9324"/>
                  </a:cubicBezTo>
                  <a:cubicBezTo>
                    <a:pt x="1252" y="5255"/>
                    <a:pt x="1885" y="818"/>
                    <a:pt x="2052" y="51"/>
                  </a:cubicBezTo>
                  <a:cubicBezTo>
                    <a:pt x="2052" y="18"/>
                    <a:pt x="2044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7313872" y="1911345"/>
              <a:ext cx="211977" cy="248533"/>
            </a:xfrm>
            <a:custGeom>
              <a:avLst/>
              <a:gdLst/>
              <a:ahLst/>
              <a:cxnLst/>
              <a:rect l="l" t="t" r="r" b="b"/>
              <a:pathLst>
                <a:path w="9707" h="11381" extrusionOk="0">
                  <a:moveTo>
                    <a:pt x="2579" y="0"/>
                  </a:moveTo>
                  <a:cubicBezTo>
                    <a:pt x="2563" y="0"/>
                    <a:pt x="2549" y="20"/>
                    <a:pt x="2569" y="39"/>
                  </a:cubicBezTo>
                  <a:cubicBezTo>
                    <a:pt x="2669" y="639"/>
                    <a:pt x="3236" y="3008"/>
                    <a:pt x="3302" y="3375"/>
                  </a:cubicBezTo>
                  <a:cubicBezTo>
                    <a:pt x="3369" y="3675"/>
                    <a:pt x="3436" y="3942"/>
                    <a:pt x="3503" y="4209"/>
                  </a:cubicBezTo>
                  <a:lnTo>
                    <a:pt x="3469" y="4175"/>
                  </a:lnTo>
                  <a:cubicBezTo>
                    <a:pt x="3336" y="3942"/>
                    <a:pt x="3202" y="3742"/>
                    <a:pt x="3069" y="3541"/>
                  </a:cubicBezTo>
                  <a:cubicBezTo>
                    <a:pt x="2802" y="3108"/>
                    <a:pt x="2502" y="2641"/>
                    <a:pt x="2302" y="2207"/>
                  </a:cubicBezTo>
                  <a:cubicBezTo>
                    <a:pt x="2288" y="2193"/>
                    <a:pt x="2268" y="2185"/>
                    <a:pt x="2253" y="2185"/>
                  </a:cubicBezTo>
                  <a:cubicBezTo>
                    <a:pt x="2230" y="2185"/>
                    <a:pt x="2215" y="2201"/>
                    <a:pt x="2235" y="2240"/>
                  </a:cubicBezTo>
                  <a:cubicBezTo>
                    <a:pt x="2435" y="2707"/>
                    <a:pt x="2635" y="3174"/>
                    <a:pt x="2869" y="3641"/>
                  </a:cubicBezTo>
                  <a:cubicBezTo>
                    <a:pt x="2969" y="3875"/>
                    <a:pt x="3102" y="4108"/>
                    <a:pt x="3236" y="4342"/>
                  </a:cubicBezTo>
                  <a:cubicBezTo>
                    <a:pt x="3336" y="4575"/>
                    <a:pt x="3503" y="4776"/>
                    <a:pt x="3636" y="4976"/>
                  </a:cubicBezTo>
                  <a:lnTo>
                    <a:pt x="3803" y="5676"/>
                  </a:lnTo>
                  <a:cubicBezTo>
                    <a:pt x="3970" y="6443"/>
                    <a:pt x="4136" y="7177"/>
                    <a:pt x="4303" y="7945"/>
                  </a:cubicBezTo>
                  <a:cubicBezTo>
                    <a:pt x="4470" y="8645"/>
                    <a:pt x="4603" y="9379"/>
                    <a:pt x="4770" y="10046"/>
                  </a:cubicBezTo>
                  <a:cubicBezTo>
                    <a:pt x="4003" y="9879"/>
                    <a:pt x="3269" y="9712"/>
                    <a:pt x="2502" y="9546"/>
                  </a:cubicBezTo>
                  <a:lnTo>
                    <a:pt x="1334" y="9312"/>
                  </a:lnTo>
                  <a:cubicBezTo>
                    <a:pt x="901" y="9245"/>
                    <a:pt x="467" y="9212"/>
                    <a:pt x="33" y="9079"/>
                  </a:cubicBezTo>
                  <a:cubicBezTo>
                    <a:pt x="0" y="9079"/>
                    <a:pt x="0" y="9145"/>
                    <a:pt x="33" y="9145"/>
                  </a:cubicBezTo>
                  <a:cubicBezTo>
                    <a:pt x="467" y="9212"/>
                    <a:pt x="867" y="9379"/>
                    <a:pt x="1268" y="9512"/>
                  </a:cubicBezTo>
                  <a:lnTo>
                    <a:pt x="2435" y="9813"/>
                  </a:lnTo>
                  <a:cubicBezTo>
                    <a:pt x="3236" y="10013"/>
                    <a:pt x="4036" y="10213"/>
                    <a:pt x="4870" y="10413"/>
                  </a:cubicBezTo>
                  <a:cubicBezTo>
                    <a:pt x="5671" y="10613"/>
                    <a:pt x="6471" y="10780"/>
                    <a:pt x="7272" y="10947"/>
                  </a:cubicBezTo>
                  <a:lnTo>
                    <a:pt x="8506" y="11180"/>
                  </a:lnTo>
                  <a:cubicBezTo>
                    <a:pt x="8906" y="11280"/>
                    <a:pt x="9273" y="11347"/>
                    <a:pt x="9707" y="11380"/>
                  </a:cubicBezTo>
                  <a:cubicBezTo>
                    <a:pt x="9307" y="11214"/>
                    <a:pt x="8906" y="11080"/>
                    <a:pt x="8473" y="11013"/>
                  </a:cubicBezTo>
                  <a:lnTo>
                    <a:pt x="7339" y="10680"/>
                  </a:lnTo>
                  <a:lnTo>
                    <a:pt x="6838" y="10546"/>
                  </a:lnTo>
                  <a:lnTo>
                    <a:pt x="6905" y="10546"/>
                  </a:lnTo>
                  <a:lnTo>
                    <a:pt x="7572" y="10513"/>
                  </a:lnTo>
                  <a:cubicBezTo>
                    <a:pt x="7806" y="10513"/>
                    <a:pt x="8039" y="10480"/>
                    <a:pt x="8273" y="10480"/>
                  </a:cubicBezTo>
                  <a:cubicBezTo>
                    <a:pt x="8306" y="10480"/>
                    <a:pt x="8306" y="10413"/>
                    <a:pt x="8273" y="10413"/>
                  </a:cubicBezTo>
                  <a:lnTo>
                    <a:pt x="6238" y="10413"/>
                  </a:lnTo>
                  <a:cubicBezTo>
                    <a:pt x="5871" y="10313"/>
                    <a:pt x="5504" y="10246"/>
                    <a:pt x="5137" y="10146"/>
                  </a:cubicBezTo>
                  <a:cubicBezTo>
                    <a:pt x="5037" y="9379"/>
                    <a:pt x="4837" y="8645"/>
                    <a:pt x="4670" y="7878"/>
                  </a:cubicBezTo>
                  <a:cubicBezTo>
                    <a:pt x="4503" y="7144"/>
                    <a:pt x="4303" y="6343"/>
                    <a:pt x="4103" y="5576"/>
                  </a:cubicBezTo>
                  <a:cubicBezTo>
                    <a:pt x="3936" y="4809"/>
                    <a:pt x="3703" y="4042"/>
                    <a:pt x="3503" y="3308"/>
                  </a:cubicBezTo>
                  <a:cubicBezTo>
                    <a:pt x="3369" y="2941"/>
                    <a:pt x="2802" y="639"/>
                    <a:pt x="2602" y="39"/>
                  </a:cubicBezTo>
                  <a:cubicBezTo>
                    <a:pt x="2602" y="11"/>
                    <a:pt x="2590" y="0"/>
                    <a:pt x="2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7265066" y="2336860"/>
              <a:ext cx="284106" cy="48829"/>
            </a:xfrm>
            <a:custGeom>
              <a:avLst/>
              <a:gdLst/>
              <a:ahLst/>
              <a:cxnLst/>
              <a:rect l="l" t="t" r="r" b="b"/>
              <a:pathLst>
                <a:path w="13010" h="2236" extrusionOk="0">
                  <a:moveTo>
                    <a:pt x="67" y="0"/>
                  </a:moveTo>
                  <a:cubicBezTo>
                    <a:pt x="33" y="0"/>
                    <a:pt x="0" y="67"/>
                    <a:pt x="67" y="67"/>
                  </a:cubicBezTo>
                  <a:cubicBezTo>
                    <a:pt x="4236" y="1334"/>
                    <a:pt x="8573" y="2068"/>
                    <a:pt x="12943" y="2235"/>
                  </a:cubicBezTo>
                  <a:cubicBezTo>
                    <a:pt x="13009" y="2235"/>
                    <a:pt x="13009" y="2102"/>
                    <a:pt x="12943" y="2102"/>
                  </a:cubicBezTo>
                  <a:cubicBezTo>
                    <a:pt x="9373" y="1668"/>
                    <a:pt x="3002" y="6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7196585" y="1695551"/>
              <a:ext cx="161903" cy="122443"/>
            </a:xfrm>
            <a:custGeom>
              <a:avLst/>
              <a:gdLst/>
              <a:ahLst/>
              <a:cxnLst/>
              <a:rect l="l" t="t" r="r" b="b"/>
              <a:pathLst>
                <a:path w="7414" h="5607" extrusionOk="0">
                  <a:moveTo>
                    <a:pt x="5701" y="1"/>
                  </a:moveTo>
                  <a:cubicBezTo>
                    <a:pt x="5492" y="1"/>
                    <a:pt x="5260" y="27"/>
                    <a:pt x="5004" y="80"/>
                  </a:cubicBezTo>
                  <a:cubicBezTo>
                    <a:pt x="2769" y="547"/>
                    <a:pt x="1" y="3683"/>
                    <a:pt x="334" y="4250"/>
                  </a:cubicBezTo>
                  <a:cubicBezTo>
                    <a:pt x="402" y="4379"/>
                    <a:pt x="549" y="4428"/>
                    <a:pt x="736" y="4428"/>
                  </a:cubicBezTo>
                  <a:cubicBezTo>
                    <a:pt x="1372" y="4428"/>
                    <a:pt x="2469" y="3850"/>
                    <a:pt x="2469" y="3850"/>
                  </a:cubicBezTo>
                  <a:lnTo>
                    <a:pt x="2469" y="3850"/>
                  </a:lnTo>
                  <a:cubicBezTo>
                    <a:pt x="2469" y="3850"/>
                    <a:pt x="2302" y="5351"/>
                    <a:pt x="3203" y="5584"/>
                  </a:cubicBezTo>
                  <a:cubicBezTo>
                    <a:pt x="3262" y="5599"/>
                    <a:pt x="3326" y="5606"/>
                    <a:pt x="3392" y="5606"/>
                  </a:cubicBezTo>
                  <a:cubicBezTo>
                    <a:pt x="4366" y="5606"/>
                    <a:pt x="6012" y="4065"/>
                    <a:pt x="6605" y="2816"/>
                  </a:cubicBezTo>
                  <a:cubicBezTo>
                    <a:pt x="7414" y="1083"/>
                    <a:pt x="7047" y="1"/>
                    <a:pt x="5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7241023" y="1575644"/>
              <a:ext cx="110017" cy="195992"/>
            </a:xfrm>
            <a:custGeom>
              <a:avLst/>
              <a:gdLst/>
              <a:ahLst/>
              <a:cxnLst/>
              <a:rect l="l" t="t" r="r" b="b"/>
              <a:pathLst>
                <a:path w="5038" h="8975" extrusionOk="0">
                  <a:moveTo>
                    <a:pt x="5037" y="1"/>
                  </a:moveTo>
                  <a:lnTo>
                    <a:pt x="4437" y="234"/>
                  </a:lnTo>
                  <a:lnTo>
                    <a:pt x="267" y="2102"/>
                  </a:lnTo>
                  <a:lnTo>
                    <a:pt x="501" y="5438"/>
                  </a:lnTo>
                  <a:lnTo>
                    <a:pt x="501" y="5672"/>
                  </a:lnTo>
                  <a:cubicBezTo>
                    <a:pt x="501" y="5672"/>
                    <a:pt x="0" y="8807"/>
                    <a:pt x="567" y="8941"/>
                  </a:cubicBezTo>
                  <a:cubicBezTo>
                    <a:pt x="689" y="8964"/>
                    <a:pt x="814" y="8974"/>
                    <a:pt x="939" y="8974"/>
                  </a:cubicBezTo>
                  <a:cubicBezTo>
                    <a:pt x="2630" y="8974"/>
                    <a:pt x="4546" y="7014"/>
                    <a:pt x="4670" y="6672"/>
                  </a:cubicBezTo>
                  <a:cubicBezTo>
                    <a:pt x="4870" y="5738"/>
                    <a:pt x="4971" y="4738"/>
                    <a:pt x="5037" y="3770"/>
                  </a:cubicBezTo>
                  <a:lnTo>
                    <a:pt x="5037" y="3370"/>
                  </a:lnTo>
                  <a:lnTo>
                    <a:pt x="5037" y="2936"/>
                  </a:lnTo>
                  <a:lnTo>
                    <a:pt x="5037" y="2436"/>
                  </a:lnTo>
                  <a:lnTo>
                    <a:pt x="5037" y="2236"/>
                  </a:lnTo>
                  <a:lnTo>
                    <a:pt x="5037" y="2069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7246111" y="1575644"/>
              <a:ext cx="104929" cy="118774"/>
            </a:xfrm>
            <a:custGeom>
              <a:avLst/>
              <a:gdLst/>
              <a:ahLst/>
              <a:cxnLst/>
              <a:rect l="l" t="t" r="r" b="b"/>
              <a:pathLst>
                <a:path w="4805" h="5439" extrusionOk="0">
                  <a:moveTo>
                    <a:pt x="4771" y="1"/>
                  </a:moveTo>
                  <a:lnTo>
                    <a:pt x="4170" y="234"/>
                  </a:lnTo>
                  <a:lnTo>
                    <a:pt x="1" y="2102"/>
                  </a:lnTo>
                  <a:lnTo>
                    <a:pt x="234" y="5438"/>
                  </a:lnTo>
                  <a:cubicBezTo>
                    <a:pt x="2169" y="5038"/>
                    <a:pt x="3837" y="3804"/>
                    <a:pt x="4771" y="2069"/>
                  </a:cubicBezTo>
                  <a:cubicBezTo>
                    <a:pt x="4804" y="901"/>
                    <a:pt x="4771" y="1"/>
                    <a:pt x="4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7142691" y="1363651"/>
              <a:ext cx="265173" cy="301925"/>
            </a:xfrm>
            <a:custGeom>
              <a:avLst/>
              <a:gdLst/>
              <a:ahLst/>
              <a:cxnLst/>
              <a:rect l="l" t="t" r="r" b="b"/>
              <a:pathLst>
                <a:path w="12143" h="13826" extrusionOk="0">
                  <a:moveTo>
                    <a:pt x="6133" y="1"/>
                  </a:moveTo>
                  <a:cubicBezTo>
                    <a:pt x="3733" y="1"/>
                    <a:pt x="1135" y="1575"/>
                    <a:pt x="601" y="6773"/>
                  </a:cubicBezTo>
                  <a:cubicBezTo>
                    <a:pt x="0" y="12644"/>
                    <a:pt x="3469" y="13678"/>
                    <a:pt x="4703" y="13778"/>
                  </a:cubicBezTo>
                  <a:cubicBezTo>
                    <a:pt x="4896" y="13800"/>
                    <a:pt x="5164" y="13825"/>
                    <a:pt x="5481" y="13825"/>
                  </a:cubicBezTo>
                  <a:cubicBezTo>
                    <a:pt x="7086" y="13825"/>
                    <a:pt x="9972" y="13192"/>
                    <a:pt x="10975" y="8375"/>
                  </a:cubicBezTo>
                  <a:cubicBezTo>
                    <a:pt x="12142" y="2604"/>
                    <a:pt x="9640" y="469"/>
                    <a:pt x="7005" y="69"/>
                  </a:cubicBezTo>
                  <a:cubicBezTo>
                    <a:pt x="6720" y="25"/>
                    <a:pt x="6428" y="1"/>
                    <a:pt x="6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7172542" y="1465477"/>
              <a:ext cx="25528" cy="13321"/>
            </a:xfrm>
            <a:custGeom>
              <a:avLst/>
              <a:gdLst/>
              <a:ahLst/>
              <a:cxnLst/>
              <a:rect l="l" t="t" r="r" b="b"/>
              <a:pathLst>
                <a:path w="1169" h="610" extrusionOk="0">
                  <a:moveTo>
                    <a:pt x="720" y="1"/>
                  </a:moveTo>
                  <a:cubicBezTo>
                    <a:pt x="691" y="1"/>
                    <a:pt x="662" y="3"/>
                    <a:pt x="635" y="9"/>
                  </a:cubicBezTo>
                  <a:cubicBezTo>
                    <a:pt x="434" y="42"/>
                    <a:pt x="268" y="109"/>
                    <a:pt x="134" y="242"/>
                  </a:cubicBezTo>
                  <a:cubicBezTo>
                    <a:pt x="1" y="376"/>
                    <a:pt x="101" y="576"/>
                    <a:pt x="268" y="609"/>
                  </a:cubicBezTo>
                  <a:cubicBezTo>
                    <a:pt x="401" y="609"/>
                    <a:pt x="534" y="576"/>
                    <a:pt x="701" y="576"/>
                  </a:cubicBezTo>
                  <a:cubicBezTo>
                    <a:pt x="835" y="576"/>
                    <a:pt x="968" y="543"/>
                    <a:pt x="1102" y="443"/>
                  </a:cubicBezTo>
                  <a:cubicBezTo>
                    <a:pt x="1168" y="376"/>
                    <a:pt x="1168" y="276"/>
                    <a:pt x="1135" y="209"/>
                  </a:cubicBezTo>
                  <a:cubicBezTo>
                    <a:pt x="1024" y="70"/>
                    <a:pt x="866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7244670" y="1472923"/>
              <a:ext cx="24611" cy="15417"/>
            </a:xfrm>
            <a:custGeom>
              <a:avLst/>
              <a:gdLst/>
              <a:ahLst/>
              <a:cxnLst/>
              <a:rect l="l" t="t" r="r" b="b"/>
              <a:pathLst>
                <a:path w="1127" h="706" extrusionOk="0">
                  <a:moveTo>
                    <a:pt x="414" y="0"/>
                  </a:moveTo>
                  <a:cubicBezTo>
                    <a:pt x="296" y="0"/>
                    <a:pt x="175" y="37"/>
                    <a:pt x="67" y="102"/>
                  </a:cubicBezTo>
                  <a:cubicBezTo>
                    <a:pt x="0" y="168"/>
                    <a:pt x="0" y="268"/>
                    <a:pt x="67" y="368"/>
                  </a:cubicBezTo>
                  <a:cubicBezTo>
                    <a:pt x="134" y="468"/>
                    <a:pt x="267" y="535"/>
                    <a:pt x="434" y="569"/>
                  </a:cubicBezTo>
                  <a:cubicBezTo>
                    <a:pt x="534" y="602"/>
                    <a:pt x="667" y="669"/>
                    <a:pt x="801" y="702"/>
                  </a:cubicBezTo>
                  <a:cubicBezTo>
                    <a:pt x="816" y="704"/>
                    <a:pt x="830" y="706"/>
                    <a:pt x="844" y="706"/>
                  </a:cubicBezTo>
                  <a:cubicBezTo>
                    <a:pt x="1019" y="706"/>
                    <a:pt x="1127" y="520"/>
                    <a:pt x="1034" y="335"/>
                  </a:cubicBezTo>
                  <a:cubicBezTo>
                    <a:pt x="934" y="202"/>
                    <a:pt x="767" y="68"/>
                    <a:pt x="601" y="35"/>
                  </a:cubicBezTo>
                  <a:cubicBezTo>
                    <a:pt x="541" y="11"/>
                    <a:pt x="478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7238840" y="1518104"/>
              <a:ext cx="9477" cy="23344"/>
            </a:xfrm>
            <a:custGeom>
              <a:avLst/>
              <a:gdLst/>
              <a:ahLst/>
              <a:cxnLst/>
              <a:rect l="l" t="t" r="r" b="b"/>
              <a:pathLst>
                <a:path w="434" h="1069" extrusionOk="0">
                  <a:moveTo>
                    <a:pt x="134" y="1"/>
                  </a:moveTo>
                  <a:cubicBezTo>
                    <a:pt x="34" y="368"/>
                    <a:pt x="0" y="968"/>
                    <a:pt x="434" y="1068"/>
                  </a:cubicBezTo>
                  <a:cubicBezTo>
                    <a:pt x="100" y="901"/>
                    <a:pt x="100" y="468"/>
                    <a:pt x="167" y="34"/>
                  </a:cubicBezTo>
                  <a:cubicBezTo>
                    <a:pt x="167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7236809" y="1510090"/>
              <a:ext cx="28083" cy="27712"/>
            </a:xfrm>
            <a:custGeom>
              <a:avLst/>
              <a:gdLst/>
              <a:ahLst/>
              <a:cxnLst/>
              <a:rect l="l" t="t" r="r" b="b"/>
              <a:pathLst>
                <a:path w="1286" h="1269" extrusionOk="0">
                  <a:moveTo>
                    <a:pt x="639" y="0"/>
                  </a:moveTo>
                  <a:cubicBezTo>
                    <a:pt x="91" y="0"/>
                    <a:pt x="1" y="1268"/>
                    <a:pt x="594" y="1268"/>
                  </a:cubicBezTo>
                  <a:cubicBezTo>
                    <a:pt x="601" y="1269"/>
                    <a:pt x="609" y="1269"/>
                    <a:pt x="617" y="1269"/>
                  </a:cubicBezTo>
                  <a:cubicBezTo>
                    <a:pt x="1197" y="1269"/>
                    <a:pt x="1286" y="34"/>
                    <a:pt x="660" y="1"/>
                  </a:cubicBezTo>
                  <a:cubicBezTo>
                    <a:pt x="653" y="0"/>
                    <a:pt x="64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7254125" y="1511553"/>
              <a:ext cx="18977" cy="11749"/>
            </a:xfrm>
            <a:custGeom>
              <a:avLst/>
              <a:gdLst/>
              <a:ahLst/>
              <a:cxnLst/>
              <a:rect l="l" t="t" r="r" b="b"/>
              <a:pathLst>
                <a:path w="869" h="538" extrusionOk="0">
                  <a:moveTo>
                    <a:pt x="101" y="0"/>
                  </a:moveTo>
                  <a:cubicBezTo>
                    <a:pt x="67" y="0"/>
                    <a:pt x="1" y="34"/>
                    <a:pt x="34" y="67"/>
                  </a:cubicBezTo>
                  <a:cubicBezTo>
                    <a:pt x="34" y="317"/>
                    <a:pt x="151" y="537"/>
                    <a:pt x="412" y="537"/>
                  </a:cubicBezTo>
                  <a:cubicBezTo>
                    <a:pt x="430" y="537"/>
                    <a:pt x="448" y="536"/>
                    <a:pt x="468" y="534"/>
                  </a:cubicBezTo>
                  <a:cubicBezTo>
                    <a:pt x="735" y="534"/>
                    <a:pt x="868" y="301"/>
                    <a:pt x="868" y="34"/>
                  </a:cubicBezTo>
                  <a:lnTo>
                    <a:pt x="868" y="34"/>
                  </a:lnTo>
                  <a:cubicBezTo>
                    <a:pt x="749" y="153"/>
                    <a:pt x="603" y="272"/>
                    <a:pt x="478" y="272"/>
                  </a:cubicBezTo>
                  <a:cubicBezTo>
                    <a:pt x="463" y="272"/>
                    <a:pt x="448" y="271"/>
                    <a:pt x="434" y="267"/>
                  </a:cubicBezTo>
                  <a:cubicBezTo>
                    <a:pt x="301" y="234"/>
                    <a:pt x="201" y="10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7180557" y="1512273"/>
              <a:ext cx="12404" cy="21881"/>
            </a:xfrm>
            <a:custGeom>
              <a:avLst/>
              <a:gdLst/>
              <a:ahLst/>
              <a:cxnLst/>
              <a:rect l="l" t="t" r="r" b="b"/>
              <a:pathLst>
                <a:path w="568" h="1002" extrusionOk="0">
                  <a:moveTo>
                    <a:pt x="534" y="1"/>
                  </a:moveTo>
                  <a:cubicBezTo>
                    <a:pt x="534" y="1"/>
                    <a:pt x="501" y="1"/>
                    <a:pt x="501" y="34"/>
                  </a:cubicBezTo>
                  <a:cubicBezTo>
                    <a:pt x="501" y="434"/>
                    <a:pt x="368" y="868"/>
                    <a:pt x="1" y="1001"/>
                  </a:cubicBezTo>
                  <a:cubicBezTo>
                    <a:pt x="468" y="968"/>
                    <a:pt x="568" y="368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7167935" y="1501966"/>
              <a:ext cx="28367" cy="28607"/>
            </a:xfrm>
            <a:custGeom>
              <a:avLst/>
              <a:gdLst/>
              <a:ahLst/>
              <a:cxnLst/>
              <a:rect l="l" t="t" r="r" b="b"/>
              <a:pathLst>
                <a:path w="1299" h="1310" extrusionOk="0">
                  <a:moveTo>
                    <a:pt x="710" y="0"/>
                  </a:moveTo>
                  <a:cubicBezTo>
                    <a:pt x="134" y="0"/>
                    <a:pt x="0" y="1210"/>
                    <a:pt x="579" y="1307"/>
                  </a:cubicBezTo>
                  <a:cubicBezTo>
                    <a:pt x="594" y="1308"/>
                    <a:pt x="609" y="1309"/>
                    <a:pt x="624" y="1309"/>
                  </a:cubicBezTo>
                  <a:cubicBezTo>
                    <a:pt x="1186" y="1309"/>
                    <a:pt x="1299" y="103"/>
                    <a:pt x="779" y="6"/>
                  </a:cubicBezTo>
                  <a:cubicBezTo>
                    <a:pt x="755" y="2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7163087" y="1500634"/>
              <a:ext cx="17383" cy="12971"/>
            </a:xfrm>
            <a:custGeom>
              <a:avLst/>
              <a:gdLst/>
              <a:ahLst/>
              <a:cxnLst/>
              <a:rect l="l" t="t" r="r" b="b"/>
              <a:pathLst>
                <a:path w="796" h="594" extrusionOk="0">
                  <a:moveTo>
                    <a:pt x="33" y="0"/>
                  </a:moveTo>
                  <a:cubicBezTo>
                    <a:pt x="0" y="234"/>
                    <a:pt x="33" y="500"/>
                    <a:pt x="300" y="567"/>
                  </a:cubicBezTo>
                  <a:cubicBezTo>
                    <a:pt x="342" y="585"/>
                    <a:pt x="382" y="593"/>
                    <a:pt x="419" y="593"/>
                  </a:cubicBezTo>
                  <a:cubicBezTo>
                    <a:pt x="590" y="593"/>
                    <a:pt x="713" y="419"/>
                    <a:pt x="767" y="200"/>
                  </a:cubicBezTo>
                  <a:cubicBezTo>
                    <a:pt x="796" y="200"/>
                    <a:pt x="776" y="127"/>
                    <a:pt x="748" y="127"/>
                  </a:cubicBezTo>
                  <a:cubicBezTo>
                    <a:pt x="744" y="127"/>
                    <a:pt x="739" y="129"/>
                    <a:pt x="734" y="133"/>
                  </a:cubicBezTo>
                  <a:cubicBezTo>
                    <a:pt x="601" y="200"/>
                    <a:pt x="500" y="300"/>
                    <a:pt x="367" y="300"/>
                  </a:cubicBezTo>
                  <a:cubicBezTo>
                    <a:pt x="234" y="267"/>
                    <a:pt x="134" y="133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7219885" y="1587480"/>
              <a:ext cx="18234" cy="7993"/>
            </a:xfrm>
            <a:custGeom>
              <a:avLst/>
              <a:gdLst/>
              <a:ahLst/>
              <a:cxnLst/>
              <a:rect l="l" t="t" r="r" b="b"/>
              <a:pathLst>
                <a:path w="835" h="366" extrusionOk="0">
                  <a:moveTo>
                    <a:pt x="814" y="1"/>
                  </a:moveTo>
                  <a:cubicBezTo>
                    <a:pt x="802" y="1"/>
                    <a:pt x="785" y="9"/>
                    <a:pt x="768" y="26"/>
                  </a:cubicBezTo>
                  <a:cubicBezTo>
                    <a:pt x="668" y="126"/>
                    <a:pt x="568" y="226"/>
                    <a:pt x="435" y="259"/>
                  </a:cubicBezTo>
                  <a:cubicBezTo>
                    <a:pt x="268" y="226"/>
                    <a:pt x="134" y="193"/>
                    <a:pt x="1" y="126"/>
                  </a:cubicBezTo>
                  <a:lnTo>
                    <a:pt x="1" y="126"/>
                  </a:lnTo>
                  <a:cubicBezTo>
                    <a:pt x="117" y="271"/>
                    <a:pt x="259" y="366"/>
                    <a:pt x="425" y="366"/>
                  </a:cubicBezTo>
                  <a:cubicBezTo>
                    <a:pt x="450" y="366"/>
                    <a:pt x="475" y="364"/>
                    <a:pt x="501" y="359"/>
                  </a:cubicBezTo>
                  <a:cubicBezTo>
                    <a:pt x="668" y="326"/>
                    <a:pt x="802" y="193"/>
                    <a:pt x="835" y="26"/>
                  </a:cubicBezTo>
                  <a:cubicBezTo>
                    <a:pt x="835" y="9"/>
                    <a:pt x="827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7188331" y="1468097"/>
              <a:ext cx="44701" cy="105759"/>
            </a:xfrm>
            <a:custGeom>
              <a:avLst/>
              <a:gdLst/>
              <a:ahLst/>
              <a:cxnLst/>
              <a:rect l="l" t="t" r="r" b="b"/>
              <a:pathLst>
                <a:path w="2047" h="4843" extrusionOk="0">
                  <a:moveTo>
                    <a:pt x="1237" y="0"/>
                  </a:moveTo>
                  <a:cubicBezTo>
                    <a:pt x="1224" y="0"/>
                    <a:pt x="1212" y="9"/>
                    <a:pt x="1212" y="22"/>
                  </a:cubicBezTo>
                  <a:cubicBezTo>
                    <a:pt x="679" y="1257"/>
                    <a:pt x="278" y="2557"/>
                    <a:pt x="12" y="3892"/>
                  </a:cubicBezTo>
                  <a:cubicBezTo>
                    <a:pt x="1" y="3946"/>
                    <a:pt x="56" y="3965"/>
                    <a:pt x="139" y="3965"/>
                  </a:cubicBezTo>
                  <a:cubicBezTo>
                    <a:pt x="314" y="3965"/>
                    <a:pt x="611" y="3881"/>
                    <a:pt x="679" y="3858"/>
                  </a:cubicBezTo>
                  <a:lnTo>
                    <a:pt x="679" y="3858"/>
                  </a:lnTo>
                  <a:cubicBezTo>
                    <a:pt x="612" y="4159"/>
                    <a:pt x="579" y="4459"/>
                    <a:pt x="512" y="4726"/>
                  </a:cubicBezTo>
                  <a:cubicBezTo>
                    <a:pt x="512" y="4759"/>
                    <a:pt x="579" y="4792"/>
                    <a:pt x="679" y="4792"/>
                  </a:cubicBezTo>
                  <a:cubicBezTo>
                    <a:pt x="806" y="4826"/>
                    <a:pt x="933" y="4843"/>
                    <a:pt x="1058" y="4843"/>
                  </a:cubicBezTo>
                  <a:cubicBezTo>
                    <a:pt x="1425" y="4843"/>
                    <a:pt x="1773" y="4699"/>
                    <a:pt x="2046" y="4425"/>
                  </a:cubicBezTo>
                  <a:cubicBezTo>
                    <a:pt x="2046" y="4402"/>
                    <a:pt x="2046" y="4378"/>
                    <a:pt x="2023" y="4378"/>
                  </a:cubicBezTo>
                  <a:cubicBezTo>
                    <a:pt x="2013" y="4378"/>
                    <a:pt x="1999" y="4382"/>
                    <a:pt x="1980" y="4392"/>
                  </a:cubicBezTo>
                  <a:cubicBezTo>
                    <a:pt x="1672" y="4560"/>
                    <a:pt x="1318" y="4634"/>
                    <a:pt x="956" y="4634"/>
                  </a:cubicBezTo>
                  <a:cubicBezTo>
                    <a:pt x="886" y="4634"/>
                    <a:pt x="816" y="4631"/>
                    <a:pt x="745" y="4626"/>
                  </a:cubicBezTo>
                  <a:cubicBezTo>
                    <a:pt x="745" y="4526"/>
                    <a:pt x="1012" y="3625"/>
                    <a:pt x="979" y="3592"/>
                  </a:cubicBezTo>
                  <a:cubicBezTo>
                    <a:pt x="745" y="3592"/>
                    <a:pt x="545" y="3625"/>
                    <a:pt x="312" y="3692"/>
                  </a:cubicBezTo>
                  <a:cubicBezTo>
                    <a:pt x="579" y="2424"/>
                    <a:pt x="1046" y="1290"/>
                    <a:pt x="1279" y="56"/>
                  </a:cubicBezTo>
                  <a:cubicBezTo>
                    <a:pt x="1279" y="17"/>
                    <a:pt x="1256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7203878" y="1563263"/>
              <a:ext cx="29874" cy="21881"/>
            </a:xfrm>
            <a:custGeom>
              <a:avLst/>
              <a:gdLst/>
              <a:ahLst/>
              <a:cxnLst/>
              <a:rect l="l" t="t" r="r" b="b"/>
              <a:pathLst>
                <a:path w="1368" h="1002" extrusionOk="0">
                  <a:moveTo>
                    <a:pt x="1268" y="1"/>
                  </a:moveTo>
                  <a:cubicBezTo>
                    <a:pt x="990" y="178"/>
                    <a:pt x="655" y="259"/>
                    <a:pt x="320" y="259"/>
                  </a:cubicBezTo>
                  <a:cubicBezTo>
                    <a:pt x="213" y="259"/>
                    <a:pt x="105" y="250"/>
                    <a:pt x="0" y="234"/>
                  </a:cubicBezTo>
                  <a:lnTo>
                    <a:pt x="0" y="234"/>
                  </a:lnTo>
                  <a:cubicBezTo>
                    <a:pt x="100" y="501"/>
                    <a:pt x="300" y="701"/>
                    <a:pt x="534" y="868"/>
                  </a:cubicBezTo>
                  <a:cubicBezTo>
                    <a:pt x="667" y="968"/>
                    <a:pt x="801" y="1001"/>
                    <a:pt x="934" y="1001"/>
                  </a:cubicBezTo>
                  <a:cubicBezTo>
                    <a:pt x="1268" y="1001"/>
                    <a:pt x="1368" y="701"/>
                    <a:pt x="1334" y="434"/>
                  </a:cubicBezTo>
                  <a:cubicBezTo>
                    <a:pt x="1334" y="301"/>
                    <a:pt x="1334" y="134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7215518" y="1572456"/>
              <a:ext cx="18234" cy="12688"/>
            </a:xfrm>
            <a:custGeom>
              <a:avLst/>
              <a:gdLst/>
              <a:ahLst/>
              <a:cxnLst/>
              <a:rect l="l" t="t" r="r" b="b"/>
              <a:pathLst>
                <a:path w="835" h="581" extrusionOk="0">
                  <a:moveTo>
                    <a:pt x="671" y="1"/>
                  </a:moveTo>
                  <a:cubicBezTo>
                    <a:pt x="384" y="1"/>
                    <a:pt x="117" y="186"/>
                    <a:pt x="1" y="447"/>
                  </a:cubicBezTo>
                  <a:cubicBezTo>
                    <a:pt x="134" y="547"/>
                    <a:pt x="268" y="580"/>
                    <a:pt x="401" y="580"/>
                  </a:cubicBezTo>
                  <a:cubicBezTo>
                    <a:pt x="735" y="580"/>
                    <a:pt x="835" y="280"/>
                    <a:pt x="801" y="13"/>
                  </a:cubicBezTo>
                  <a:cubicBezTo>
                    <a:pt x="758" y="5"/>
                    <a:pt x="714" y="1"/>
                    <a:pt x="671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7155073" y="1345155"/>
              <a:ext cx="264365" cy="207238"/>
            </a:xfrm>
            <a:custGeom>
              <a:avLst/>
              <a:gdLst/>
              <a:ahLst/>
              <a:cxnLst/>
              <a:rect l="l" t="t" r="r" b="b"/>
              <a:pathLst>
                <a:path w="12106" h="9490" extrusionOk="0">
                  <a:moveTo>
                    <a:pt x="5791" y="1"/>
                  </a:moveTo>
                  <a:cubicBezTo>
                    <a:pt x="4428" y="1"/>
                    <a:pt x="3095" y="499"/>
                    <a:pt x="2168" y="1316"/>
                  </a:cubicBezTo>
                  <a:cubicBezTo>
                    <a:pt x="1001" y="2350"/>
                    <a:pt x="234" y="3784"/>
                    <a:pt x="0" y="5352"/>
                  </a:cubicBezTo>
                  <a:cubicBezTo>
                    <a:pt x="0" y="5405"/>
                    <a:pt x="27" y="5427"/>
                    <a:pt x="93" y="5427"/>
                  </a:cubicBezTo>
                  <a:cubicBezTo>
                    <a:pt x="192" y="5427"/>
                    <a:pt x="380" y="5379"/>
                    <a:pt x="701" y="5319"/>
                  </a:cubicBezTo>
                  <a:cubicBezTo>
                    <a:pt x="867" y="4618"/>
                    <a:pt x="1134" y="3951"/>
                    <a:pt x="1535" y="3384"/>
                  </a:cubicBezTo>
                  <a:cubicBezTo>
                    <a:pt x="1544" y="3370"/>
                    <a:pt x="1551" y="3363"/>
                    <a:pt x="1555" y="3363"/>
                  </a:cubicBezTo>
                  <a:lnTo>
                    <a:pt x="1555" y="3363"/>
                  </a:lnTo>
                  <a:cubicBezTo>
                    <a:pt x="1613" y="3363"/>
                    <a:pt x="1268" y="4509"/>
                    <a:pt x="1268" y="5252"/>
                  </a:cubicBezTo>
                  <a:lnTo>
                    <a:pt x="1668" y="5252"/>
                  </a:lnTo>
                  <a:cubicBezTo>
                    <a:pt x="1735" y="4885"/>
                    <a:pt x="1835" y="4552"/>
                    <a:pt x="1968" y="4218"/>
                  </a:cubicBezTo>
                  <a:cubicBezTo>
                    <a:pt x="1971" y="4205"/>
                    <a:pt x="1974" y="4199"/>
                    <a:pt x="1975" y="4199"/>
                  </a:cubicBezTo>
                  <a:lnTo>
                    <a:pt x="1975" y="4199"/>
                  </a:lnTo>
                  <a:cubicBezTo>
                    <a:pt x="1989" y="4199"/>
                    <a:pt x="1932" y="4739"/>
                    <a:pt x="1902" y="5252"/>
                  </a:cubicBezTo>
                  <a:cubicBezTo>
                    <a:pt x="2202" y="5252"/>
                    <a:pt x="2502" y="5252"/>
                    <a:pt x="2902" y="5285"/>
                  </a:cubicBezTo>
                  <a:cubicBezTo>
                    <a:pt x="4237" y="5419"/>
                    <a:pt x="5537" y="5686"/>
                    <a:pt x="6838" y="6119"/>
                  </a:cubicBezTo>
                  <a:cubicBezTo>
                    <a:pt x="7018" y="5491"/>
                    <a:pt x="7090" y="4755"/>
                    <a:pt x="7127" y="4755"/>
                  </a:cubicBezTo>
                  <a:cubicBezTo>
                    <a:pt x="7131" y="4755"/>
                    <a:pt x="7135" y="4764"/>
                    <a:pt x="7139" y="4785"/>
                  </a:cubicBezTo>
                  <a:cubicBezTo>
                    <a:pt x="7239" y="5252"/>
                    <a:pt x="7272" y="5752"/>
                    <a:pt x="7239" y="6253"/>
                  </a:cubicBezTo>
                  <a:lnTo>
                    <a:pt x="7506" y="6319"/>
                  </a:lnTo>
                  <a:cubicBezTo>
                    <a:pt x="7564" y="5968"/>
                    <a:pt x="7623" y="5668"/>
                    <a:pt x="7636" y="5668"/>
                  </a:cubicBezTo>
                  <a:cubicBezTo>
                    <a:pt x="7638" y="5668"/>
                    <a:pt x="7639" y="5674"/>
                    <a:pt x="7639" y="5686"/>
                  </a:cubicBezTo>
                  <a:cubicBezTo>
                    <a:pt x="7672" y="5919"/>
                    <a:pt x="7672" y="6153"/>
                    <a:pt x="7672" y="6386"/>
                  </a:cubicBezTo>
                  <a:cubicBezTo>
                    <a:pt x="7806" y="6453"/>
                    <a:pt x="7973" y="6486"/>
                    <a:pt x="8139" y="6486"/>
                  </a:cubicBezTo>
                  <a:cubicBezTo>
                    <a:pt x="8273" y="6420"/>
                    <a:pt x="8306" y="4485"/>
                    <a:pt x="8306" y="4118"/>
                  </a:cubicBezTo>
                  <a:cubicBezTo>
                    <a:pt x="8339" y="4718"/>
                    <a:pt x="8606" y="9388"/>
                    <a:pt x="10107" y="9488"/>
                  </a:cubicBezTo>
                  <a:cubicBezTo>
                    <a:pt x="10119" y="9489"/>
                    <a:pt x="10130" y="9490"/>
                    <a:pt x="10142" y="9490"/>
                  </a:cubicBezTo>
                  <a:cubicBezTo>
                    <a:pt x="11004" y="9490"/>
                    <a:pt x="12106" y="7029"/>
                    <a:pt x="11875" y="5219"/>
                  </a:cubicBezTo>
                  <a:cubicBezTo>
                    <a:pt x="11675" y="3351"/>
                    <a:pt x="9974" y="2150"/>
                    <a:pt x="9974" y="2150"/>
                  </a:cubicBezTo>
                  <a:cubicBezTo>
                    <a:pt x="8897" y="631"/>
                    <a:pt x="7325" y="1"/>
                    <a:pt x="5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7353200" y="1522995"/>
              <a:ext cx="72872" cy="79729"/>
            </a:xfrm>
            <a:custGeom>
              <a:avLst/>
              <a:gdLst/>
              <a:ahLst/>
              <a:cxnLst/>
              <a:rect l="l" t="t" r="r" b="b"/>
              <a:pathLst>
                <a:path w="3337" h="3651" extrusionOk="0">
                  <a:moveTo>
                    <a:pt x="2204" y="1"/>
                  </a:moveTo>
                  <a:cubicBezTo>
                    <a:pt x="1391" y="1"/>
                    <a:pt x="367" y="1444"/>
                    <a:pt x="367" y="1444"/>
                  </a:cubicBezTo>
                  <a:lnTo>
                    <a:pt x="0" y="3012"/>
                  </a:lnTo>
                  <a:cubicBezTo>
                    <a:pt x="153" y="3418"/>
                    <a:pt x="555" y="3650"/>
                    <a:pt x="960" y="3650"/>
                  </a:cubicBezTo>
                  <a:cubicBezTo>
                    <a:pt x="1087" y="3650"/>
                    <a:pt x="1215" y="3627"/>
                    <a:pt x="1335" y="3579"/>
                  </a:cubicBezTo>
                  <a:cubicBezTo>
                    <a:pt x="2335" y="3212"/>
                    <a:pt x="3336" y="577"/>
                    <a:pt x="2502" y="77"/>
                  </a:cubicBezTo>
                  <a:cubicBezTo>
                    <a:pt x="2408" y="24"/>
                    <a:pt x="2308" y="1"/>
                    <a:pt x="22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7365101" y="1541426"/>
              <a:ext cx="36185" cy="49571"/>
            </a:xfrm>
            <a:custGeom>
              <a:avLst/>
              <a:gdLst/>
              <a:ahLst/>
              <a:cxnLst/>
              <a:rect l="l" t="t" r="r" b="b"/>
              <a:pathLst>
                <a:path w="1657" h="2270" extrusionOk="0">
                  <a:moveTo>
                    <a:pt x="1657" y="0"/>
                  </a:moveTo>
                  <a:cubicBezTo>
                    <a:pt x="723" y="67"/>
                    <a:pt x="22" y="1301"/>
                    <a:pt x="22" y="2168"/>
                  </a:cubicBezTo>
                  <a:cubicBezTo>
                    <a:pt x="1" y="2233"/>
                    <a:pt x="35" y="2270"/>
                    <a:pt x="71" y="2270"/>
                  </a:cubicBezTo>
                  <a:cubicBezTo>
                    <a:pt x="90" y="2270"/>
                    <a:pt x="111" y="2259"/>
                    <a:pt x="122" y="2235"/>
                  </a:cubicBezTo>
                  <a:cubicBezTo>
                    <a:pt x="223" y="2035"/>
                    <a:pt x="323" y="1868"/>
                    <a:pt x="456" y="1668"/>
                  </a:cubicBezTo>
                  <a:cubicBezTo>
                    <a:pt x="581" y="1518"/>
                    <a:pt x="763" y="1443"/>
                    <a:pt x="944" y="1443"/>
                  </a:cubicBezTo>
                  <a:cubicBezTo>
                    <a:pt x="1004" y="1443"/>
                    <a:pt x="1065" y="1451"/>
                    <a:pt x="1123" y="1468"/>
                  </a:cubicBezTo>
                  <a:cubicBezTo>
                    <a:pt x="1130" y="1474"/>
                    <a:pt x="1135" y="1477"/>
                    <a:pt x="1139" y="1477"/>
                  </a:cubicBezTo>
                  <a:cubicBezTo>
                    <a:pt x="1157" y="1477"/>
                    <a:pt x="1157" y="1434"/>
                    <a:pt x="1157" y="1434"/>
                  </a:cubicBezTo>
                  <a:cubicBezTo>
                    <a:pt x="1051" y="1355"/>
                    <a:pt x="925" y="1318"/>
                    <a:pt x="801" y="1318"/>
                  </a:cubicBezTo>
                  <a:cubicBezTo>
                    <a:pt x="610" y="1318"/>
                    <a:pt x="424" y="1406"/>
                    <a:pt x="323" y="1568"/>
                  </a:cubicBezTo>
                  <a:cubicBezTo>
                    <a:pt x="523" y="901"/>
                    <a:pt x="990" y="334"/>
                    <a:pt x="1657" y="33"/>
                  </a:cubicBezTo>
                  <a:lnTo>
                    <a:pt x="16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5607178" y="3780592"/>
              <a:ext cx="607541" cy="543361"/>
            </a:xfrm>
            <a:custGeom>
              <a:avLst/>
              <a:gdLst/>
              <a:ahLst/>
              <a:cxnLst/>
              <a:rect l="l" t="t" r="r" b="b"/>
              <a:pathLst>
                <a:path w="27821" h="24882" extrusionOk="0">
                  <a:moveTo>
                    <a:pt x="100" y="0"/>
                  </a:moveTo>
                  <a:cubicBezTo>
                    <a:pt x="100" y="0"/>
                    <a:pt x="0" y="6471"/>
                    <a:pt x="34" y="12743"/>
                  </a:cubicBezTo>
                  <a:lnTo>
                    <a:pt x="34" y="13110"/>
                  </a:lnTo>
                  <a:cubicBezTo>
                    <a:pt x="34" y="14044"/>
                    <a:pt x="67" y="14978"/>
                    <a:pt x="67" y="15878"/>
                  </a:cubicBezTo>
                  <a:lnTo>
                    <a:pt x="67" y="16012"/>
                  </a:lnTo>
                  <a:cubicBezTo>
                    <a:pt x="134" y="20348"/>
                    <a:pt x="300" y="23917"/>
                    <a:pt x="634" y="24117"/>
                  </a:cubicBezTo>
                  <a:cubicBezTo>
                    <a:pt x="1336" y="24594"/>
                    <a:pt x="15396" y="24882"/>
                    <a:pt x="22680" y="24882"/>
                  </a:cubicBezTo>
                  <a:cubicBezTo>
                    <a:pt x="25081" y="24882"/>
                    <a:pt x="26746" y="24851"/>
                    <a:pt x="26953" y="24785"/>
                  </a:cubicBezTo>
                  <a:cubicBezTo>
                    <a:pt x="27820" y="24518"/>
                    <a:pt x="27120" y="22016"/>
                    <a:pt x="26186" y="21249"/>
                  </a:cubicBezTo>
                  <a:cubicBezTo>
                    <a:pt x="25218" y="20481"/>
                    <a:pt x="15878" y="16178"/>
                    <a:pt x="15878" y="16178"/>
                  </a:cubicBezTo>
                  <a:lnTo>
                    <a:pt x="15878" y="15912"/>
                  </a:lnTo>
                  <a:lnTo>
                    <a:pt x="15978" y="13276"/>
                  </a:lnTo>
                  <a:lnTo>
                    <a:pt x="16012" y="12776"/>
                  </a:lnTo>
                  <a:lnTo>
                    <a:pt x="16512" y="1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5607898" y="4058839"/>
              <a:ext cx="606820" cy="265107"/>
            </a:xfrm>
            <a:custGeom>
              <a:avLst/>
              <a:gdLst/>
              <a:ahLst/>
              <a:cxnLst/>
              <a:rect l="l" t="t" r="r" b="b"/>
              <a:pathLst>
                <a:path w="27788" h="12140" extrusionOk="0">
                  <a:moveTo>
                    <a:pt x="1" y="1"/>
                  </a:moveTo>
                  <a:lnTo>
                    <a:pt x="1" y="368"/>
                  </a:lnTo>
                  <a:cubicBezTo>
                    <a:pt x="1" y="1302"/>
                    <a:pt x="34" y="2236"/>
                    <a:pt x="34" y="3136"/>
                  </a:cubicBezTo>
                  <a:lnTo>
                    <a:pt x="34" y="3270"/>
                  </a:lnTo>
                  <a:cubicBezTo>
                    <a:pt x="101" y="7606"/>
                    <a:pt x="267" y="11175"/>
                    <a:pt x="601" y="11375"/>
                  </a:cubicBezTo>
                  <a:cubicBezTo>
                    <a:pt x="1303" y="11852"/>
                    <a:pt x="15363" y="12140"/>
                    <a:pt x="22647" y="12140"/>
                  </a:cubicBezTo>
                  <a:cubicBezTo>
                    <a:pt x="25048" y="12140"/>
                    <a:pt x="26713" y="12109"/>
                    <a:pt x="26920" y="12043"/>
                  </a:cubicBezTo>
                  <a:cubicBezTo>
                    <a:pt x="27787" y="11776"/>
                    <a:pt x="27087" y="9274"/>
                    <a:pt x="26153" y="8507"/>
                  </a:cubicBezTo>
                  <a:cubicBezTo>
                    <a:pt x="25185" y="7739"/>
                    <a:pt x="15845" y="3436"/>
                    <a:pt x="15845" y="3436"/>
                  </a:cubicBezTo>
                  <a:lnTo>
                    <a:pt x="15845" y="3170"/>
                  </a:lnTo>
                  <a:lnTo>
                    <a:pt x="15945" y="534"/>
                  </a:lnTo>
                  <a:lnTo>
                    <a:pt x="15979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5608619" y="4127319"/>
              <a:ext cx="606100" cy="196581"/>
            </a:xfrm>
            <a:custGeom>
              <a:avLst/>
              <a:gdLst/>
              <a:ahLst/>
              <a:cxnLst/>
              <a:rect l="l" t="t" r="r" b="b"/>
              <a:pathLst>
                <a:path w="27755" h="9002" extrusionOk="0">
                  <a:moveTo>
                    <a:pt x="1" y="0"/>
                  </a:moveTo>
                  <a:lnTo>
                    <a:pt x="1" y="134"/>
                  </a:lnTo>
                  <a:lnTo>
                    <a:pt x="1" y="300"/>
                  </a:lnTo>
                  <a:cubicBezTo>
                    <a:pt x="68" y="4570"/>
                    <a:pt x="234" y="8039"/>
                    <a:pt x="568" y="8273"/>
                  </a:cubicBezTo>
                  <a:cubicBezTo>
                    <a:pt x="935" y="8473"/>
                    <a:pt x="4771" y="8673"/>
                    <a:pt x="9408" y="8806"/>
                  </a:cubicBezTo>
                  <a:cubicBezTo>
                    <a:pt x="13948" y="8929"/>
                    <a:pt x="19258" y="9001"/>
                    <a:pt x="22828" y="9001"/>
                  </a:cubicBezTo>
                  <a:cubicBezTo>
                    <a:pt x="25108" y="9001"/>
                    <a:pt x="26679" y="8972"/>
                    <a:pt x="26887" y="8907"/>
                  </a:cubicBezTo>
                  <a:cubicBezTo>
                    <a:pt x="27754" y="8640"/>
                    <a:pt x="27054" y="6138"/>
                    <a:pt x="26120" y="5371"/>
                  </a:cubicBezTo>
                  <a:cubicBezTo>
                    <a:pt x="25186" y="4603"/>
                    <a:pt x="15846" y="300"/>
                    <a:pt x="15846" y="300"/>
                  </a:cubicBezTo>
                  <a:lnTo>
                    <a:pt x="15846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5645043" y="4294700"/>
              <a:ext cx="547095" cy="7905"/>
            </a:xfrm>
            <a:custGeom>
              <a:avLst/>
              <a:gdLst/>
              <a:ahLst/>
              <a:cxnLst/>
              <a:rect l="l" t="t" r="r" b="b"/>
              <a:pathLst>
                <a:path w="25053" h="362" extrusionOk="0">
                  <a:moveTo>
                    <a:pt x="4046" y="1"/>
                  </a:moveTo>
                  <a:cubicBezTo>
                    <a:pt x="2310" y="1"/>
                    <a:pt x="895" y="13"/>
                    <a:pt x="34" y="41"/>
                  </a:cubicBezTo>
                  <a:cubicBezTo>
                    <a:pt x="1" y="41"/>
                    <a:pt x="1" y="74"/>
                    <a:pt x="34" y="74"/>
                  </a:cubicBezTo>
                  <a:cubicBezTo>
                    <a:pt x="3299" y="260"/>
                    <a:pt x="14529" y="361"/>
                    <a:pt x="21064" y="361"/>
                  </a:cubicBezTo>
                  <a:cubicBezTo>
                    <a:pt x="22740" y="361"/>
                    <a:pt x="24107" y="355"/>
                    <a:pt x="24952" y="341"/>
                  </a:cubicBezTo>
                  <a:cubicBezTo>
                    <a:pt x="25052" y="341"/>
                    <a:pt x="25052" y="274"/>
                    <a:pt x="24952" y="274"/>
                  </a:cubicBezTo>
                  <a:cubicBezTo>
                    <a:pt x="21684" y="169"/>
                    <a:pt x="10584" y="1"/>
                    <a:pt x="40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5884704" y="4126446"/>
              <a:ext cx="110017" cy="27843"/>
            </a:xfrm>
            <a:custGeom>
              <a:avLst/>
              <a:gdLst/>
              <a:ahLst/>
              <a:cxnLst/>
              <a:rect l="l" t="t" r="r" b="b"/>
              <a:pathLst>
                <a:path w="5038" h="1275" extrusionOk="0">
                  <a:moveTo>
                    <a:pt x="3543" y="1"/>
                  </a:moveTo>
                  <a:cubicBezTo>
                    <a:pt x="2270" y="1"/>
                    <a:pt x="965" y="349"/>
                    <a:pt x="67" y="1174"/>
                  </a:cubicBezTo>
                  <a:cubicBezTo>
                    <a:pt x="0" y="1208"/>
                    <a:pt x="67" y="1274"/>
                    <a:pt x="134" y="1274"/>
                  </a:cubicBezTo>
                  <a:cubicBezTo>
                    <a:pt x="1702" y="774"/>
                    <a:pt x="3303" y="474"/>
                    <a:pt x="4937" y="340"/>
                  </a:cubicBezTo>
                  <a:cubicBezTo>
                    <a:pt x="5037" y="307"/>
                    <a:pt x="5037" y="140"/>
                    <a:pt x="4937" y="140"/>
                  </a:cubicBezTo>
                  <a:cubicBezTo>
                    <a:pt x="4492" y="49"/>
                    <a:pt x="4020" y="1"/>
                    <a:pt x="35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5910472" y="4142081"/>
              <a:ext cx="110454" cy="27690"/>
            </a:xfrm>
            <a:custGeom>
              <a:avLst/>
              <a:gdLst/>
              <a:ahLst/>
              <a:cxnLst/>
              <a:rect l="l" t="t" r="r" b="b"/>
              <a:pathLst>
                <a:path w="5058" h="1268" extrusionOk="0">
                  <a:moveTo>
                    <a:pt x="3560" y="0"/>
                  </a:moveTo>
                  <a:cubicBezTo>
                    <a:pt x="2277" y="0"/>
                    <a:pt x="959" y="336"/>
                    <a:pt x="55" y="1192"/>
                  </a:cubicBezTo>
                  <a:cubicBezTo>
                    <a:pt x="1" y="1219"/>
                    <a:pt x="34" y="1268"/>
                    <a:pt x="84" y="1268"/>
                  </a:cubicBezTo>
                  <a:cubicBezTo>
                    <a:pt x="96" y="1268"/>
                    <a:pt x="109" y="1265"/>
                    <a:pt x="121" y="1259"/>
                  </a:cubicBezTo>
                  <a:cubicBezTo>
                    <a:pt x="1656" y="792"/>
                    <a:pt x="3290" y="458"/>
                    <a:pt x="4925" y="325"/>
                  </a:cubicBezTo>
                  <a:cubicBezTo>
                    <a:pt x="4934" y="327"/>
                    <a:pt x="4942" y="328"/>
                    <a:pt x="4950" y="328"/>
                  </a:cubicBezTo>
                  <a:cubicBezTo>
                    <a:pt x="5058" y="328"/>
                    <a:pt x="5049" y="125"/>
                    <a:pt x="4925" y="125"/>
                  </a:cubicBezTo>
                  <a:cubicBezTo>
                    <a:pt x="4489" y="45"/>
                    <a:pt x="4026" y="0"/>
                    <a:pt x="3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5935956" y="4157760"/>
              <a:ext cx="109013" cy="28039"/>
            </a:xfrm>
            <a:custGeom>
              <a:avLst/>
              <a:gdLst/>
              <a:ahLst/>
              <a:cxnLst/>
              <a:rect l="l" t="t" r="r" b="b"/>
              <a:pathLst>
                <a:path w="4992" h="1284" extrusionOk="0">
                  <a:moveTo>
                    <a:pt x="3531" y="1"/>
                  </a:moveTo>
                  <a:cubicBezTo>
                    <a:pt x="2258" y="1"/>
                    <a:pt x="953" y="349"/>
                    <a:pt x="55" y="1175"/>
                  </a:cubicBezTo>
                  <a:cubicBezTo>
                    <a:pt x="1" y="1229"/>
                    <a:pt x="35" y="1284"/>
                    <a:pt x="86" y="1284"/>
                  </a:cubicBezTo>
                  <a:cubicBezTo>
                    <a:pt x="97" y="1284"/>
                    <a:pt x="110" y="1281"/>
                    <a:pt x="122" y="1275"/>
                  </a:cubicBezTo>
                  <a:cubicBezTo>
                    <a:pt x="1656" y="774"/>
                    <a:pt x="3257" y="474"/>
                    <a:pt x="4892" y="341"/>
                  </a:cubicBezTo>
                  <a:cubicBezTo>
                    <a:pt x="4992" y="307"/>
                    <a:pt x="4992" y="174"/>
                    <a:pt x="4925" y="141"/>
                  </a:cubicBezTo>
                  <a:cubicBezTo>
                    <a:pt x="4480" y="50"/>
                    <a:pt x="4008" y="1"/>
                    <a:pt x="3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929143" y="4040692"/>
              <a:ext cx="123840" cy="99164"/>
            </a:xfrm>
            <a:custGeom>
              <a:avLst/>
              <a:gdLst/>
              <a:ahLst/>
              <a:cxnLst/>
              <a:rect l="l" t="t" r="r" b="b"/>
              <a:pathLst>
                <a:path w="5671" h="4541" extrusionOk="0">
                  <a:moveTo>
                    <a:pt x="4132" y="492"/>
                  </a:moveTo>
                  <a:cubicBezTo>
                    <a:pt x="4559" y="492"/>
                    <a:pt x="4871" y="743"/>
                    <a:pt x="4737" y="1532"/>
                  </a:cubicBezTo>
                  <a:cubicBezTo>
                    <a:pt x="4570" y="2533"/>
                    <a:pt x="2969" y="3100"/>
                    <a:pt x="2202" y="3400"/>
                  </a:cubicBezTo>
                  <a:cubicBezTo>
                    <a:pt x="1535" y="3667"/>
                    <a:pt x="867" y="3867"/>
                    <a:pt x="200" y="4134"/>
                  </a:cubicBezTo>
                  <a:cubicBezTo>
                    <a:pt x="701" y="3433"/>
                    <a:pt x="1168" y="2700"/>
                    <a:pt x="1735" y="2032"/>
                  </a:cubicBezTo>
                  <a:cubicBezTo>
                    <a:pt x="2035" y="1699"/>
                    <a:pt x="2302" y="1399"/>
                    <a:pt x="2635" y="1098"/>
                  </a:cubicBezTo>
                  <a:cubicBezTo>
                    <a:pt x="2894" y="877"/>
                    <a:pt x="3602" y="492"/>
                    <a:pt x="4132" y="492"/>
                  </a:cubicBezTo>
                  <a:close/>
                  <a:moveTo>
                    <a:pt x="4040" y="1"/>
                  </a:moveTo>
                  <a:cubicBezTo>
                    <a:pt x="3513" y="1"/>
                    <a:pt x="2952" y="272"/>
                    <a:pt x="2569" y="598"/>
                  </a:cubicBezTo>
                  <a:cubicBezTo>
                    <a:pt x="1401" y="1565"/>
                    <a:pt x="534" y="2833"/>
                    <a:pt x="0" y="4267"/>
                  </a:cubicBezTo>
                  <a:cubicBezTo>
                    <a:pt x="0" y="4301"/>
                    <a:pt x="0" y="4334"/>
                    <a:pt x="33" y="4334"/>
                  </a:cubicBezTo>
                  <a:cubicBezTo>
                    <a:pt x="33" y="4450"/>
                    <a:pt x="134" y="4541"/>
                    <a:pt x="248" y="4541"/>
                  </a:cubicBezTo>
                  <a:cubicBezTo>
                    <a:pt x="265" y="4541"/>
                    <a:pt x="283" y="4539"/>
                    <a:pt x="300" y="4534"/>
                  </a:cubicBezTo>
                  <a:cubicBezTo>
                    <a:pt x="1635" y="4067"/>
                    <a:pt x="3169" y="3700"/>
                    <a:pt x="4303" y="2833"/>
                  </a:cubicBezTo>
                  <a:cubicBezTo>
                    <a:pt x="4970" y="2333"/>
                    <a:pt x="5671" y="1365"/>
                    <a:pt x="5070" y="531"/>
                  </a:cubicBezTo>
                  <a:cubicBezTo>
                    <a:pt x="4801" y="149"/>
                    <a:pt x="4430" y="1"/>
                    <a:pt x="4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5802379" y="4060869"/>
              <a:ext cx="135524" cy="78855"/>
            </a:xfrm>
            <a:custGeom>
              <a:avLst/>
              <a:gdLst/>
              <a:ahLst/>
              <a:cxnLst/>
              <a:rect l="l" t="t" r="r" b="b"/>
              <a:pathLst>
                <a:path w="6206" h="3611" extrusionOk="0">
                  <a:moveTo>
                    <a:pt x="1641" y="497"/>
                  </a:moveTo>
                  <a:cubicBezTo>
                    <a:pt x="2114" y="497"/>
                    <a:pt x="2655" y="662"/>
                    <a:pt x="2903" y="808"/>
                  </a:cubicBezTo>
                  <a:cubicBezTo>
                    <a:pt x="3270" y="1008"/>
                    <a:pt x="3637" y="1242"/>
                    <a:pt x="3970" y="1509"/>
                  </a:cubicBezTo>
                  <a:cubicBezTo>
                    <a:pt x="4671" y="2042"/>
                    <a:pt x="5305" y="2610"/>
                    <a:pt x="5939" y="3210"/>
                  </a:cubicBezTo>
                  <a:cubicBezTo>
                    <a:pt x="5271" y="3077"/>
                    <a:pt x="4571" y="3043"/>
                    <a:pt x="3870" y="2943"/>
                  </a:cubicBezTo>
                  <a:cubicBezTo>
                    <a:pt x="3036" y="2810"/>
                    <a:pt x="1335" y="2610"/>
                    <a:pt x="935" y="1709"/>
                  </a:cubicBezTo>
                  <a:cubicBezTo>
                    <a:pt x="541" y="770"/>
                    <a:pt x="1034" y="497"/>
                    <a:pt x="1641" y="497"/>
                  </a:cubicBezTo>
                  <a:close/>
                  <a:moveTo>
                    <a:pt x="1734" y="1"/>
                  </a:moveTo>
                  <a:cubicBezTo>
                    <a:pt x="1171" y="1"/>
                    <a:pt x="636" y="220"/>
                    <a:pt x="401" y="808"/>
                  </a:cubicBezTo>
                  <a:cubicBezTo>
                    <a:pt x="1" y="1809"/>
                    <a:pt x="902" y="2543"/>
                    <a:pt x="1669" y="2876"/>
                  </a:cubicBezTo>
                  <a:cubicBezTo>
                    <a:pt x="3003" y="3477"/>
                    <a:pt x="4538" y="3443"/>
                    <a:pt x="5972" y="3610"/>
                  </a:cubicBezTo>
                  <a:cubicBezTo>
                    <a:pt x="6105" y="3610"/>
                    <a:pt x="6205" y="3477"/>
                    <a:pt x="6172" y="3343"/>
                  </a:cubicBezTo>
                  <a:cubicBezTo>
                    <a:pt x="6205" y="3343"/>
                    <a:pt x="6205" y="3310"/>
                    <a:pt x="6205" y="3277"/>
                  </a:cubicBezTo>
                  <a:cubicBezTo>
                    <a:pt x="5371" y="2009"/>
                    <a:pt x="4204" y="975"/>
                    <a:pt x="2870" y="275"/>
                  </a:cubicBezTo>
                  <a:cubicBezTo>
                    <a:pt x="2539" y="109"/>
                    <a:pt x="2129" y="1"/>
                    <a:pt x="1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5608619" y="4133871"/>
              <a:ext cx="205447" cy="185772"/>
            </a:xfrm>
            <a:custGeom>
              <a:avLst/>
              <a:gdLst/>
              <a:ahLst/>
              <a:cxnLst/>
              <a:rect l="l" t="t" r="r" b="b"/>
              <a:pathLst>
                <a:path w="9408" h="8507" extrusionOk="0">
                  <a:moveTo>
                    <a:pt x="1" y="0"/>
                  </a:moveTo>
                  <a:cubicBezTo>
                    <a:pt x="68" y="4270"/>
                    <a:pt x="234" y="7739"/>
                    <a:pt x="568" y="7973"/>
                  </a:cubicBezTo>
                  <a:cubicBezTo>
                    <a:pt x="935" y="8173"/>
                    <a:pt x="4771" y="8373"/>
                    <a:pt x="9408" y="8506"/>
                  </a:cubicBezTo>
                  <a:cubicBezTo>
                    <a:pt x="6639" y="5938"/>
                    <a:pt x="1902" y="170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498648" y="2237065"/>
              <a:ext cx="478591" cy="1858983"/>
            </a:xfrm>
            <a:custGeom>
              <a:avLst/>
              <a:gdLst/>
              <a:ahLst/>
              <a:cxnLst/>
              <a:rect l="l" t="t" r="r" b="b"/>
              <a:pathLst>
                <a:path w="21916" h="85128" extrusionOk="0">
                  <a:moveTo>
                    <a:pt x="14977" y="0"/>
                  </a:moveTo>
                  <a:lnTo>
                    <a:pt x="0" y="34"/>
                  </a:lnTo>
                  <a:cubicBezTo>
                    <a:pt x="0" y="34"/>
                    <a:pt x="3703" y="41463"/>
                    <a:pt x="4303" y="44632"/>
                  </a:cubicBezTo>
                  <a:cubicBezTo>
                    <a:pt x="4437" y="45366"/>
                    <a:pt x="4537" y="49269"/>
                    <a:pt x="4570" y="54306"/>
                  </a:cubicBezTo>
                  <a:cubicBezTo>
                    <a:pt x="4703" y="65314"/>
                    <a:pt x="4637" y="85128"/>
                    <a:pt x="4637" y="85128"/>
                  </a:cubicBezTo>
                  <a:lnTo>
                    <a:pt x="21916" y="85128"/>
                  </a:lnTo>
                  <a:cubicBezTo>
                    <a:pt x="21916" y="85128"/>
                    <a:pt x="21415" y="50770"/>
                    <a:pt x="20648" y="44465"/>
                  </a:cubicBezTo>
                  <a:cubicBezTo>
                    <a:pt x="19881" y="38127"/>
                    <a:pt x="14977" y="0"/>
                    <a:pt x="149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5613729" y="4027699"/>
              <a:ext cx="348221" cy="7228"/>
            </a:xfrm>
            <a:custGeom>
              <a:avLst/>
              <a:gdLst/>
              <a:ahLst/>
              <a:cxnLst/>
              <a:rect l="l" t="t" r="r" b="b"/>
              <a:pathLst>
                <a:path w="15946" h="331" extrusionOk="0">
                  <a:moveTo>
                    <a:pt x="5613" y="1"/>
                  </a:moveTo>
                  <a:cubicBezTo>
                    <a:pt x="3119" y="1"/>
                    <a:pt x="634" y="26"/>
                    <a:pt x="0" y="126"/>
                  </a:cubicBezTo>
                  <a:cubicBezTo>
                    <a:pt x="0" y="126"/>
                    <a:pt x="0" y="192"/>
                    <a:pt x="0" y="192"/>
                  </a:cubicBezTo>
                  <a:cubicBezTo>
                    <a:pt x="682" y="300"/>
                    <a:pt x="3503" y="330"/>
                    <a:pt x="6174" y="330"/>
                  </a:cubicBezTo>
                  <a:cubicBezTo>
                    <a:pt x="8471" y="330"/>
                    <a:pt x="10658" y="308"/>
                    <a:pt x="11275" y="292"/>
                  </a:cubicBezTo>
                  <a:cubicBezTo>
                    <a:pt x="13977" y="259"/>
                    <a:pt x="13210" y="259"/>
                    <a:pt x="15912" y="192"/>
                  </a:cubicBezTo>
                  <a:cubicBezTo>
                    <a:pt x="15945" y="192"/>
                    <a:pt x="15945" y="126"/>
                    <a:pt x="15912" y="126"/>
                  </a:cubicBezTo>
                  <a:cubicBezTo>
                    <a:pt x="13210" y="59"/>
                    <a:pt x="13977" y="26"/>
                    <a:pt x="11275" y="26"/>
                  </a:cubicBezTo>
                  <a:cubicBezTo>
                    <a:pt x="10608" y="26"/>
                    <a:pt x="8106" y="1"/>
                    <a:pt x="56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5546711" y="2280215"/>
              <a:ext cx="127509" cy="1714047"/>
            </a:xfrm>
            <a:custGeom>
              <a:avLst/>
              <a:gdLst/>
              <a:ahLst/>
              <a:cxnLst/>
              <a:rect l="l" t="t" r="r" b="b"/>
              <a:pathLst>
                <a:path w="5839" h="78491" extrusionOk="0">
                  <a:moveTo>
                    <a:pt x="34" y="1"/>
                  </a:moveTo>
                  <a:cubicBezTo>
                    <a:pt x="17" y="1"/>
                    <a:pt x="1" y="9"/>
                    <a:pt x="1" y="26"/>
                  </a:cubicBezTo>
                  <a:cubicBezTo>
                    <a:pt x="801" y="9799"/>
                    <a:pt x="1735" y="19606"/>
                    <a:pt x="3069" y="29347"/>
                  </a:cubicBezTo>
                  <a:cubicBezTo>
                    <a:pt x="3403" y="31748"/>
                    <a:pt x="3770" y="34183"/>
                    <a:pt x="4170" y="36585"/>
                  </a:cubicBezTo>
                  <a:cubicBezTo>
                    <a:pt x="4604" y="39020"/>
                    <a:pt x="5004" y="41455"/>
                    <a:pt x="5171" y="43924"/>
                  </a:cubicBezTo>
                  <a:cubicBezTo>
                    <a:pt x="5371" y="46392"/>
                    <a:pt x="5404" y="48761"/>
                    <a:pt x="5438" y="51196"/>
                  </a:cubicBezTo>
                  <a:lnTo>
                    <a:pt x="5505" y="58701"/>
                  </a:lnTo>
                  <a:cubicBezTo>
                    <a:pt x="5571" y="64272"/>
                    <a:pt x="5605" y="72844"/>
                    <a:pt x="5671" y="78415"/>
                  </a:cubicBezTo>
                  <a:cubicBezTo>
                    <a:pt x="5671" y="78465"/>
                    <a:pt x="5713" y="78490"/>
                    <a:pt x="5755" y="78490"/>
                  </a:cubicBezTo>
                  <a:cubicBezTo>
                    <a:pt x="5796" y="78490"/>
                    <a:pt x="5838" y="78465"/>
                    <a:pt x="5838" y="78415"/>
                  </a:cubicBezTo>
                  <a:cubicBezTo>
                    <a:pt x="5805" y="73445"/>
                    <a:pt x="5771" y="65472"/>
                    <a:pt x="5705" y="60502"/>
                  </a:cubicBezTo>
                  <a:cubicBezTo>
                    <a:pt x="5705" y="58000"/>
                    <a:pt x="5671" y="55499"/>
                    <a:pt x="5671" y="52997"/>
                  </a:cubicBezTo>
                  <a:cubicBezTo>
                    <a:pt x="5671" y="50562"/>
                    <a:pt x="5671" y="48127"/>
                    <a:pt x="5538" y="45692"/>
                  </a:cubicBezTo>
                  <a:cubicBezTo>
                    <a:pt x="5304" y="40788"/>
                    <a:pt x="4304" y="35951"/>
                    <a:pt x="3603" y="31081"/>
                  </a:cubicBezTo>
                  <a:cubicBezTo>
                    <a:pt x="2869" y="26244"/>
                    <a:pt x="2302" y="21341"/>
                    <a:pt x="1769" y="16471"/>
                  </a:cubicBezTo>
                  <a:cubicBezTo>
                    <a:pt x="1168" y="11000"/>
                    <a:pt x="634" y="5496"/>
                    <a:pt x="67" y="26"/>
                  </a:cubicBezTo>
                  <a:cubicBezTo>
                    <a:pt x="67" y="9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5419248" y="2237786"/>
              <a:ext cx="359860" cy="1185187"/>
            </a:xfrm>
            <a:custGeom>
              <a:avLst/>
              <a:gdLst/>
              <a:ahLst/>
              <a:cxnLst/>
              <a:rect l="l" t="t" r="r" b="b"/>
              <a:pathLst>
                <a:path w="16479" h="54273" extrusionOk="0">
                  <a:moveTo>
                    <a:pt x="0" y="1"/>
                  </a:moveTo>
                  <a:cubicBezTo>
                    <a:pt x="0" y="1"/>
                    <a:pt x="7339" y="41430"/>
                    <a:pt x="7939" y="44599"/>
                  </a:cubicBezTo>
                  <a:cubicBezTo>
                    <a:pt x="8073" y="45333"/>
                    <a:pt x="8139" y="49236"/>
                    <a:pt x="8206" y="54273"/>
                  </a:cubicBezTo>
                  <a:lnTo>
                    <a:pt x="164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5177403" y="3772577"/>
              <a:ext cx="599527" cy="581620"/>
            </a:xfrm>
            <a:custGeom>
              <a:avLst/>
              <a:gdLst/>
              <a:ahLst/>
              <a:cxnLst/>
              <a:rect l="l" t="t" r="r" b="b"/>
              <a:pathLst>
                <a:path w="27454" h="26634" extrusionOk="0">
                  <a:moveTo>
                    <a:pt x="1468" y="0"/>
                  </a:moveTo>
                  <a:cubicBezTo>
                    <a:pt x="1468" y="0"/>
                    <a:pt x="935" y="6438"/>
                    <a:pt x="501" y="12709"/>
                  </a:cubicBezTo>
                  <a:lnTo>
                    <a:pt x="501" y="13076"/>
                  </a:lnTo>
                  <a:cubicBezTo>
                    <a:pt x="434" y="14010"/>
                    <a:pt x="401" y="14944"/>
                    <a:pt x="334" y="15812"/>
                  </a:cubicBezTo>
                  <a:lnTo>
                    <a:pt x="334" y="15945"/>
                  </a:lnTo>
                  <a:cubicBezTo>
                    <a:pt x="101" y="20281"/>
                    <a:pt x="1" y="23851"/>
                    <a:pt x="334" y="24117"/>
                  </a:cubicBezTo>
                  <a:cubicBezTo>
                    <a:pt x="1193" y="24754"/>
                    <a:pt x="23462" y="26633"/>
                    <a:pt x="26283" y="26633"/>
                  </a:cubicBezTo>
                  <a:cubicBezTo>
                    <a:pt x="26421" y="26633"/>
                    <a:pt x="26512" y="26629"/>
                    <a:pt x="26553" y="26619"/>
                  </a:cubicBezTo>
                  <a:cubicBezTo>
                    <a:pt x="27453" y="26386"/>
                    <a:pt x="26886" y="23884"/>
                    <a:pt x="25986" y="23050"/>
                  </a:cubicBezTo>
                  <a:cubicBezTo>
                    <a:pt x="25085" y="22216"/>
                    <a:pt x="16079" y="17246"/>
                    <a:pt x="16079" y="17246"/>
                  </a:cubicBezTo>
                  <a:lnTo>
                    <a:pt x="16112" y="16979"/>
                  </a:lnTo>
                  <a:lnTo>
                    <a:pt x="16412" y="14377"/>
                  </a:lnTo>
                  <a:lnTo>
                    <a:pt x="16446" y="13877"/>
                  </a:lnTo>
                  <a:lnTo>
                    <a:pt x="17847" y="1334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5177403" y="4050104"/>
              <a:ext cx="599527" cy="304087"/>
            </a:xfrm>
            <a:custGeom>
              <a:avLst/>
              <a:gdLst/>
              <a:ahLst/>
              <a:cxnLst/>
              <a:rect l="l" t="t" r="r" b="b"/>
              <a:pathLst>
                <a:path w="27454" h="13925" extrusionOk="0">
                  <a:moveTo>
                    <a:pt x="501" y="0"/>
                  </a:moveTo>
                  <a:lnTo>
                    <a:pt x="501" y="367"/>
                  </a:lnTo>
                  <a:cubicBezTo>
                    <a:pt x="434" y="1301"/>
                    <a:pt x="401" y="2235"/>
                    <a:pt x="334" y="3103"/>
                  </a:cubicBezTo>
                  <a:lnTo>
                    <a:pt x="334" y="3236"/>
                  </a:lnTo>
                  <a:cubicBezTo>
                    <a:pt x="101" y="7572"/>
                    <a:pt x="1" y="11142"/>
                    <a:pt x="334" y="11408"/>
                  </a:cubicBezTo>
                  <a:cubicBezTo>
                    <a:pt x="1193" y="12045"/>
                    <a:pt x="23462" y="13924"/>
                    <a:pt x="26283" y="13924"/>
                  </a:cubicBezTo>
                  <a:cubicBezTo>
                    <a:pt x="26421" y="13924"/>
                    <a:pt x="26512" y="13920"/>
                    <a:pt x="26553" y="13910"/>
                  </a:cubicBezTo>
                  <a:cubicBezTo>
                    <a:pt x="27453" y="13677"/>
                    <a:pt x="26886" y="11175"/>
                    <a:pt x="25986" y="10341"/>
                  </a:cubicBezTo>
                  <a:cubicBezTo>
                    <a:pt x="25085" y="9507"/>
                    <a:pt x="16079" y="4537"/>
                    <a:pt x="16079" y="4537"/>
                  </a:cubicBezTo>
                  <a:lnTo>
                    <a:pt x="16112" y="4270"/>
                  </a:lnTo>
                  <a:lnTo>
                    <a:pt x="16412" y="1668"/>
                  </a:lnTo>
                  <a:lnTo>
                    <a:pt x="16446" y="11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5177403" y="4117842"/>
              <a:ext cx="599527" cy="236347"/>
            </a:xfrm>
            <a:custGeom>
              <a:avLst/>
              <a:gdLst/>
              <a:ahLst/>
              <a:cxnLst/>
              <a:rect l="l" t="t" r="r" b="b"/>
              <a:pathLst>
                <a:path w="27454" h="10823" extrusionOk="0">
                  <a:moveTo>
                    <a:pt x="334" y="1"/>
                  </a:moveTo>
                  <a:lnTo>
                    <a:pt x="334" y="134"/>
                  </a:lnTo>
                  <a:cubicBezTo>
                    <a:pt x="101" y="4470"/>
                    <a:pt x="1" y="8040"/>
                    <a:pt x="334" y="8306"/>
                  </a:cubicBezTo>
                  <a:cubicBezTo>
                    <a:pt x="1193" y="8943"/>
                    <a:pt x="23462" y="10822"/>
                    <a:pt x="26283" y="10822"/>
                  </a:cubicBezTo>
                  <a:cubicBezTo>
                    <a:pt x="26421" y="10822"/>
                    <a:pt x="26512" y="10818"/>
                    <a:pt x="26553" y="10808"/>
                  </a:cubicBezTo>
                  <a:cubicBezTo>
                    <a:pt x="27453" y="10575"/>
                    <a:pt x="26886" y="8073"/>
                    <a:pt x="26019" y="7239"/>
                  </a:cubicBezTo>
                  <a:cubicBezTo>
                    <a:pt x="25118" y="6405"/>
                    <a:pt x="16112" y="1435"/>
                    <a:pt x="16112" y="1435"/>
                  </a:cubicBezTo>
                  <a:lnTo>
                    <a:pt x="16145" y="11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5209460" y="4289022"/>
              <a:ext cx="545610" cy="45182"/>
            </a:xfrm>
            <a:custGeom>
              <a:avLst/>
              <a:gdLst/>
              <a:ahLst/>
              <a:cxnLst/>
              <a:rect l="l" t="t" r="r" b="b"/>
              <a:pathLst>
                <a:path w="24985" h="2069" extrusionOk="0">
                  <a:moveTo>
                    <a:pt x="34" y="0"/>
                  </a:moveTo>
                  <a:cubicBezTo>
                    <a:pt x="0" y="0"/>
                    <a:pt x="0" y="0"/>
                    <a:pt x="34" y="34"/>
                  </a:cubicBezTo>
                  <a:cubicBezTo>
                    <a:pt x="4103" y="568"/>
                    <a:pt x="20748" y="1835"/>
                    <a:pt x="24885" y="2069"/>
                  </a:cubicBezTo>
                  <a:cubicBezTo>
                    <a:pt x="24985" y="2069"/>
                    <a:pt x="24985" y="2002"/>
                    <a:pt x="24885" y="2002"/>
                  </a:cubicBezTo>
                  <a:cubicBezTo>
                    <a:pt x="20782" y="1535"/>
                    <a:pt x="4137" y="1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5459406" y="4141688"/>
              <a:ext cx="111371" cy="22951"/>
            </a:xfrm>
            <a:custGeom>
              <a:avLst/>
              <a:gdLst/>
              <a:ahLst/>
              <a:cxnLst/>
              <a:rect l="l" t="t" r="r" b="b"/>
              <a:pathLst>
                <a:path w="5100" h="1051" extrusionOk="0">
                  <a:moveTo>
                    <a:pt x="3141" y="1"/>
                  </a:moveTo>
                  <a:cubicBezTo>
                    <a:pt x="2017" y="1"/>
                    <a:pt x="886" y="280"/>
                    <a:pt x="29" y="943"/>
                  </a:cubicBezTo>
                  <a:cubicBezTo>
                    <a:pt x="0" y="972"/>
                    <a:pt x="21" y="1050"/>
                    <a:pt x="70" y="1050"/>
                  </a:cubicBezTo>
                  <a:cubicBezTo>
                    <a:pt x="78" y="1050"/>
                    <a:pt x="86" y="1048"/>
                    <a:pt x="96" y="1043"/>
                  </a:cubicBezTo>
                  <a:cubicBezTo>
                    <a:pt x="1697" y="676"/>
                    <a:pt x="3331" y="476"/>
                    <a:pt x="4966" y="443"/>
                  </a:cubicBezTo>
                  <a:cubicBezTo>
                    <a:pt x="5066" y="443"/>
                    <a:pt x="5099" y="276"/>
                    <a:pt x="4966" y="243"/>
                  </a:cubicBezTo>
                  <a:cubicBezTo>
                    <a:pt x="4393" y="87"/>
                    <a:pt x="3768" y="1"/>
                    <a:pt x="3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5483602" y="4159354"/>
              <a:ext cx="111218" cy="22798"/>
            </a:xfrm>
            <a:custGeom>
              <a:avLst/>
              <a:gdLst/>
              <a:ahLst/>
              <a:cxnLst/>
              <a:rect l="l" t="t" r="r" b="b"/>
              <a:pathLst>
                <a:path w="5093" h="1044" extrusionOk="0">
                  <a:moveTo>
                    <a:pt x="3115" y="1"/>
                  </a:moveTo>
                  <a:cubicBezTo>
                    <a:pt x="2008" y="1"/>
                    <a:pt x="899" y="281"/>
                    <a:pt x="55" y="935"/>
                  </a:cubicBezTo>
                  <a:cubicBezTo>
                    <a:pt x="1" y="989"/>
                    <a:pt x="35" y="1044"/>
                    <a:pt x="68" y="1044"/>
                  </a:cubicBezTo>
                  <a:cubicBezTo>
                    <a:pt x="75" y="1044"/>
                    <a:pt x="82" y="1041"/>
                    <a:pt x="89" y="1035"/>
                  </a:cubicBezTo>
                  <a:cubicBezTo>
                    <a:pt x="1690" y="668"/>
                    <a:pt x="3324" y="468"/>
                    <a:pt x="4959" y="468"/>
                  </a:cubicBezTo>
                  <a:cubicBezTo>
                    <a:pt x="5059" y="435"/>
                    <a:pt x="5092" y="268"/>
                    <a:pt x="4992" y="268"/>
                  </a:cubicBezTo>
                  <a:cubicBezTo>
                    <a:pt x="4403" y="96"/>
                    <a:pt x="3760" y="1"/>
                    <a:pt x="3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5507644" y="4176649"/>
              <a:ext cx="111197" cy="22995"/>
            </a:xfrm>
            <a:custGeom>
              <a:avLst/>
              <a:gdLst/>
              <a:ahLst/>
              <a:cxnLst/>
              <a:rect l="l" t="t" r="r" b="b"/>
              <a:pathLst>
                <a:path w="5092" h="1053" extrusionOk="0">
                  <a:moveTo>
                    <a:pt x="3167" y="1"/>
                  </a:moveTo>
                  <a:cubicBezTo>
                    <a:pt x="2043" y="1"/>
                    <a:pt x="911" y="280"/>
                    <a:pt x="55" y="943"/>
                  </a:cubicBezTo>
                  <a:cubicBezTo>
                    <a:pt x="1" y="998"/>
                    <a:pt x="35" y="1052"/>
                    <a:pt x="86" y="1052"/>
                  </a:cubicBezTo>
                  <a:cubicBezTo>
                    <a:pt x="97" y="1052"/>
                    <a:pt x="109" y="1050"/>
                    <a:pt x="122" y="1044"/>
                  </a:cubicBezTo>
                  <a:cubicBezTo>
                    <a:pt x="1690" y="677"/>
                    <a:pt x="3324" y="476"/>
                    <a:pt x="4959" y="476"/>
                  </a:cubicBezTo>
                  <a:cubicBezTo>
                    <a:pt x="5092" y="443"/>
                    <a:pt x="5092" y="276"/>
                    <a:pt x="4992" y="243"/>
                  </a:cubicBezTo>
                  <a:cubicBezTo>
                    <a:pt x="4418" y="88"/>
                    <a:pt x="3794" y="1"/>
                    <a:pt x="3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5504456" y="4060629"/>
              <a:ext cx="127509" cy="93268"/>
            </a:xfrm>
            <a:custGeom>
              <a:avLst/>
              <a:gdLst/>
              <a:ahLst/>
              <a:cxnLst/>
              <a:rect l="l" t="t" r="r" b="b"/>
              <a:pathLst>
                <a:path w="5839" h="4271" extrusionOk="0">
                  <a:moveTo>
                    <a:pt x="4306" y="501"/>
                  </a:moveTo>
                  <a:cubicBezTo>
                    <a:pt x="4780" y="501"/>
                    <a:pt x="5129" y="759"/>
                    <a:pt x="4938" y="1586"/>
                  </a:cubicBezTo>
                  <a:cubicBezTo>
                    <a:pt x="4671" y="2554"/>
                    <a:pt x="3036" y="3021"/>
                    <a:pt x="2236" y="3254"/>
                  </a:cubicBezTo>
                  <a:cubicBezTo>
                    <a:pt x="1569" y="3454"/>
                    <a:pt x="902" y="3621"/>
                    <a:pt x="234" y="3855"/>
                  </a:cubicBezTo>
                  <a:cubicBezTo>
                    <a:pt x="768" y="3188"/>
                    <a:pt x="1302" y="2487"/>
                    <a:pt x="1902" y="1853"/>
                  </a:cubicBezTo>
                  <a:cubicBezTo>
                    <a:pt x="2202" y="1553"/>
                    <a:pt x="2503" y="1286"/>
                    <a:pt x="2836" y="1019"/>
                  </a:cubicBezTo>
                  <a:cubicBezTo>
                    <a:pt x="3115" y="810"/>
                    <a:pt x="3786" y="501"/>
                    <a:pt x="4306" y="501"/>
                  </a:cubicBezTo>
                  <a:close/>
                  <a:moveTo>
                    <a:pt x="4191" y="1"/>
                  </a:moveTo>
                  <a:cubicBezTo>
                    <a:pt x="3706" y="1"/>
                    <a:pt x="3186" y="207"/>
                    <a:pt x="2803" y="486"/>
                  </a:cubicBezTo>
                  <a:cubicBezTo>
                    <a:pt x="1602" y="1386"/>
                    <a:pt x="635" y="2587"/>
                    <a:pt x="1" y="3988"/>
                  </a:cubicBezTo>
                  <a:cubicBezTo>
                    <a:pt x="1" y="4022"/>
                    <a:pt x="1" y="4055"/>
                    <a:pt x="34" y="4055"/>
                  </a:cubicBezTo>
                  <a:cubicBezTo>
                    <a:pt x="34" y="4139"/>
                    <a:pt x="105" y="4270"/>
                    <a:pt x="207" y="4270"/>
                  </a:cubicBezTo>
                  <a:cubicBezTo>
                    <a:pt x="226" y="4270"/>
                    <a:pt x="247" y="4266"/>
                    <a:pt x="268" y="4255"/>
                  </a:cubicBezTo>
                  <a:cubicBezTo>
                    <a:pt x="1669" y="3888"/>
                    <a:pt x="3203" y="3655"/>
                    <a:pt x="4404" y="2854"/>
                  </a:cubicBezTo>
                  <a:cubicBezTo>
                    <a:pt x="5105" y="2387"/>
                    <a:pt x="5838" y="1486"/>
                    <a:pt x="5305" y="619"/>
                  </a:cubicBezTo>
                  <a:cubicBezTo>
                    <a:pt x="5050" y="173"/>
                    <a:pt x="4635" y="1"/>
                    <a:pt x="4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5379898" y="4068185"/>
              <a:ext cx="133340" cy="85472"/>
            </a:xfrm>
            <a:custGeom>
              <a:avLst/>
              <a:gdLst/>
              <a:ahLst/>
              <a:cxnLst/>
              <a:rect l="l" t="t" r="r" b="b"/>
              <a:pathLst>
                <a:path w="6106" h="3914" extrusionOk="0">
                  <a:moveTo>
                    <a:pt x="1625" y="493"/>
                  </a:moveTo>
                  <a:cubicBezTo>
                    <a:pt x="2123" y="493"/>
                    <a:pt x="2731" y="714"/>
                    <a:pt x="3003" y="874"/>
                  </a:cubicBezTo>
                  <a:cubicBezTo>
                    <a:pt x="3337" y="1107"/>
                    <a:pt x="3670" y="1374"/>
                    <a:pt x="4004" y="1641"/>
                  </a:cubicBezTo>
                  <a:cubicBezTo>
                    <a:pt x="4671" y="2241"/>
                    <a:pt x="5271" y="2842"/>
                    <a:pt x="5872" y="3509"/>
                  </a:cubicBezTo>
                  <a:cubicBezTo>
                    <a:pt x="5171" y="3342"/>
                    <a:pt x="4471" y="3209"/>
                    <a:pt x="3770" y="3075"/>
                  </a:cubicBezTo>
                  <a:cubicBezTo>
                    <a:pt x="2970" y="2908"/>
                    <a:pt x="1302" y="2608"/>
                    <a:pt x="968" y="1641"/>
                  </a:cubicBezTo>
                  <a:cubicBezTo>
                    <a:pt x="673" y="754"/>
                    <a:pt x="1084" y="493"/>
                    <a:pt x="1625" y="493"/>
                  </a:cubicBezTo>
                  <a:close/>
                  <a:moveTo>
                    <a:pt x="1702" y="0"/>
                  </a:moveTo>
                  <a:cubicBezTo>
                    <a:pt x="1204" y="0"/>
                    <a:pt x="733" y="194"/>
                    <a:pt x="468" y="707"/>
                  </a:cubicBezTo>
                  <a:cubicBezTo>
                    <a:pt x="1" y="1674"/>
                    <a:pt x="868" y="2475"/>
                    <a:pt x="1602" y="2875"/>
                  </a:cubicBezTo>
                  <a:cubicBezTo>
                    <a:pt x="2903" y="3542"/>
                    <a:pt x="4437" y="3642"/>
                    <a:pt x="5838" y="3909"/>
                  </a:cubicBezTo>
                  <a:cubicBezTo>
                    <a:pt x="5853" y="3912"/>
                    <a:pt x="5867" y="3913"/>
                    <a:pt x="5880" y="3913"/>
                  </a:cubicBezTo>
                  <a:cubicBezTo>
                    <a:pt x="6016" y="3913"/>
                    <a:pt x="6072" y="3767"/>
                    <a:pt x="6072" y="3676"/>
                  </a:cubicBezTo>
                  <a:cubicBezTo>
                    <a:pt x="6105" y="3642"/>
                    <a:pt x="6105" y="3609"/>
                    <a:pt x="6105" y="3609"/>
                  </a:cubicBezTo>
                  <a:cubicBezTo>
                    <a:pt x="5371" y="2275"/>
                    <a:pt x="4271" y="1140"/>
                    <a:pt x="2970" y="373"/>
                  </a:cubicBezTo>
                  <a:cubicBezTo>
                    <a:pt x="2609" y="153"/>
                    <a:pt x="2144" y="0"/>
                    <a:pt x="1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5167926" y="2237065"/>
              <a:ext cx="658532" cy="1879379"/>
            </a:xfrm>
            <a:custGeom>
              <a:avLst/>
              <a:gdLst/>
              <a:ahLst/>
              <a:cxnLst/>
              <a:rect l="l" t="t" r="r" b="b"/>
              <a:pathLst>
                <a:path w="30156" h="86062" extrusionOk="0">
                  <a:moveTo>
                    <a:pt x="9041" y="0"/>
                  </a:moveTo>
                  <a:cubicBezTo>
                    <a:pt x="9041" y="0"/>
                    <a:pt x="5038" y="39028"/>
                    <a:pt x="4804" y="45066"/>
                  </a:cubicBezTo>
                  <a:cubicBezTo>
                    <a:pt x="4704" y="47434"/>
                    <a:pt x="1" y="85328"/>
                    <a:pt x="1" y="85328"/>
                  </a:cubicBezTo>
                  <a:lnTo>
                    <a:pt x="17280" y="86062"/>
                  </a:lnTo>
                  <a:cubicBezTo>
                    <a:pt x="17280" y="86062"/>
                    <a:pt x="19915" y="52138"/>
                    <a:pt x="20082" y="45766"/>
                  </a:cubicBezTo>
                  <a:cubicBezTo>
                    <a:pt x="20149" y="42564"/>
                    <a:pt x="22150" y="16746"/>
                    <a:pt x="22150" y="16746"/>
                  </a:cubicBezTo>
                  <a:cubicBezTo>
                    <a:pt x="23551" y="15945"/>
                    <a:pt x="25019" y="15278"/>
                    <a:pt x="26553" y="14744"/>
                  </a:cubicBezTo>
                  <a:cubicBezTo>
                    <a:pt x="28821" y="9007"/>
                    <a:pt x="30156" y="0"/>
                    <a:pt x="301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5188322" y="4032066"/>
              <a:ext cx="347500" cy="17317"/>
            </a:xfrm>
            <a:custGeom>
              <a:avLst/>
              <a:gdLst/>
              <a:ahLst/>
              <a:cxnLst/>
              <a:rect l="l" t="t" r="r" b="b"/>
              <a:pathLst>
                <a:path w="15913" h="793" extrusionOk="0">
                  <a:moveTo>
                    <a:pt x="878" y="0"/>
                  </a:moveTo>
                  <a:cubicBezTo>
                    <a:pt x="490" y="0"/>
                    <a:pt x="197" y="8"/>
                    <a:pt x="34" y="26"/>
                  </a:cubicBezTo>
                  <a:cubicBezTo>
                    <a:pt x="1" y="26"/>
                    <a:pt x="1" y="92"/>
                    <a:pt x="34" y="92"/>
                  </a:cubicBezTo>
                  <a:cubicBezTo>
                    <a:pt x="1268" y="359"/>
                    <a:pt x="9941" y="626"/>
                    <a:pt x="11276" y="693"/>
                  </a:cubicBezTo>
                  <a:cubicBezTo>
                    <a:pt x="13944" y="760"/>
                    <a:pt x="13177" y="726"/>
                    <a:pt x="15879" y="793"/>
                  </a:cubicBezTo>
                  <a:cubicBezTo>
                    <a:pt x="15912" y="760"/>
                    <a:pt x="15912" y="726"/>
                    <a:pt x="15879" y="693"/>
                  </a:cubicBezTo>
                  <a:cubicBezTo>
                    <a:pt x="13177" y="526"/>
                    <a:pt x="13978" y="526"/>
                    <a:pt x="11276" y="393"/>
                  </a:cubicBezTo>
                  <a:cubicBezTo>
                    <a:pt x="10117" y="335"/>
                    <a:pt x="3430" y="0"/>
                    <a:pt x="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5221842" y="2286308"/>
              <a:ext cx="179941" cy="1698106"/>
            </a:xfrm>
            <a:custGeom>
              <a:avLst/>
              <a:gdLst/>
              <a:ahLst/>
              <a:cxnLst/>
              <a:rect l="l" t="t" r="r" b="b"/>
              <a:pathLst>
                <a:path w="8240" h="77761" extrusionOk="0">
                  <a:moveTo>
                    <a:pt x="8197" y="0"/>
                  </a:moveTo>
                  <a:cubicBezTo>
                    <a:pt x="8170" y="0"/>
                    <a:pt x="8139" y="25"/>
                    <a:pt x="8139" y="80"/>
                  </a:cubicBezTo>
                  <a:cubicBezTo>
                    <a:pt x="7339" y="9887"/>
                    <a:pt x="6538" y="19728"/>
                    <a:pt x="5638" y="29535"/>
                  </a:cubicBezTo>
                  <a:cubicBezTo>
                    <a:pt x="4704" y="39375"/>
                    <a:pt x="3670" y="49249"/>
                    <a:pt x="2369" y="59056"/>
                  </a:cubicBezTo>
                  <a:cubicBezTo>
                    <a:pt x="1668" y="64526"/>
                    <a:pt x="868" y="72265"/>
                    <a:pt x="0" y="77736"/>
                  </a:cubicBezTo>
                  <a:cubicBezTo>
                    <a:pt x="0" y="77752"/>
                    <a:pt x="17" y="77761"/>
                    <a:pt x="34" y="77761"/>
                  </a:cubicBezTo>
                  <a:cubicBezTo>
                    <a:pt x="50" y="77761"/>
                    <a:pt x="67" y="77752"/>
                    <a:pt x="67" y="77736"/>
                  </a:cubicBezTo>
                  <a:cubicBezTo>
                    <a:pt x="1802" y="68029"/>
                    <a:pt x="3103" y="55987"/>
                    <a:pt x="4170" y="46180"/>
                  </a:cubicBezTo>
                  <a:cubicBezTo>
                    <a:pt x="5271" y="36373"/>
                    <a:pt x="6171" y="26566"/>
                    <a:pt x="6939" y="16725"/>
                  </a:cubicBezTo>
                  <a:cubicBezTo>
                    <a:pt x="7406" y="11155"/>
                    <a:pt x="7806" y="5617"/>
                    <a:pt x="8240" y="47"/>
                  </a:cubicBezTo>
                  <a:cubicBezTo>
                    <a:pt x="8240" y="17"/>
                    <a:pt x="8219" y="0"/>
                    <a:pt x="81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649716" y="2549989"/>
              <a:ext cx="118774" cy="55096"/>
            </a:xfrm>
            <a:custGeom>
              <a:avLst/>
              <a:gdLst/>
              <a:ahLst/>
              <a:cxnLst/>
              <a:rect l="l" t="t" r="r" b="b"/>
              <a:pathLst>
                <a:path w="5439" h="2523" extrusionOk="0">
                  <a:moveTo>
                    <a:pt x="5277" y="0"/>
                  </a:moveTo>
                  <a:cubicBezTo>
                    <a:pt x="5261" y="0"/>
                    <a:pt x="5243" y="4"/>
                    <a:pt x="5224" y="14"/>
                  </a:cubicBezTo>
                  <a:cubicBezTo>
                    <a:pt x="3456" y="648"/>
                    <a:pt x="1722" y="1448"/>
                    <a:pt x="87" y="2416"/>
                  </a:cubicBezTo>
                  <a:cubicBezTo>
                    <a:pt x="1" y="2444"/>
                    <a:pt x="38" y="2522"/>
                    <a:pt x="93" y="2522"/>
                  </a:cubicBezTo>
                  <a:cubicBezTo>
                    <a:pt x="102" y="2522"/>
                    <a:pt x="111" y="2520"/>
                    <a:pt x="120" y="2516"/>
                  </a:cubicBezTo>
                  <a:cubicBezTo>
                    <a:pt x="1855" y="1782"/>
                    <a:pt x="3623" y="1048"/>
                    <a:pt x="5324" y="214"/>
                  </a:cubicBezTo>
                  <a:cubicBezTo>
                    <a:pt x="5439" y="157"/>
                    <a:pt x="5381" y="0"/>
                    <a:pt x="52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5688018" y="2288120"/>
              <a:ext cx="93268" cy="255106"/>
            </a:xfrm>
            <a:custGeom>
              <a:avLst/>
              <a:gdLst/>
              <a:ahLst/>
              <a:cxnLst/>
              <a:rect l="l" t="t" r="r" b="b"/>
              <a:pathLst>
                <a:path w="4271" h="11682" extrusionOk="0">
                  <a:moveTo>
                    <a:pt x="3966" y="1"/>
                  </a:moveTo>
                  <a:cubicBezTo>
                    <a:pt x="3941" y="1"/>
                    <a:pt x="3922" y="19"/>
                    <a:pt x="3937" y="64"/>
                  </a:cubicBezTo>
                  <a:cubicBezTo>
                    <a:pt x="3937" y="2099"/>
                    <a:pt x="3804" y="3933"/>
                    <a:pt x="3637" y="5868"/>
                  </a:cubicBezTo>
                  <a:cubicBezTo>
                    <a:pt x="3540" y="6737"/>
                    <a:pt x="2886" y="11358"/>
                    <a:pt x="1433" y="11358"/>
                  </a:cubicBezTo>
                  <a:cubicBezTo>
                    <a:pt x="1379" y="11358"/>
                    <a:pt x="1324" y="11352"/>
                    <a:pt x="1268" y="11339"/>
                  </a:cubicBezTo>
                  <a:cubicBezTo>
                    <a:pt x="1002" y="11305"/>
                    <a:pt x="868" y="11038"/>
                    <a:pt x="868" y="10638"/>
                  </a:cubicBezTo>
                  <a:cubicBezTo>
                    <a:pt x="868" y="10138"/>
                    <a:pt x="935" y="9637"/>
                    <a:pt x="1068" y="9137"/>
                  </a:cubicBezTo>
                  <a:cubicBezTo>
                    <a:pt x="1235" y="8070"/>
                    <a:pt x="1369" y="7036"/>
                    <a:pt x="1469" y="6001"/>
                  </a:cubicBezTo>
                  <a:cubicBezTo>
                    <a:pt x="1669" y="4033"/>
                    <a:pt x="1635" y="2065"/>
                    <a:pt x="1402" y="131"/>
                  </a:cubicBezTo>
                  <a:cubicBezTo>
                    <a:pt x="1402" y="97"/>
                    <a:pt x="1377" y="81"/>
                    <a:pt x="1352" y="81"/>
                  </a:cubicBezTo>
                  <a:cubicBezTo>
                    <a:pt x="1327" y="81"/>
                    <a:pt x="1302" y="97"/>
                    <a:pt x="1302" y="131"/>
                  </a:cubicBezTo>
                  <a:cubicBezTo>
                    <a:pt x="1335" y="2833"/>
                    <a:pt x="1202" y="5534"/>
                    <a:pt x="835" y="8236"/>
                  </a:cubicBezTo>
                  <a:cubicBezTo>
                    <a:pt x="635" y="9537"/>
                    <a:pt x="1" y="11472"/>
                    <a:pt x="1335" y="11672"/>
                  </a:cubicBezTo>
                  <a:cubicBezTo>
                    <a:pt x="1375" y="11678"/>
                    <a:pt x="1414" y="11681"/>
                    <a:pt x="1452" y="11681"/>
                  </a:cubicBezTo>
                  <a:cubicBezTo>
                    <a:pt x="2722" y="11681"/>
                    <a:pt x="3575" y="8578"/>
                    <a:pt x="3737" y="7736"/>
                  </a:cubicBezTo>
                  <a:cubicBezTo>
                    <a:pt x="4171" y="5201"/>
                    <a:pt x="4271" y="2599"/>
                    <a:pt x="4037" y="64"/>
                  </a:cubicBezTo>
                  <a:cubicBezTo>
                    <a:pt x="4037" y="27"/>
                    <a:pt x="3997" y="1"/>
                    <a:pt x="39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5705510" y="2536560"/>
              <a:ext cx="18671" cy="44090"/>
            </a:xfrm>
            <a:custGeom>
              <a:avLst/>
              <a:gdLst/>
              <a:ahLst/>
              <a:cxnLst/>
              <a:rect l="l" t="t" r="r" b="b"/>
              <a:pathLst>
                <a:path w="855" h="2019" extrusionOk="0">
                  <a:moveTo>
                    <a:pt x="666" y="1"/>
                  </a:moveTo>
                  <a:cubicBezTo>
                    <a:pt x="604" y="1"/>
                    <a:pt x="540" y="30"/>
                    <a:pt x="501" y="95"/>
                  </a:cubicBezTo>
                  <a:cubicBezTo>
                    <a:pt x="367" y="429"/>
                    <a:pt x="267" y="796"/>
                    <a:pt x="167" y="1129"/>
                  </a:cubicBezTo>
                  <a:cubicBezTo>
                    <a:pt x="67" y="1396"/>
                    <a:pt x="0" y="1696"/>
                    <a:pt x="0" y="1963"/>
                  </a:cubicBezTo>
                  <a:cubicBezTo>
                    <a:pt x="20" y="2002"/>
                    <a:pt x="51" y="2018"/>
                    <a:pt x="80" y="2018"/>
                  </a:cubicBezTo>
                  <a:cubicBezTo>
                    <a:pt x="101" y="2018"/>
                    <a:pt x="120" y="2010"/>
                    <a:pt x="134" y="1996"/>
                  </a:cubicBezTo>
                  <a:cubicBezTo>
                    <a:pt x="301" y="1730"/>
                    <a:pt x="401" y="1463"/>
                    <a:pt x="501" y="1163"/>
                  </a:cubicBezTo>
                  <a:cubicBezTo>
                    <a:pt x="601" y="829"/>
                    <a:pt x="734" y="529"/>
                    <a:pt x="834" y="195"/>
                  </a:cubicBezTo>
                  <a:cubicBezTo>
                    <a:pt x="855" y="73"/>
                    <a:pt x="763" y="1"/>
                    <a:pt x="6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5425057" y="2310088"/>
              <a:ext cx="138428" cy="147709"/>
            </a:xfrm>
            <a:custGeom>
              <a:avLst/>
              <a:gdLst/>
              <a:ahLst/>
              <a:cxnLst/>
              <a:rect l="l" t="t" r="r" b="b"/>
              <a:pathLst>
                <a:path w="6339" h="6764" extrusionOk="0">
                  <a:moveTo>
                    <a:pt x="6218" y="0"/>
                  </a:moveTo>
                  <a:cubicBezTo>
                    <a:pt x="6205" y="0"/>
                    <a:pt x="6189" y="9"/>
                    <a:pt x="6172" y="25"/>
                  </a:cubicBezTo>
                  <a:cubicBezTo>
                    <a:pt x="6139" y="192"/>
                    <a:pt x="6105" y="392"/>
                    <a:pt x="6105" y="592"/>
                  </a:cubicBezTo>
                  <a:cubicBezTo>
                    <a:pt x="6105" y="792"/>
                    <a:pt x="6072" y="993"/>
                    <a:pt x="6039" y="1226"/>
                  </a:cubicBezTo>
                  <a:cubicBezTo>
                    <a:pt x="6005" y="1660"/>
                    <a:pt x="5905" y="2093"/>
                    <a:pt x="5805" y="2527"/>
                  </a:cubicBezTo>
                  <a:cubicBezTo>
                    <a:pt x="5605" y="3328"/>
                    <a:pt x="5205" y="4061"/>
                    <a:pt x="4638" y="4662"/>
                  </a:cubicBezTo>
                  <a:cubicBezTo>
                    <a:pt x="4037" y="5229"/>
                    <a:pt x="3370" y="5663"/>
                    <a:pt x="2603" y="5963"/>
                  </a:cubicBezTo>
                  <a:cubicBezTo>
                    <a:pt x="1769" y="6263"/>
                    <a:pt x="902" y="6497"/>
                    <a:pt x="34" y="6697"/>
                  </a:cubicBezTo>
                  <a:cubicBezTo>
                    <a:pt x="1" y="6730"/>
                    <a:pt x="1" y="6763"/>
                    <a:pt x="34" y="6763"/>
                  </a:cubicBezTo>
                  <a:cubicBezTo>
                    <a:pt x="1002" y="6763"/>
                    <a:pt x="1936" y="6597"/>
                    <a:pt x="2836" y="6230"/>
                  </a:cubicBezTo>
                  <a:cubicBezTo>
                    <a:pt x="3604" y="5929"/>
                    <a:pt x="4304" y="5462"/>
                    <a:pt x="4904" y="4895"/>
                  </a:cubicBezTo>
                  <a:cubicBezTo>
                    <a:pt x="5505" y="4262"/>
                    <a:pt x="5939" y="3528"/>
                    <a:pt x="6139" y="2694"/>
                  </a:cubicBezTo>
                  <a:cubicBezTo>
                    <a:pt x="6239" y="2260"/>
                    <a:pt x="6272" y="1827"/>
                    <a:pt x="6305" y="1393"/>
                  </a:cubicBezTo>
                  <a:cubicBezTo>
                    <a:pt x="6305" y="1159"/>
                    <a:pt x="6339" y="893"/>
                    <a:pt x="6305" y="659"/>
                  </a:cubicBezTo>
                  <a:cubicBezTo>
                    <a:pt x="6305" y="459"/>
                    <a:pt x="6305" y="225"/>
                    <a:pt x="6239" y="25"/>
                  </a:cubicBezTo>
                  <a:cubicBezTo>
                    <a:pt x="6239" y="9"/>
                    <a:pt x="6230" y="0"/>
                    <a:pt x="6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5620826" y="1730185"/>
              <a:ext cx="833385" cy="537115"/>
            </a:xfrm>
            <a:custGeom>
              <a:avLst/>
              <a:gdLst/>
              <a:ahLst/>
              <a:cxnLst/>
              <a:rect l="l" t="t" r="r" b="b"/>
              <a:pathLst>
                <a:path w="38163" h="24596" extrusionOk="0">
                  <a:moveTo>
                    <a:pt x="1501" y="0"/>
                  </a:moveTo>
                  <a:cubicBezTo>
                    <a:pt x="409" y="0"/>
                    <a:pt x="0" y="1429"/>
                    <a:pt x="576" y="3798"/>
                  </a:cubicBezTo>
                  <a:cubicBezTo>
                    <a:pt x="1343" y="7034"/>
                    <a:pt x="8782" y="23012"/>
                    <a:pt x="13752" y="24380"/>
                  </a:cubicBezTo>
                  <a:cubicBezTo>
                    <a:pt x="14292" y="24528"/>
                    <a:pt x="14930" y="24595"/>
                    <a:pt x="15641" y="24595"/>
                  </a:cubicBezTo>
                  <a:cubicBezTo>
                    <a:pt x="21791" y="24595"/>
                    <a:pt x="33441" y="19595"/>
                    <a:pt x="34667" y="19176"/>
                  </a:cubicBezTo>
                  <a:cubicBezTo>
                    <a:pt x="38162" y="17948"/>
                    <a:pt x="31671" y="8161"/>
                    <a:pt x="29333" y="8161"/>
                  </a:cubicBezTo>
                  <a:cubicBezTo>
                    <a:pt x="29194" y="8161"/>
                    <a:pt x="29070" y="8195"/>
                    <a:pt x="28963" y="8268"/>
                  </a:cubicBezTo>
                  <a:cubicBezTo>
                    <a:pt x="26002" y="10273"/>
                    <a:pt x="19418" y="13676"/>
                    <a:pt x="17257" y="13676"/>
                  </a:cubicBezTo>
                  <a:cubicBezTo>
                    <a:pt x="17081" y="13676"/>
                    <a:pt x="16934" y="13653"/>
                    <a:pt x="16821" y="13605"/>
                  </a:cubicBezTo>
                  <a:cubicBezTo>
                    <a:pt x="13685" y="12238"/>
                    <a:pt x="7948" y="5133"/>
                    <a:pt x="3645" y="1163"/>
                  </a:cubicBezTo>
                  <a:cubicBezTo>
                    <a:pt x="2781" y="367"/>
                    <a:pt x="2054" y="0"/>
                    <a:pt x="1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6235079" y="1812882"/>
              <a:ext cx="386808" cy="342630"/>
            </a:xfrm>
            <a:custGeom>
              <a:avLst/>
              <a:gdLst/>
              <a:ahLst/>
              <a:cxnLst/>
              <a:rect l="l" t="t" r="r" b="b"/>
              <a:pathLst>
                <a:path w="17713" h="15690" extrusionOk="0">
                  <a:moveTo>
                    <a:pt x="11434" y="0"/>
                  </a:moveTo>
                  <a:cubicBezTo>
                    <a:pt x="10224" y="0"/>
                    <a:pt x="8607" y="2602"/>
                    <a:pt x="7239" y="3514"/>
                  </a:cubicBezTo>
                  <a:cubicBezTo>
                    <a:pt x="6905" y="3747"/>
                    <a:pt x="0" y="7650"/>
                    <a:pt x="0" y="7650"/>
                  </a:cubicBezTo>
                  <a:lnTo>
                    <a:pt x="5671" y="15689"/>
                  </a:lnTo>
                  <a:cubicBezTo>
                    <a:pt x="6305" y="15422"/>
                    <a:pt x="11442" y="13754"/>
                    <a:pt x="13643" y="11620"/>
                  </a:cubicBezTo>
                  <a:cubicBezTo>
                    <a:pt x="14811" y="10485"/>
                    <a:pt x="17713" y="7016"/>
                    <a:pt x="17112" y="6216"/>
                  </a:cubicBezTo>
                  <a:cubicBezTo>
                    <a:pt x="16929" y="5978"/>
                    <a:pt x="16700" y="5898"/>
                    <a:pt x="16474" y="5898"/>
                  </a:cubicBezTo>
                  <a:cubicBezTo>
                    <a:pt x="16002" y="5898"/>
                    <a:pt x="15545" y="6249"/>
                    <a:pt x="15545" y="6249"/>
                  </a:cubicBezTo>
                  <a:cubicBezTo>
                    <a:pt x="15545" y="6249"/>
                    <a:pt x="16779" y="4681"/>
                    <a:pt x="16012" y="3647"/>
                  </a:cubicBezTo>
                  <a:cubicBezTo>
                    <a:pt x="15815" y="3379"/>
                    <a:pt x="15551" y="3281"/>
                    <a:pt x="15271" y="3281"/>
                  </a:cubicBezTo>
                  <a:cubicBezTo>
                    <a:pt x="14504" y="3281"/>
                    <a:pt x="13610" y="4014"/>
                    <a:pt x="13610" y="4014"/>
                  </a:cubicBezTo>
                  <a:cubicBezTo>
                    <a:pt x="13610" y="4014"/>
                    <a:pt x="14777" y="2313"/>
                    <a:pt x="13943" y="1379"/>
                  </a:cubicBezTo>
                  <a:cubicBezTo>
                    <a:pt x="13748" y="1161"/>
                    <a:pt x="13525" y="1077"/>
                    <a:pt x="13295" y="1077"/>
                  </a:cubicBezTo>
                  <a:cubicBezTo>
                    <a:pt x="12504" y="1077"/>
                    <a:pt x="11642" y="2079"/>
                    <a:pt x="11642" y="2079"/>
                  </a:cubicBezTo>
                  <a:cubicBezTo>
                    <a:pt x="11642" y="2079"/>
                    <a:pt x="12809" y="578"/>
                    <a:pt x="11775" y="78"/>
                  </a:cubicBezTo>
                  <a:cubicBezTo>
                    <a:pt x="11666" y="25"/>
                    <a:pt x="11552" y="0"/>
                    <a:pt x="11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6386781" y="1857014"/>
              <a:ext cx="104143" cy="92482"/>
            </a:xfrm>
            <a:custGeom>
              <a:avLst/>
              <a:gdLst/>
              <a:ahLst/>
              <a:cxnLst/>
              <a:rect l="l" t="t" r="r" b="b"/>
              <a:pathLst>
                <a:path w="4769" h="4235" extrusionOk="0">
                  <a:moveTo>
                    <a:pt x="4710" y="0"/>
                  </a:moveTo>
                  <a:cubicBezTo>
                    <a:pt x="4686" y="0"/>
                    <a:pt x="4654" y="19"/>
                    <a:pt x="4628" y="58"/>
                  </a:cubicBezTo>
                  <a:cubicBezTo>
                    <a:pt x="3294" y="2260"/>
                    <a:pt x="2326" y="2994"/>
                    <a:pt x="58" y="4161"/>
                  </a:cubicBezTo>
                  <a:cubicBezTo>
                    <a:pt x="1" y="4161"/>
                    <a:pt x="42" y="4235"/>
                    <a:pt x="55" y="4235"/>
                  </a:cubicBezTo>
                  <a:cubicBezTo>
                    <a:pt x="57" y="4235"/>
                    <a:pt x="58" y="4233"/>
                    <a:pt x="58" y="4228"/>
                  </a:cubicBezTo>
                  <a:cubicBezTo>
                    <a:pt x="2393" y="3294"/>
                    <a:pt x="3761" y="2560"/>
                    <a:pt x="4728" y="125"/>
                  </a:cubicBezTo>
                  <a:cubicBezTo>
                    <a:pt x="4769" y="44"/>
                    <a:pt x="4748" y="0"/>
                    <a:pt x="4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6422266" y="1899618"/>
              <a:ext cx="111262" cy="97810"/>
            </a:xfrm>
            <a:custGeom>
              <a:avLst/>
              <a:gdLst/>
              <a:ahLst/>
              <a:cxnLst/>
              <a:rect l="l" t="t" r="r" b="b"/>
              <a:pathLst>
                <a:path w="5095" h="4479" extrusionOk="0">
                  <a:moveTo>
                    <a:pt x="5015" y="1"/>
                  </a:moveTo>
                  <a:cubicBezTo>
                    <a:pt x="4994" y="1"/>
                    <a:pt x="4967" y="13"/>
                    <a:pt x="4938" y="42"/>
                  </a:cubicBezTo>
                  <a:cubicBezTo>
                    <a:pt x="3370" y="2210"/>
                    <a:pt x="2336" y="3044"/>
                    <a:pt x="34" y="4412"/>
                  </a:cubicBezTo>
                  <a:cubicBezTo>
                    <a:pt x="1" y="4412"/>
                    <a:pt x="34" y="4479"/>
                    <a:pt x="68" y="4479"/>
                  </a:cubicBezTo>
                  <a:cubicBezTo>
                    <a:pt x="2436" y="3311"/>
                    <a:pt x="3737" y="2511"/>
                    <a:pt x="5071" y="142"/>
                  </a:cubicBezTo>
                  <a:cubicBezTo>
                    <a:pt x="5095" y="71"/>
                    <a:pt x="506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6457249" y="1948992"/>
              <a:ext cx="117398" cy="90691"/>
            </a:xfrm>
            <a:custGeom>
              <a:avLst/>
              <a:gdLst/>
              <a:ahLst/>
              <a:cxnLst/>
              <a:rect l="l" t="t" r="r" b="b"/>
              <a:pathLst>
                <a:path w="5376" h="4153" extrusionOk="0">
                  <a:moveTo>
                    <a:pt x="5349" y="0"/>
                  </a:moveTo>
                  <a:cubicBezTo>
                    <a:pt x="5331" y="0"/>
                    <a:pt x="5293" y="27"/>
                    <a:pt x="5237" y="83"/>
                  </a:cubicBezTo>
                  <a:cubicBezTo>
                    <a:pt x="3569" y="2084"/>
                    <a:pt x="2468" y="2985"/>
                    <a:pt x="67" y="4086"/>
                  </a:cubicBezTo>
                  <a:cubicBezTo>
                    <a:pt x="0" y="4086"/>
                    <a:pt x="33" y="4152"/>
                    <a:pt x="100" y="4152"/>
                  </a:cubicBezTo>
                  <a:cubicBezTo>
                    <a:pt x="2635" y="3318"/>
                    <a:pt x="4036" y="2151"/>
                    <a:pt x="5304" y="150"/>
                  </a:cubicBezTo>
                  <a:cubicBezTo>
                    <a:pt x="5362" y="52"/>
                    <a:pt x="5375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6190641" y="1853062"/>
              <a:ext cx="236762" cy="210907"/>
            </a:xfrm>
            <a:custGeom>
              <a:avLst/>
              <a:gdLst/>
              <a:ahLst/>
              <a:cxnLst/>
              <a:rect l="l" t="t" r="r" b="b"/>
              <a:pathLst>
                <a:path w="10842" h="9658" extrusionOk="0">
                  <a:moveTo>
                    <a:pt x="9261" y="0"/>
                  </a:moveTo>
                  <a:cubicBezTo>
                    <a:pt x="7510" y="0"/>
                    <a:pt x="4014" y="1277"/>
                    <a:pt x="3136" y="1974"/>
                  </a:cubicBezTo>
                  <a:cubicBezTo>
                    <a:pt x="2002" y="2908"/>
                    <a:pt x="0" y="5443"/>
                    <a:pt x="0" y="5443"/>
                  </a:cubicBezTo>
                  <a:cubicBezTo>
                    <a:pt x="0" y="5443"/>
                    <a:pt x="3029" y="9658"/>
                    <a:pt x="5046" y="9658"/>
                  </a:cubicBezTo>
                  <a:cubicBezTo>
                    <a:pt x="5349" y="9658"/>
                    <a:pt x="5628" y="9563"/>
                    <a:pt x="5871" y="9346"/>
                  </a:cubicBezTo>
                  <a:cubicBezTo>
                    <a:pt x="7739" y="7678"/>
                    <a:pt x="6338" y="4209"/>
                    <a:pt x="6338" y="4209"/>
                  </a:cubicBezTo>
                  <a:cubicBezTo>
                    <a:pt x="7873" y="3575"/>
                    <a:pt x="10841" y="1874"/>
                    <a:pt x="10241" y="373"/>
                  </a:cubicBezTo>
                  <a:cubicBezTo>
                    <a:pt x="10135" y="109"/>
                    <a:pt x="9773" y="0"/>
                    <a:pt x="9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6320440" y="1871383"/>
              <a:ext cx="94578" cy="187431"/>
            </a:xfrm>
            <a:custGeom>
              <a:avLst/>
              <a:gdLst/>
              <a:ahLst/>
              <a:cxnLst/>
              <a:rect l="l" t="t" r="r" b="b"/>
              <a:pathLst>
                <a:path w="4331" h="8583" extrusionOk="0">
                  <a:moveTo>
                    <a:pt x="4330" y="1"/>
                  </a:moveTo>
                  <a:cubicBezTo>
                    <a:pt x="3897" y="1769"/>
                    <a:pt x="1795" y="2469"/>
                    <a:pt x="327" y="3203"/>
                  </a:cubicBezTo>
                  <a:cubicBezTo>
                    <a:pt x="227" y="3237"/>
                    <a:pt x="194" y="3370"/>
                    <a:pt x="261" y="3437"/>
                  </a:cubicBezTo>
                  <a:cubicBezTo>
                    <a:pt x="761" y="4938"/>
                    <a:pt x="1028" y="7206"/>
                    <a:pt x="27" y="8507"/>
                  </a:cubicBezTo>
                  <a:cubicBezTo>
                    <a:pt x="0" y="8534"/>
                    <a:pt x="39" y="8583"/>
                    <a:pt x="72" y="8583"/>
                  </a:cubicBezTo>
                  <a:cubicBezTo>
                    <a:pt x="80" y="8583"/>
                    <a:pt x="88" y="8580"/>
                    <a:pt x="94" y="8574"/>
                  </a:cubicBezTo>
                  <a:cubicBezTo>
                    <a:pt x="1328" y="7306"/>
                    <a:pt x="1261" y="5071"/>
                    <a:pt x="628" y="3470"/>
                  </a:cubicBezTo>
                  <a:cubicBezTo>
                    <a:pt x="2129" y="2736"/>
                    <a:pt x="4197" y="1936"/>
                    <a:pt x="4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5600299" y="1721057"/>
              <a:ext cx="296095" cy="365254"/>
            </a:xfrm>
            <a:custGeom>
              <a:avLst/>
              <a:gdLst/>
              <a:ahLst/>
              <a:cxnLst/>
              <a:rect l="l" t="t" r="r" b="b"/>
              <a:pathLst>
                <a:path w="13559" h="16726" extrusionOk="0">
                  <a:moveTo>
                    <a:pt x="2095" y="0"/>
                  </a:moveTo>
                  <a:cubicBezTo>
                    <a:pt x="585" y="0"/>
                    <a:pt x="1" y="1851"/>
                    <a:pt x="1516" y="6418"/>
                  </a:cubicBezTo>
                  <a:cubicBezTo>
                    <a:pt x="3985" y="13890"/>
                    <a:pt x="5519" y="16725"/>
                    <a:pt x="5519" y="16725"/>
                  </a:cubicBezTo>
                  <a:lnTo>
                    <a:pt x="13558" y="10121"/>
                  </a:lnTo>
                  <a:cubicBezTo>
                    <a:pt x="13558" y="10121"/>
                    <a:pt x="9388" y="5217"/>
                    <a:pt x="5752" y="1981"/>
                  </a:cubicBezTo>
                  <a:cubicBezTo>
                    <a:pt x="4362" y="732"/>
                    <a:pt x="3045" y="0"/>
                    <a:pt x="209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5614449" y="1768683"/>
              <a:ext cx="19697" cy="18955"/>
            </a:xfrm>
            <a:custGeom>
              <a:avLst/>
              <a:gdLst/>
              <a:ahLst/>
              <a:cxnLst/>
              <a:rect l="l" t="t" r="r" b="b"/>
              <a:pathLst>
                <a:path w="902" h="868" extrusionOk="0">
                  <a:moveTo>
                    <a:pt x="1" y="1"/>
                  </a:moveTo>
                  <a:cubicBezTo>
                    <a:pt x="1" y="167"/>
                    <a:pt x="1" y="367"/>
                    <a:pt x="34" y="534"/>
                  </a:cubicBezTo>
                  <a:cubicBezTo>
                    <a:pt x="134" y="734"/>
                    <a:pt x="334" y="868"/>
                    <a:pt x="535" y="868"/>
                  </a:cubicBezTo>
                  <a:lnTo>
                    <a:pt x="901" y="868"/>
                  </a:lnTo>
                  <a:lnTo>
                    <a:pt x="901" y="734"/>
                  </a:lnTo>
                  <a:lnTo>
                    <a:pt x="535" y="734"/>
                  </a:lnTo>
                  <a:cubicBezTo>
                    <a:pt x="268" y="734"/>
                    <a:pt x="68" y="534"/>
                    <a:pt x="68" y="267"/>
                  </a:cubicBezTo>
                  <a:cubicBezTo>
                    <a:pt x="68" y="167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5773248" y="1859001"/>
              <a:ext cx="38631" cy="25528"/>
            </a:xfrm>
            <a:custGeom>
              <a:avLst/>
              <a:gdLst/>
              <a:ahLst/>
              <a:cxnLst/>
              <a:rect l="l" t="t" r="r" b="b"/>
              <a:pathLst>
                <a:path w="1769" h="1169" extrusionOk="0">
                  <a:moveTo>
                    <a:pt x="1" y="1"/>
                  </a:moveTo>
                  <a:lnTo>
                    <a:pt x="1" y="101"/>
                  </a:lnTo>
                  <a:lnTo>
                    <a:pt x="368" y="101"/>
                  </a:lnTo>
                  <a:cubicBezTo>
                    <a:pt x="634" y="101"/>
                    <a:pt x="835" y="334"/>
                    <a:pt x="835" y="568"/>
                  </a:cubicBezTo>
                  <a:cubicBezTo>
                    <a:pt x="835" y="901"/>
                    <a:pt x="1101" y="1168"/>
                    <a:pt x="1435" y="1168"/>
                  </a:cubicBezTo>
                  <a:lnTo>
                    <a:pt x="1769" y="1168"/>
                  </a:lnTo>
                  <a:lnTo>
                    <a:pt x="1769" y="1068"/>
                  </a:lnTo>
                  <a:lnTo>
                    <a:pt x="1435" y="1068"/>
                  </a:lnTo>
                  <a:cubicBezTo>
                    <a:pt x="1168" y="1068"/>
                    <a:pt x="968" y="835"/>
                    <a:pt x="968" y="568"/>
                  </a:cubicBezTo>
                  <a:cubicBezTo>
                    <a:pt x="968" y="268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5728810" y="2043306"/>
              <a:ext cx="12404" cy="34984"/>
            </a:xfrm>
            <a:custGeom>
              <a:avLst/>
              <a:gdLst/>
              <a:ahLst/>
              <a:cxnLst/>
              <a:rect l="l" t="t" r="r" b="b"/>
              <a:pathLst>
                <a:path w="568" h="1602" extrusionOk="0">
                  <a:moveTo>
                    <a:pt x="101" y="0"/>
                  </a:moveTo>
                  <a:lnTo>
                    <a:pt x="1" y="100"/>
                  </a:lnTo>
                  <a:lnTo>
                    <a:pt x="268" y="367"/>
                  </a:lnTo>
                  <a:cubicBezTo>
                    <a:pt x="468" y="534"/>
                    <a:pt x="468" y="834"/>
                    <a:pt x="268" y="1034"/>
                  </a:cubicBezTo>
                  <a:cubicBezTo>
                    <a:pt x="134" y="1168"/>
                    <a:pt x="68" y="1401"/>
                    <a:pt x="134" y="1601"/>
                  </a:cubicBezTo>
                  <a:lnTo>
                    <a:pt x="234" y="1501"/>
                  </a:lnTo>
                  <a:cubicBezTo>
                    <a:pt x="201" y="1368"/>
                    <a:pt x="234" y="1201"/>
                    <a:pt x="368" y="1101"/>
                  </a:cubicBezTo>
                  <a:cubicBezTo>
                    <a:pt x="568" y="867"/>
                    <a:pt x="568" y="501"/>
                    <a:pt x="368" y="2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5682930" y="1816026"/>
              <a:ext cx="45182" cy="12404"/>
            </a:xfrm>
            <a:custGeom>
              <a:avLst/>
              <a:gdLst/>
              <a:ahLst/>
              <a:cxnLst/>
              <a:rect l="l" t="t" r="r" b="b"/>
              <a:pathLst>
                <a:path w="2069" h="568" extrusionOk="0">
                  <a:moveTo>
                    <a:pt x="2002" y="1"/>
                  </a:moveTo>
                  <a:lnTo>
                    <a:pt x="1735" y="268"/>
                  </a:lnTo>
                  <a:cubicBezTo>
                    <a:pt x="1635" y="351"/>
                    <a:pt x="1518" y="393"/>
                    <a:pt x="1401" y="393"/>
                  </a:cubicBezTo>
                  <a:cubicBezTo>
                    <a:pt x="1285" y="393"/>
                    <a:pt x="1168" y="351"/>
                    <a:pt x="1068" y="268"/>
                  </a:cubicBezTo>
                  <a:cubicBezTo>
                    <a:pt x="951" y="134"/>
                    <a:pt x="801" y="67"/>
                    <a:pt x="651" y="67"/>
                  </a:cubicBezTo>
                  <a:cubicBezTo>
                    <a:pt x="501" y="67"/>
                    <a:pt x="351" y="134"/>
                    <a:pt x="234" y="268"/>
                  </a:cubicBezTo>
                  <a:lnTo>
                    <a:pt x="0" y="501"/>
                  </a:lnTo>
                  <a:lnTo>
                    <a:pt x="67" y="568"/>
                  </a:lnTo>
                  <a:lnTo>
                    <a:pt x="334" y="334"/>
                  </a:lnTo>
                  <a:cubicBezTo>
                    <a:pt x="417" y="234"/>
                    <a:pt x="534" y="184"/>
                    <a:pt x="655" y="184"/>
                  </a:cubicBezTo>
                  <a:cubicBezTo>
                    <a:pt x="776" y="184"/>
                    <a:pt x="901" y="234"/>
                    <a:pt x="1001" y="334"/>
                  </a:cubicBezTo>
                  <a:cubicBezTo>
                    <a:pt x="1101" y="451"/>
                    <a:pt x="1251" y="509"/>
                    <a:pt x="1406" y="509"/>
                  </a:cubicBezTo>
                  <a:cubicBezTo>
                    <a:pt x="1560" y="509"/>
                    <a:pt x="1718" y="451"/>
                    <a:pt x="1835" y="334"/>
                  </a:cubicBezTo>
                  <a:lnTo>
                    <a:pt x="2069" y="6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5795107" y="1968274"/>
              <a:ext cx="45902" cy="13124"/>
            </a:xfrm>
            <a:custGeom>
              <a:avLst/>
              <a:gdLst/>
              <a:ahLst/>
              <a:cxnLst/>
              <a:rect l="l" t="t" r="r" b="b"/>
              <a:pathLst>
                <a:path w="2102" h="601" extrusionOk="0">
                  <a:moveTo>
                    <a:pt x="2002" y="0"/>
                  </a:moveTo>
                  <a:lnTo>
                    <a:pt x="1768" y="267"/>
                  </a:lnTo>
                  <a:cubicBezTo>
                    <a:pt x="1668" y="367"/>
                    <a:pt x="1543" y="417"/>
                    <a:pt x="1422" y="417"/>
                  </a:cubicBezTo>
                  <a:cubicBezTo>
                    <a:pt x="1301" y="417"/>
                    <a:pt x="1185" y="367"/>
                    <a:pt x="1101" y="267"/>
                  </a:cubicBezTo>
                  <a:cubicBezTo>
                    <a:pt x="984" y="150"/>
                    <a:pt x="826" y="92"/>
                    <a:pt x="672" y="92"/>
                  </a:cubicBezTo>
                  <a:cubicBezTo>
                    <a:pt x="517" y="92"/>
                    <a:pt x="367" y="150"/>
                    <a:pt x="267" y="267"/>
                  </a:cubicBezTo>
                  <a:lnTo>
                    <a:pt x="0" y="534"/>
                  </a:lnTo>
                  <a:lnTo>
                    <a:pt x="100" y="601"/>
                  </a:lnTo>
                  <a:lnTo>
                    <a:pt x="334" y="367"/>
                  </a:lnTo>
                  <a:cubicBezTo>
                    <a:pt x="417" y="267"/>
                    <a:pt x="534" y="217"/>
                    <a:pt x="655" y="217"/>
                  </a:cubicBezTo>
                  <a:cubicBezTo>
                    <a:pt x="776" y="217"/>
                    <a:pt x="901" y="267"/>
                    <a:pt x="1001" y="367"/>
                  </a:cubicBezTo>
                  <a:cubicBezTo>
                    <a:pt x="1118" y="467"/>
                    <a:pt x="1268" y="517"/>
                    <a:pt x="1418" y="517"/>
                  </a:cubicBezTo>
                  <a:cubicBezTo>
                    <a:pt x="1568" y="517"/>
                    <a:pt x="1718" y="467"/>
                    <a:pt x="1835" y="367"/>
                  </a:cubicBezTo>
                  <a:lnTo>
                    <a:pt x="2102" y="1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5705510" y="1929666"/>
              <a:ext cx="26249" cy="3863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1068" y="0"/>
                  </a:moveTo>
                  <a:lnTo>
                    <a:pt x="1068" y="334"/>
                  </a:lnTo>
                  <a:cubicBezTo>
                    <a:pt x="1068" y="601"/>
                    <a:pt x="868" y="801"/>
                    <a:pt x="601" y="801"/>
                  </a:cubicBezTo>
                  <a:cubicBezTo>
                    <a:pt x="267" y="801"/>
                    <a:pt x="0" y="1068"/>
                    <a:pt x="34" y="1401"/>
                  </a:cubicBezTo>
                  <a:lnTo>
                    <a:pt x="34" y="1768"/>
                  </a:lnTo>
                  <a:lnTo>
                    <a:pt x="101" y="1768"/>
                  </a:lnTo>
                  <a:lnTo>
                    <a:pt x="134" y="1401"/>
                  </a:lnTo>
                  <a:cubicBezTo>
                    <a:pt x="134" y="1135"/>
                    <a:pt x="334" y="934"/>
                    <a:pt x="601" y="934"/>
                  </a:cubicBezTo>
                  <a:cubicBezTo>
                    <a:pt x="934" y="934"/>
                    <a:pt x="1201" y="668"/>
                    <a:pt x="1201" y="334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5600233" y="1721210"/>
              <a:ext cx="233508" cy="365101"/>
            </a:xfrm>
            <a:custGeom>
              <a:avLst/>
              <a:gdLst/>
              <a:ahLst/>
              <a:cxnLst/>
              <a:rect l="l" t="t" r="r" b="b"/>
              <a:pathLst>
                <a:path w="10693" h="16719" extrusionOk="0">
                  <a:moveTo>
                    <a:pt x="2111" y="1"/>
                  </a:moveTo>
                  <a:cubicBezTo>
                    <a:pt x="589" y="1"/>
                    <a:pt x="0" y="1854"/>
                    <a:pt x="1519" y="6411"/>
                  </a:cubicBezTo>
                  <a:cubicBezTo>
                    <a:pt x="3988" y="13883"/>
                    <a:pt x="5522" y="16718"/>
                    <a:pt x="5522" y="16718"/>
                  </a:cubicBezTo>
                  <a:lnTo>
                    <a:pt x="10692" y="12482"/>
                  </a:lnTo>
                  <a:cubicBezTo>
                    <a:pt x="9125" y="9880"/>
                    <a:pt x="5755" y="4276"/>
                    <a:pt x="3420" y="340"/>
                  </a:cubicBezTo>
                  <a:cubicBezTo>
                    <a:pt x="2937" y="118"/>
                    <a:pt x="2495" y="1"/>
                    <a:pt x="21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5706230" y="1918442"/>
              <a:ext cx="150591" cy="125915"/>
            </a:xfrm>
            <a:custGeom>
              <a:avLst/>
              <a:gdLst/>
              <a:ahLst/>
              <a:cxnLst/>
              <a:rect l="l" t="t" r="r" b="b"/>
              <a:pathLst>
                <a:path w="6896" h="5766" extrusionOk="0">
                  <a:moveTo>
                    <a:pt x="6867" y="0"/>
                  </a:moveTo>
                  <a:cubicBezTo>
                    <a:pt x="6859" y="0"/>
                    <a:pt x="6849" y="4"/>
                    <a:pt x="6839" y="14"/>
                  </a:cubicBezTo>
                  <a:cubicBezTo>
                    <a:pt x="6305" y="481"/>
                    <a:pt x="2469" y="3450"/>
                    <a:pt x="1" y="5718"/>
                  </a:cubicBezTo>
                  <a:cubicBezTo>
                    <a:pt x="1" y="5742"/>
                    <a:pt x="1" y="5765"/>
                    <a:pt x="13" y="5765"/>
                  </a:cubicBezTo>
                  <a:cubicBezTo>
                    <a:pt x="17" y="5765"/>
                    <a:pt x="24" y="5761"/>
                    <a:pt x="34" y="5752"/>
                  </a:cubicBezTo>
                  <a:cubicBezTo>
                    <a:pt x="2436" y="3984"/>
                    <a:pt x="4704" y="2049"/>
                    <a:pt x="6872" y="47"/>
                  </a:cubicBezTo>
                  <a:cubicBezTo>
                    <a:pt x="6896" y="24"/>
                    <a:pt x="6886" y="0"/>
                    <a:pt x="6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5316527" y="1705902"/>
              <a:ext cx="578410" cy="730857"/>
            </a:xfrm>
            <a:custGeom>
              <a:avLst/>
              <a:gdLst/>
              <a:ahLst/>
              <a:cxnLst/>
              <a:rect l="l" t="t" r="r" b="b"/>
              <a:pathLst>
                <a:path w="26487" h="33468" extrusionOk="0">
                  <a:moveTo>
                    <a:pt x="13304" y="0"/>
                  </a:moveTo>
                  <a:cubicBezTo>
                    <a:pt x="12189" y="0"/>
                    <a:pt x="11088" y="298"/>
                    <a:pt x="10442" y="974"/>
                  </a:cubicBezTo>
                  <a:cubicBezTo>
                    <a:pt x="6272" y="5311"/>
                    <a:pt x="5471" y="8413"/>
                    <a:pt x="4471" y="11315"/>
                  </a:cubicBezTo>
                  <a:cubicBezTo>
                    <a:pt x="3737" y="13450"/>
                    <a:pt x="2903" y="17086"/>
                    <a:pt x="2169" y="20788"/>
                  </a:cubicBezTo>
                  <a:cubicBezTo>
                    <a:pt x="935" y="26893"/>
                    <a:pt x="1" y="33231"/>
                    <a:pt x="201" y="33464"/>
                  </a:cubicBezTo>
                  <a:cubicBezTo>
                    <a:pt x="204" y="33467"/>
                    <a:pt x="247" y="33468"/>
                    <a:pt x="327" y="33468"/>
                  </a:cubicBezTo>
                  <a:cubicBezTo>
                    <a:pt x="2269" y="33468"/>
                    <a:pt x="25962" y="32720"/>
                    <a:pt x="26186" y="32463"/>
                  </a:cubicBezTo>
                  <a:cubicBezTo>
                    <a:pt x="26486" y="32096"/>
                    <a:pt x="20982" y="6578"/>
                    <a:pt x="16646" y="1174"/>
                  </a:cubicBezTo>
                  <a:cubicBezTo>
                    <a:pt x="16041" y="441"/>
                    <a:pt x="14662" y="0"/>
                    <a:pt x="1330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5724442" y="2171511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1" y="0"/>
                  </a:moveTo>
                  <a:lnTo>
                    <a:pt x="1" y="100"/>
                  </a:lnTo>
                  <a:lnTo>
                    <a:pt x="368" y="100"/>
                  </a:lnTo>
                  <a:cubicBezTo>
                    <a:pt x="635" y="100"/>
                    <a:pt x="835" y="300"/>
                    <a:pt x="835" y="567"/>
                  </a:cubicBezTo>
                  <a:cubicBezTo>
                    <a:pt x="835" y="901"/>
                    <a:pt x="1102" y="1168"/>
                    <a:pt x="1435" y="1168"/>
                  </a:cubicBezTo>
                  <a:lnTo>
                    <a:pt x="1769" y="1168"/>
                  </a:lnTo>
                  <a:lnTo>
                    <a:pt x="1769" y="1034"/>
                  </a:lnTo>
                  <a:lnTo>
                    <a:pt x="1402" y="1034"/>
                  </a:lnTo>
                  <a:cubicBezTo>
                    <a:pt x="1168" y="1034"/>
                    <a:pt x="935" y="834"/>
                    <a:pt x="935" y="567"/>
                  </a:cubicBezTo>
                  <a:cubicBezTo>
                    <a:pt x="935" y="267"/>
                    <a:pt x="668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5595517" y="1762132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1" y="0"/>
                  </a:moveTo>
                  <a:lnTo>
                    <a:pt x="1" y="100"/>
                  </a:lnTo>
                  <a:lnTo>
                    <a:pt x="367" y="100"/>
                  </a:lnTo>
                  <a:cubicBezTo>
                    <a:pt x="601" y="100"/>
                    <a:pt x="834" y="301"/>
                    <a:pt x="834" y="567"/>
                  </a:cubicBezTo>
                  <a:cubicBezTo>
                    <a:pt x="834" y="901"/>
                    <a:pt x="1101" y="1168"/>
                    <a:pt x="1402" y="1168"/>
                  </a:cubicBezTo>
                  <a:lnTo>
                    <a:pt x="1768" y="1168"/>
                  </a:lnTo>
                  <a:lnTo>
                    <a:pt x="1768" y="1034"/>
                  </a:lnTo>
                  <a:lnTo>
                    <a:pt x="1402" y="1034"/>
                  </a:lnTo>
                  <a:cubicBezTo>
                    <a:pt x="1135" y="1034"/>
                    <a:pt x="935" y="834"/>
                    <a:pt x="935" y="567"/>
                  </a:cubicBezTo>
                  <a:cubicBezTo>
                    <a:pt x="935" y="234"/>
                    <a:pt x="668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5422873" y="2041842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1" y="0"/>
                  </a:moveTo>
                  <a:lnTo>
                    <a:pt x="1" y="101"/>
                  </a:lnTo>
                  <a:lnTo>
                    <a:pt x="368" y="101"/>
                  </a:lnTo>
                  <a:cubicBezTo>
                    <a:pt x="635" y="101"/>
                    <a:pt x="835" y="334"/>
                    <a:pt x="835" y="568"/>
                  </a:cubicBezTo>
                  <a:cubicBezTo>
                    <a:pt x="835" y="901"/>
                    <a:pt x="1102" y="1168"/>
                    <a:pt x="1435" y="1168"/>
                  </a:cubicBezTo>
                  <a:lnTo>
                    <a:pt x="1769" y="1168"/>
                  </a:lnTo>
                  <a:lnTo>
                    <a:pt x="1769" y="1068"/>
                  </a:lnTo>
                  <a:lnTo>
                    <a:pt x="1435" y="1068"/>
                  </a:lnTo>
                  <a:cubicBezTo>
                    <a:pt x="1168" y="1068"/>
                    <a:pt x="968" y="834"/>
                    <a:pt x="968" y="568"/>
                  </a:cubicBezTo>
                  <a:cubicBezTo>
                    <a:pt x="968" y="267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5615192" y="2006881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0" y="0"/>
                  </a:moveTo>
                  <a:lnTo>
                    <a:pt x="0" y="100"/>
                  </a:lnTo>
                  <a:lnTo>
                    <a:pt x="334" y="100"/>
                  </a:lnTo>
                  <a:cubicBezTo>
                    <a:pt x="601" y="100"/>
                    <a:pt x="801" y="334"/>
                    <a:pt x="801" y="601"/>
                  </a:cubicBezTo>
                  <a:cubicBezTo>
                    <a:pt x="801" y="901"/>
                    <a:pt x="1068" y="1168"/>
                    <a:pt x="1401" y="1168"/>
                  </a:cubicBezTo>
                  <a:lnTo>
                    <a:pt x="1735" y="1168"/>
                  </a:lnTo>
                  <a:lnTo>
                    <a:pt x="1768" y="1068"/>
                  </a:lnTo>
                  <a:lnTo>
                    <a:pt x="1401" y="1068"/>
                  </a:lnTo>
                  <a:cubicBezTo>
                    <a:pt x="1134" y="1068"/>
                    <a:pt x="934" y="834"/>
                    <a:pt x="934" y="601"/>
                  </a:cubicBezTo>
                  <a:cubicBezTo>
                    <a:pt x="934" y="267"/>
                    <a:pt x="667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5518301" y="2208655"/>
              <a:ext cx="38631" cy="26249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1" y="0"/>
                  </a:moveTo>
                  <a:lnTo>
                    <a:pt x="1" y="134"/>
                  </a:lnTo>
                  <a:lnTo>
                    <a:pt x="368" y="134"/>
                  </a:lnTo>
                  <a:cubicBezTo>
                    <a:pt x="601" y="134"/>
                    <a:pt x="835" y="334"/>
                    <a:pt x="835" y="601"/>
                  </a:cubicBezTo>
                  <a:cubicBezTo>
                    <a:pt x="835" y="934"/>
                    <a:pt x="1101" y="1201"/>
                    <a:pt x="1402" y="1201"/>
                  </a:cubicBezTo>
                  <a:lnTo>
                    <a:pt x="1769" y="1201"/>
                  </a:lnTo>
                  <a:lnTo>
                    <a:pt x="1769" y="1068"/>
                  </a:lnTo>
                  <a:lnTo>
                    <a:pt x="1402" y="1068"/>
                  </a:lnTo>
                  <a:cubicBezTo>
                    <a:pt x="1168" y="1068"/>
                    <a:pt x="935" y="868"/>
                    <a:pt x="935" y="601"/>
                  </a:cubicBezTo>
                  <a:cubicBezTo>
                    <a:pt x="935" y="267"/>
                    <a:pt x="668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5638492" y="2379093"/>
              <a:ext cx="38631" cy="25528"/>
            </a:xfrm>
            <a:custGeom>
              <a:avLst/>
              <a:gdLst/>
              <a:ahLst/>
              <a:cxnLst/>
              <a:rect l="l" t="t" r="r" b="b"/>
              <a:pathLst>
                <a:path w="1769" h="1169" extrusionOk="0">
                  <a:moveTo>
                    <a:pt x="1" y="1"/>
                  </a:moveTo>
                  <a:lnTo>
                    <a:pt x="1" y="134"/>
                  </a:lnTo>
                  <a:lnTo>
                    <a:pt x="368" y="134"/>
                  </a:lnTo>
                  <a:cubicBezTo>
                    <a:pt x="634" y="134"/>
                    <a:pt x="835" y="334"/>
                    <a:pt x="835" y="601"/>
                  </a:cubicBezTo>
                  <a:cubicBezTo>
                    <a:pt x="835" y="901"/>
                    <a:pt x="1101" y="1168"/>
                    <a:pt x="1435" y="1168"/>
                  </a:cubicBezTo>
                  <a:lnTo>
                    <a:pt x="1769" y="1168"/>
                  </a:lnTo>
                  <a:lnTo>
                    <a:pt x="1769" y="1068"/>
                  </a:lnTo>
                  <a:lnTo>
                    <a:pt x="1435" y="1068"/>
                  </a:lnTo>
                  <a:cubicBezTo>
                    <a:pt x="1168" y="1068"/>
                    <a:pt x="935" y="868"/>
                    <a:pt x="935" y="601"/>
                  </a:cubicBezTo>
                  <a:cubicBezTo>
                    <a:pt x="935" y="268"/>
                    <a:pt x="668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5376994" y="2366712"/>
              <a:ext cx="38631" cy="26249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0" y="1"/>
                  </a:moveTo>
                  <a:lnTo>
                    <a:pt x="0" y="134"/>
                  </a:lnTo>
                  <a:lnTo>
                    <a:pt x="367" y="134"/>
                  </a:lnTo>
                  <a:cubicBezTo>
                    <a:pt x="634" y="134"/>
                    <a:pt x="834" y="334"/>
                    <a:pt x="834" y="601"/>
                  </a:cubicBezTo>
                  <a:cubicBezTo>
                    <a:pt x="834" y="935"/>
                    <a:pt x="1101" y="1202"/>
                    <a:pt x="1435" y="1202"/>
                  </a:cubicBezTo>
                  <a:lnTo>
                    <a:pt x="1768" y="1202"/>
                  </a:lnTo>
                  <a:lnTo>
                    <a:pt x="1768" y="1068"/>
                  </a:lnTo>
                  <a:lnTo>
                    <a:pt x="1435" y="1068"/>
                  </a:lnTo>
                  <a:cubicBezTo>
                    <a:pt x="1168" y="1068"/>
                    <a:pt x="968" y="868"/>
                    <a:pt x="968" y="601"/>
                  </a:cubicBezTo>
                  <a:cubicBezTo>
                    <a:pt x="968" y="268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5654520" y="2226125"/>
              <a:ext cx="12404" cy="45924"/>
            </a:xfrm>
            <a:custGeom>
              <a:avLst/>
              <a:gdLst/>
              <a:ahLst/>
              <a:cxnLst/>
              <a:rect l="l" t="t" r="r" b="b"/>
              <a:pathLst>
                <a:path w="568" h="2103" extrusionOk="0">
                  <a:moveTo>
                    <a:pt x="67" y="1"/>
                  </a:moveTo>
                  <a:lnTo>
                    <a:pt x="0" y="101"/>
                  </a:lnTo>
                  <a:lnTo>
                    <a:pt x="267" y="368"/>
                  </a:lnTo>
                  <a:cubicBezTo>
                    <a:pt x="434" y="535"/>
                    <a:pt x="434" y="835"/>
                    <a:pt x="267" y="1035"/>
                  </a:cubicBezTo>
                  <a:cubicBezTo>
                    <a:pt x="34" y="1235"/>
                    <a:pt x="34" y="1635"/>
                    <a:pt x="267" y="1869"/>
                  </a:cubicBezTo>
                  <a:lnTo>
                    <a:pt x="501" y="2102"/>
                  </a:lnTo>
                  <a:lnTo>
                    <a:pt x="568" y="2036"/>
                  </a:lnTo>
                  <a:lnTo>
                    <a:pt x="334" y="1769"/>
                  </a:lnTo>
                  <a:cubicBezTo>
                    <a:pt x="167" y="1602"/>
                    <a:pt x="167" y="1302"/>
                    <a:pt x="334" y="1102"/>
                  </a:cubicBezTo>
                  <a:cubicBezTo>
                    <a:pt x="434" y="1002"/>
                    <a:pt x="501" y="835"/>
                    <a:pt x="501" y="701"/>
                  </a:cubicBezTo>
                  <a:cubicBezTo>
                    <a:pt x="501" y="535"/>
                    <a:pt x="434" y="368"/>
                    <a:pt x="334" y="2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5805305" y="2352146"/>
              <a:ext cx="13124" cy="45924"/>
            </a:xfrm>
            <a:custGeom>
              <a:avLst/>
              <a:gdLst/>
              <a:ahLst/>
              <a:cxnLst/>
              <a:rect l="l" t="t" r="r" b="b"/>
              <a:pathLst>
                <a:path w="601" h="2103" extrusionOk="0">
                  <a:moveTo>
                    <a:pt x="100" y="1"/>
                  </a:moveTo>
                  <a:lnTo>
                    <a:pt x="0" y="67"/>
                  </a:lnTo>
                  <a:lnTo>
                    <a:pt x="267" y="334"/>
                  </a:lnTo>
                  <a:cubicBezTo>
                    <a:pt x="467" y="534"/>
                    <a:pt x="467" y="835"/>
                    <a:pt x="267" y="1001"/>
                  </a:cubicBezTo>
                  <a:cubicBezTo>
                    <a:pt x="34" y="1235"/>
                    <a:pt x="34" y="1602"/>
                    <a:pt x="267" y="1835"/>
                  </a:cubicBezTo>
                  <a:lnTo>
                    <a:pt x="534" y="2102"/>
                  </a:lnTo>
                  <a:lnTo>
                    <a:pt x="601" y="2002"/>
                  </a:lnTo>
                  <a:lnTo>
                    <a:pt x="367" y="1769"/>
                  </a:lnTo>
                  <a:cubicBezTo>
                    <a:pt x="167" y="1568"/>
                    <a:pt x="167" y="1268"/>
                    <a:pt x="367" y="1101"/>
                  </a:cubicBezTo>
                  <a:cubicBezTo>
                    <a:pt x="567" y="868"/>
                    <a:pt x="567" y="501"/>
                    <a:pt x="367" y="267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5728810" y="2043306"/>
              <a:ext cx="13146" cy="45902"/>
            </a:xfrm>
            <a:custGeom>
              <a:avLst/>
              <a:gdLst/>
              <a:ahLst/>
              <a:cxnLst/>
              <a:rect l="l" t="t" r="r" b="b"/>
              <a:pathLst>
                <a:path w="602" h="2102" extrusionOk="0">
                  <a:moveTo>
                    <a:pt x="101" y="0"/>
                  </a:moveTo>
                  <a:lnTo>
                    <a:pt x="1" y="67"/>
                  </a:lnTo>
                  <a:lnTo>
                    <a:pt x="268" y="334"/>
                  </a:lnTo>
                  <a:cubicBezTo>
                    <a:pt x="468" y="534"/>
                    <a:pt x="468" y="834"/>
                    <a:pt x="268" y="1001"/>
                  </a:cubicBezTo>
                  <a:cubicBezTo>
                    <a:pt x="34" y="1234"/>
                    <a:pt x="34" y="1601"/>
                    <a:pt x="268" y="1835"/>
                  </a:cubicBezTo>
                  <a:lnTo>
                    <a:pt x="501" y="2102"/>
                  </a:lnTo>
                  <a:lnTo>
                    <a:pt x="601" y="2002"/>
                  </a:lnTo>
                  <a:lnTo>
                    <a:pt x="368" y="1768"/>
                  </a:lnTo>
                  <a:cubicBezTo>
                    <a:pt x="168" y="1568"/>
                    <a:pt x="168" y="1268"/>
                    <a:pt x="368" y="1101"/>
                  </a:cubicBezTo>
                  <a:cubicBezTo>
                    <a:pt x="568" y="867"/>
                    <a:pt x="568" y="501"/>
                    <a:pt x="368" y="2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5460040" y="1896168"/>
              <a:ext cx="13124" cy="45902"/>
            </a:xfrm>
            <a:custGeom>
              <a:avLst/>
              <a:gdLst/>
              <a:ahLst/>
              <a:cxnLst/>
              <a:rect l="l" t="t" r="r" b="b"/>
              <a:pathLst>
                <a:path w="601" h="2102" extrusionOk="0">
                  <a:moveTo>
                    <a:pt x="100" y="0"/>
                  </a:moveTo>
                  <a:lnTo>
                    <a:pt x="0" y="100"/>
                  </a:lnTo>
                  <a:lnTo>
                    <a:pt x="267" y="334"/>
                  </a:lnTo>
                  <a:cubicBezTo>
                    <a:pt x="467" y="534"/>
                    <a:pt x="467" y="834"/>
                    <a:pt x="267" y="1034"/>
                  </a:cubicBezTo>
                  <a:cubicBezTo>
                    <a:pt x="33" y="1234"/>
                    <a:pt x="33" y="1635"/>
                    <a:pt x="267" y="1868"/>
                  </a:cubicBezTo>
                  <a:lnTo>
                    <a:pt x="500" y="2102"/>
                  </a:lnTo>
                  <a:lnTo>
                    <a:pt x="601" y="2035"/>
                  </a:lnTo>
                  <a:lnTo>
                    <a:pt x="334" y="1768"/>
                  </a:lnTo>
                  <a:cubicBezTo>
                    <a:pt x="167" y="1601"/>
                    <a:pt x="167" y="1301"/>
                    <a:pt x="334" y="1101"/>
                  </a:cubicBezTo>
                  <a:cubicBezTo>
                    <a:pt x="467" y="1001"/>
                    <a:pt x="534" y="834"/>
                    <a:pt x="534" y="701"/>
                  </a:cubicBezTo>
                  <a:cubicBezTo>
                    <a:pt x="534" y="534"/>
                    <a:pt x="467" y="367"/>
                    <a:pt x="334" y="26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5623206" y="1871383"/>
              <a:ext cx="13124" cy="45924"/>
            </a:xfrm>
            <a:custGeom>
              <a:avLst/>
              <a:gdLst/>
              <a:ahLst/>
              <a:cxnLst/>
              <a:rect l="l" t="t" r="r" b="b"/>
              <a:pathLst>
                <a:path w="601" h="2103" extrusionOk="0">
                  <a:moveTo>
                    <a:pt x="100" y="1"/>
                  </a:moveTo>
                  <a:lnTo>
                    <a:pt x="0" y="101"/>
                  </a:lnTo>
                  <a:lnTo>
                    <a:pt x="267" y="334"/>
                  </a:lnTo>
                  <a:cubicBezTo>
                    <a:pt x="467" y="535"/>
                    <a:pt x="467" y="835"/>
                    <a:pt x="267" y="1035"/>
                  </a:cubicBezTo>
                  <a:cubicBezTo>
                    <a:pt x="33" y="1235"/>
                    <a:pt x="33" y="1635"/>
                    <a:pt x="267" y="1869"/>
                  </a:cubicBezTo>
                  <a:lnTo>
                    <a:pt x="534" y="2102"/>
                  </a:lnTo>
                  <a:lnTo>
                    <a:pt x="601" y="2036"/>
                  </a:lnTo>
                  <a:lnTo>
                    <a:pt x="367" y="1769"/>
                  </a:lnTo>
                  <a:cubicBezTo>
                    <a:pt x="167" y="1602"/>
                    <a:pt x="167" y="1302"/>
                    <a:pt x="367" y="1102"/>
                  </a:cubicBezTo>
                  <a:cubicBezTo>
                    <a:pt x="467" y="1002"/>
                    <a:pt x="534" y="835"/>
                    <a:pt x="534" y="701"/>
                  </a:cubicBezTo>
                  <a:cubicBezTo>
                    <a:pt x="534" y="535"/>
                    <a:pt x="467" y="368"/>
                    <a:pt x="367" y="268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5445453" y="2145284"/>
              <a:ext cx="12426" cy="45902"/>
            </a:xfrm>
            <a:custGeom>
              <a:avLst/>
              <a:gdLst/>
              <a:ahLst/>
              <a:cxnLst/>
              <a:rect l="l" t="t" r="r" b="b"/>
              <a:pathLst>
                <a:path w="569" h="2102" extrusionOk="0">
                  <a:moveTo>
                    <a:pt x="68" y="0"/>
                  </a:moveTo>
                  <a:lnTo>
                    <a:pt x="1" y="100"/>
                  </a:lnTo>
                  <a:lnTo>
                    <a:pt x="268" y="367"/>
                  </a:lnTo>
                  <a:cubicBezTo>
                    <a:pt x="435" y="534"/>
                    <a:pt x="435" y="834"/>
                    <a:pt x="268" y="1034"/>
                  </a:cubicBezTo>
                  <a:cubicBezTo>
                    <a:pt x="34" y="1268"/>
                    <a:pt x="34" y="1635"/>
                    <a:pt x="268" y="1868"/>
                  </a:cubicBezTo>
                  <a:lnTo>
                    <a:pt x="501" y="2102"/>
                  </a:lnTo>
                  <a:lnTo>
                    <a:pt x="568" y="2035"/>
                  </a:lnTo>
                  <a:lnTo>
                    <a:pt x="335" y="1768"/>
                  </a:lnTo>
                  <a:cubicBezTo>
                    <a:pt x="134" y="1601"/>
                    <a:pt x="134" y="1301"/>
                    <a:pt x="335" y="1101"/>
                  </a:cubicBezTo>
                  <a:cubicBezTo>
                    <a:pt x="568" y="867"/>
                    <a:pt x="568" y="501"/>
                    <a:pt x="335" y="267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5706230" y="2306267"/>
              <a:ext cx="45182" cy="12404"/>
            </a:xfrm>
            <a:custGeom>
              <a:avLst/>
              <a:gdLst/>
              <a:ahLst/>
              <a:cxnLst/>
              <a:rect l="l" t="t" r="r" b="b"/>
              <a:pathLst>
                <a:path w="2069" h="568" extrusionOk="0">
                  <a:moveTo>
                    <a:pt x="2002" y="0"/>
                  </a:moveTo>
                  <a:lnTo>
                    <a:pt x="1735" y="267"/>
                  </a:lnTo>
                  <a:cubicBezTo>
                    <a:pt x="1635" y="350"/>
                    <a:pt x="1510" y="392"/>
                    <a:pt x="1389" y="392"/>
                  </a:cubicBezTo>
                  <a:cubicBezTo>
                    <a:pt x="1268" y="392"/>
                    <a:pt x="1152" y="350"/>
                    <a:pt x="1068" y="267"/>
                  </a:cubicBezTo>
                  <a:cubicBezTo>
                    <a:pt x="951" y="150"/>
                    <a:pt x="801" y="92"/>
                    <a:pt x="651" y="92"/>
                  </a:cubicBezTo>
                  <a:cubicBezTo>
                    <a:pt x="501" y="92"/>
                    <a:pt x="351" y="150"/>
                    <a:pt x="234" y="267"/>
                  </a:cubicBezTo>
                  <a:lnTo>
                    <a:pt x="1" y="500"/>
                  </a:lnTo>
                  <a:lnTo>
                    <a:pt x="68" y="567"/>
                  </a:lnTo>
                  <a:lnTo>
                    <a:pt x="301" y="334"/>
                  </a:lnTo>
                  <a:cubicBezTo>
                    <a:pt x="401" y="250"/>
                    <a:pt x="526" y="209"/>
                    <a:pt x="647" y="209"/>
                  </a:cubicBezTo>
                  <a:cubicBezTo>
                    <a:pt x="768" y="209"/>
                    <a:pt x="885" y="250"/>
                    <a:pt x="968" y="334"/>
                  </a:cubicBezTo>
                  <a:cubicBezTo>
                    <a:pt x="1102" y="434"/>
                    <a:pt x="1235" y="500"/>
                    <a:pt x="1402" y="500"/>
                  </a:cubicBezTo>
                  <a:cubicBezTo>
                    <a:pt x="1569" y="500"/>
                    <a:pt x="1702" y="434"/>
                    <a:pt x="1802" y="334"/>
                  </a:cubicBezTo>
                  <a:lnTo>
                    <a:pt x="2069" y="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5440365" y="2282224"/>
              <a:ext cx="45182" cy="12404"/>
            </a:xfrm>
            <a:custGeom>
              <a:avLst/>
              <a:gdLst/>
              <a:ahLst/>
              <a:cxnLst/>
              <a:rect l="l" t="t" r="r" b="b"/>
              <a:pathLst>
                <a:path w="2069" h="568" extrusionOk="0">
                  <a:moveTo>
                    <a:pt x="2002" y="0"/>
                  </a:moveTo>
                  <a:lnTo>
                    <a:pt x="1735" y="267"/>
                  </a:lnTo>
                  <a:cubicBezTo>
                    <a:pt x="1635" y="351"/>
                    <a:pt x="1510" y="392"/>
                    <a:pt x="1389" y="392"/>
                  </a:cubicBezTo>
                  <a:cubicBezTo>
                    <a:pt x="1268" y="392"/>
                    <a:pt x="1151" y="351"/>
                    <a:pt x="1068" y="267"/>
                  </a:cubicBezTo>
                  <a:cubicBezTo>
                    <a:pt x="951" y="150"/>
                    <a:pt x="801" y="92"/>
                    <a:pt x="651" y="92"/>
                  </a:cubicBezTo>
                  <a:cubicBezTo>
                    <a:pt x="501" y="92"/>
                    <a:pt x="351" y="150"/>
                    <a:pt x="234" y="267"/>
                  </a:cubicBezTo>
                  <a:lnTo>
                    <a:pt x="0" y="501"/>
                  </a:lnTo>
                  <a:lnTo>
                    <a:pt x="67" y="567"/>
                  </a:lnTo>
                  <a:lnTo>
                    <a:pt x="301" y="334"/>
                  </a:lnTo>
                  <a:cubicBezTo>
                    <a:pt x="401" y="234"/>
                    <a:pt x="526" y="184"/>
                    <a:pt x="647" y="184"/>
                  </a:cubicBezTo>
                  <a:cubicBezTo>
                    <a:pt x="768" y="184"/>
                    <a:pt x="884" y="234"/>
                    <a:pt x="968" y="334"/>
                  </a:cubicBezTo>
                  <a:cubicBezTo>
                    <a:pt x="1085" y="451"/>
                    <a:pt x="1235" y="509"/>
                    <a:pt x="1385" y="509"/>
                  </a:cubicBezTo>
                  <a:cubicBezTo>
                    <a:pt x="1535" y="509"/>
                    <a:pt x="1685" y="451"/>
                    <a:pt x="1802" y="334"/>
                  </a:cubicBezTo>
                  <a:lnTo>
                    <a:pt x="2069" y="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5519043" y="2097920"/>
              <a:ext cx="45182" cy="13146"/>
            </a:xfrm>
            <a:custGeom>
              <a:avLst/>
              <a:gdLst/>
              <a:ahLst/>
              <a:cxnLst/>
              <a:rect l="l" t="t" r="r" b="b"/>
              <a:pathLst>
                <a:path w="2069" h="602" extrusionOk="0">
                  <a:moveTo>
                    <a:pt x="2001" y="1"/>
                  </a:moveTo>
                  <a:lnTo>
                    <a:pt x="1735" y="268"/>
                  </a:lnTo>
                  <a:cubicBezTo>
                    <a:pt x="1651" y="351"/>
                    <a:pt x="1534" y="393"/>
                    <a:pt x="1414" y="393"/>
                  </a:cubicBezTo>
                  <a:cubicBezTo>
                    <a:pt x="1293" y="393"/>
                    <a:pt x="1168" y="351"/>
                    <a:pt x="1067" y="268"/>
                  </a:cubicBezTo>
                  <a:cubicBezTo>
                    <a:pt x="951" y="151"/>
                    <a:pt x="801" y="93"/>
                    <a:pt x="650" y="93"/>
                  </a:cubicBezTo>
                  <a:cubicBezTo>
                    <a:pt x="500" y="93"/>
                    <a:pt x="350" y="151"/>
                    <a:pt x="234" y="268"/>
                  </a:cubicBezTo>
                  <a:lnTo>
                    <a:pt x="0" y="501"/>
                  </a:lnTo>
                  <a:lnTo>
                    <a:pt x="67" y="601"/>
                  </a:lnTo>
                  <a:lnTo>
                    <a:pt x="334" y="335"/>
                  </a:lnTo>
                  <a:cubicBezTo>
                    <a:pt x="417" y="251"/>
                    <a:pt x="534" y="209"/>
                    <a:pt x="655" y="209"/>
                  </a:cubicBezTo>
                  <a:cubicBezTo>
                    <a:pt x="776" y="209"/>
                    <a:pt x="901" y="251"/>
                    <a:pt x="1001" y="335"/>
                  </a:cubicBezTo>
                  <a:cubicBezTo>
                    <a:pt x="1117" y="451"/>
                    <a:pt x="1268" y="510"/>
                    <a:pt x="1418" y="510"/>
                  </a:cubicBezTo>
                  <a:cubicBezTo>
                    <a:pt x="1568" y="510"/>
                    <a:pt x="1718" y="451"/>
                    <a:pt x="1835" y="335"/>
                  </a:cubicBezTo>
                  <a:lnTo>
                    <a:pt x="2068" y="68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5487707" y="2390754"/>
              <a:ext cx="45182" cy="12404"/>
            </a:xfrm>
            <a:custGeom>
              <a:avLst/>
              <a:gdLst/>
              <a:ahLst/>
              <a:cxnLst/>
              <a:rect l="l" t="t" r="r" b="b"/>
              <a:pathLst>
                <a:path w="2069" h="568" extrusionOk="0">
                  <a:moveTo>
                    <a:pt x="2002" y="1"/>
                  </a:moveTo>
                  <a:lnTo>
                    <a:pt x="1735" y="234"/>
                  </a:lnTo>
                  <a:cubicBezTo>
                    <a:pt x="1652" y="334"/>
                    <a:pt x="1535" y="384"/>
                    <a:pt x="1414" y="384"/>
                  </a:cubicBezTo>
                  <a:cubicBezTo>
                    <a:pt x="1293" y="384"/>
                    <a:pt x="1168" y="334"/>
                    <a:pt x="1068" y="234"/>
                  </a:cubicBezTo>
                  <a:cubicBezTo>
                    <a:pt x="951" y="117"/>
                    <a:pt x="801" y="59"/>
                    <a:pt x="651" y="59"/>
                  </a:cubicBezTo>
                  <a:cubicBezTo>
                    <a:pt x="501" y="59"/>
                    <a:pt x="351" y="117"/>
                    <a:pt x="234" y="234"/>
                  </a:cubicBezTo>
                  <a:lnTo>
                    <a:pt x="1" y="501"/>
                  </a:lnTo>
                  <a:lnTo>
                    <a:pt x="67" y="568"/>
                  </a:lnTo>
                  <a:lnTo>
                    <a:pt x="334" y="334"/>
                  </a:lnTo>
                  <a:cubicBezTo>
                    <a:pt x="418" y="234"/>
                    <a:pt x="534" y="184"/>
                    <a:pt x="655" y="184"/>
                  </a:cubicBezTo>
                  <a:cubicBezTo>
                    <a:pt x="776" y="184"/>
                    <a:pt x="901" y="234"/>
                    <a:pt x="1001" y="334"/>
                  </a:cubicBezTo>
                  <a:cubicBezTo>
                    <a:pt x="1101" y="451"/>
                    <a:pt x="1252" y="509"/>
                    <a:pt x="1406" y="509"/>
                  </a:cubicBezTo>
                  <a:cubicBezTo>
                    <a:pt x="1560" y="509"/>
                    <a:pt x="1719" y="451"/>
                    <a:pt x="1835" y="334"/>
                  </a:cubicBezTo>
                  <a:lnTo>
                    <a:pt x="2069" y="6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5682930" y="1816026"/>
              <a:ext cx="44461" cy="12404"/>
            </a:xfrm>
            <a:custGeom>
              <a:avLst/>
              <a:gdLst/>
              <a:ahLst/>
              <a:cxnLst/>
              <a:rect l="l" t="t" r="r" b="b"/>
              <a:pathLst>
                <a:path w="2036" h="568" extrusionOk="0">
                  <a:moveTo>
                    <a:pt x="1968" y="1"/>
                  </a:moveTo>
                  <a:lnTo>
                    <a:pt x="1735" y="268"/>
                  </a:lnTo>
                  <a:cubicBezTo>
                    <a:pt x="1635" y="351"/>
                    <a:pt x="1518" y="393"/>
                    <a:pt x="1401" y="393"/>
                  </a:cubicBezTo>
                  <a:cubicBezTo>
                    <a:pt x="1285" y="393"/>
                    <a:pt x="1168" y="351"/>
                    <a:pt x="1068" y="268"/>
                  </a:cubicBezTo>
                  <a:cubicBezTo>
                    <a:pt x="951" y="134"/>
                    <a:pt x="801" y="67"/>
                    <a:pt x="651" y="67"/>
                  </a:cubicBezTo>
                  <a:cubicBezTo>
                    <a:pt x="501" y="67"/>
                    <a:pt x="351" y="134"/>
                    <a:pt x="234" y="268"/>
                  </a:cubicBezTo>
                  <a:lnTo>
                    <a:pt x="0" y="501"/>
                  </a:lnTo>
                  <a:lnTo>
                    <a:pt x="67" y="568"/>
                  </a:lnTo>
                  <a:lnTo>
                    <a:pt x="334" y="334"/>
                  </a:lnTo>
                  <a:cubicBezTo>
                    <a:pt x="417" y="234"/>
                    <a:pt x="534" y="184"/>
                    <a:pt x="655" y="184"/>
                  </a:cubicBezTo>
                  <a:cubicBezTo>
                    <a:pt x="776" y="184"/>
                    <a:pt x="901" y="234"/>
                    <a:pt x="1001" y="334"/>
                  </a:cubicBezTo>
                  <a:cubicBezTo>
                    <a:pt x="1101" y="451"/>
                    <a:pt x="1251" y="509"/>
                    <a:pt x="1406" y="509"/>
                  </a:cubicBezTo>
                  <a:cubicBezTo>
                    <a:pt x="1560" y="509"/>
                    <a:pt x="1718" y="451"/>
                    <a:pt x="1835" y="334"/>
                  </a:cubicBezTo>
                  <a:lnTo>
                    <a:pt x="2035" y="134"/>
                  </a:lnTo>
                  <a:cubicBezTo>
                    <a:pt x="2002" y="101"/>
                    <a:pt x="2002" y="34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5798011" y="2116678"/>
              <a:ext cx="26991" cy="10416"/>
            </a:xfrm>
            <a:custGeom>
              <a:avLst/>
              <a:gdLst/>
              <a:ahLst/>
              <a:cxnLst/>
              <a:rect l="l" t="t" r="r" b="b"/>
              <a:pathLst>
                <a:path w="1236" h="477" extrusionOk="0">
                  <a:moveTo>
                    <a:pt x="651" y="1"/>
                  </a:moveTo>
                  <a:cubicBezTo>
                    <a:pt x="501" y="1"/>
                    <a:pt x="351" y="59"/>
                    <a:pt x="234" y="176"/>
                  </a:cubicBezTo>
                  <a:lnTo>
                    <a:pt x="1" y="410"/>
                  </a:lnTo>
                  <a:lnTo>
                    <a:pt x="68" y="476"/>
                  </a:lnTo>
                  <a:lnTo>
                    <a:pt x="301" y="243"/>
                  </a:lnTo>
                  <a:cubicBezTo>
                    <a:pt x="401" y="159"/>
                    <a:pt x="526" y="118"/>
                    <a:pt x="647" y="118"/>
                  </a:cubicBezTo>
                  <a:cubicBezTo>
                    <a:pt x="768" y="118"/>
                    <a:pt x="885" y="159"/>
                    <a:pt x="968" y="243"/>
                  </a:cubicBezTo>
                  <a:cubicBezTo>
                    <a:pt x="1068" y="309"/>
                    <a:pt x="1135" y="376"/>
                    <a:pt x="1235" y="410"/>
                  </a:cubicBezTo>
                  <a:cubicBezTo>
                    <a:pt x="1235" y="343"/>
                    <a:pt x="1202" y="309"/>
                    <a:pt x="1202" y="276"/>
                  </a:cubicBezTo>
                  <a:cubicBezTo>
                    <a:pt x="1168" y="243"/>
                    <a:pt x="1102" y="209"/>
                    <a:pt x="1068" y="176"/>
                  </a:cubicBezTo>
                  <a:cubicBezTo>
                    <a:pt x="951" y="59"/>
                    <a:pt x="801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5514654" y="1837164"/>
              <a:ext cx="45924" cy="13124"/>
            </a:xfrm>
            <a:custGeom>
              <a:avLst/>
              <a:gdLst/>
              <a:ahLst/>
              <a:cxnLst/>
              <a:rect l="l" t="t" r="r" b="b"/>
              <a:pathLst>
                <a:path w="2103" h="601" extrusionOk="0">
                  <a:moveTo>
                    <a:pt x="2002" y="0"/>
                  </a:moveTo>
                  <a:lnTo>
                    <a:pt x="1735" y="267"/>
                  </a:lnTo>
                  <a:cubicBezTo>
                    <a:pt x="1669" y="334"/>
                    <a:pt x="1535" y="400"/>
                    <a:pt x="1402" y="400"/>
                  </a:cubicBezTo>
                  <a:cubicBezTo>
                    <a:pt x="1268" y="400"/>
                    <a:pt x="1168" y="334"/>
                    <a:pt x="1068" y="267"/>
                  </a:cubicBezTo>
                  <a:cubicBezTo>
                    <a:pt x="952" y="150"/>
                    <a:pt x="801" y="92"/>
                    <a:pt x="651" y="92"/>
                  </a:cubicBezTo>
                  <a:cubicBezTo>
                    <a:pt x="501" y="92"/>
                    <a:pt x="351" y="150"/>
                    <a:pt x="234" y="267"/>
                  </a:cubicBezTo>
                  <a:lnTo>
                    <a:pt x="1" y="500"/>
                  </a:lnTo>
                  <a:lnTo>
                    <a:pt x="68" y="601"/>
                  </a:lnTo>
                  <a:lnTo>
                    <a:pt x="334" y="334"/>
                  </a:lnTo>
                  <a:cubicBezTo>
                    <a:pt x="418" y="250"/>
                    <a:pt x="535" y="209"/>
                    <a:pt x="656" y="209"/>
                  </a:cubicBezTo>
                  <a:cubicBezTo>
                    <a:pt x="776" y="209"/>
                    <a:pt x="902" y="250"/>
                    <a:pt x="1002" y="334"/>
                  </a:cubicBezTo>
                  <a:cubicBezTo>
                    <a:pt x="1102" y="434"/>
                    <a:pt x="1268" y="500"/>
                    <a:pt x="1402" y="500"/>
                  </a:cubicBezTo>
                  <a:cubicBezTo>
                    <a:pt x="1569" y="500"/>
                    <a:pt x="1702" y="434"/>
                    <a:pt x="1836" y="334"/>
                  </a:cubicBezTo>
                  <a:lnTo>
                    <a:pt x="2102" y="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5805305" y="2237786"/>
              <a:ext cx="25506" cy="38631"/>
            </a:xfrm>
            <a:custGeom>
              <a:avLst/>
              <a:gdLst/>
              <a:ahLst/>
              <a:cxnLst/>
              <a:rect l="l" t="t" r="r" b="b"/>
              <a:pathLst>
                <a:path w="1168" h="1769" extrusionOk="0">
                  <a:moveTo>
                    <a:pt x="1068" y="1"/>
                  </a:moveTo>
                  <a:lnTo>
                    <a:pt x="1068" y="334"/>
                  </a:lnTo>
                  <a:cubicBezTo>
                    <a:pt x="1068" y="601"/>
                    <a:pt x="834" y="801"/>
                    <a:pt x="601" y="801"/>
                  </a:cubicBezTo>
                  <a:cubicBezTo>
                    <a:pt x="267" y="801"/>
                    <a:pt x="0" y="1068"/>
                    <a:pt x="0" y="1402"/>
                  </a:cubicBezTo>
                  <a:lnTo>
                    <a:pt x="0" y="1768"/>
                  </a:lnTo>
                  <a:lnTo>
                    <a:pt x="134" y="1768"/>
                  </a:lnTo>
                  <a:lnTo>
                    <a:pt x="134" y="1402"/>
                  </a:lnTo>
                  <a:cubicBezTo>
                    <a:pt x="100" y="1135"/>
                    <a:pt x="334" y="935"/>
                    <a:pt x="601" y="935"/>
                  </a:cubicBezTo>
                  <a:cubicBezTo>
                    <a:pt x="901" y="935"/>
                    <a:pt x="1168" y="668"/>
                    <a:pt x="1168" y="334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5561276" y="2304083"/>
              <a:ext cx="26249" cy="38609"/>
            </a:xfrm>
            <a:custGeom>
              <a:avLst/>
              <a:gdLst/>
              <a:ahLst/>
              <a:cxnLst/>
              <a:rect l="l" t="t" r="r" b="b"/>
              <a:pathLst>
                <a:path w="1202" h="1768" extrusionOk="0">
                  <a:moveTo>
                    <a:pt x="1068" y="0"/>
                  </a:moveTo>
                  <a:lnTo>
                    <a:pt x="1068" y="334"/>
                  </a:lnTo>
                  <a:cubicBezTo>
                    <a:pt x="1068" y="600"/>
                    <a:pt x="868" y="801"/>
                    <a:pt x="601" y="801"/>
                  </a:cubicBezTo>
                  <a:cubicBezTo>
                    <a:pt x="268" y="801"/>
                    <a:pt x="1" y="1067"/>
                    <a:pt x="1" y="1401"/>
                  </a:cubicBezTo>
                  <a:lnTo>
                    <a:pt x="1" y="1768"/>
                  </a:lnTo>
                  <a:lnTo>
                    <a:pt x="134" y="1768"/>
                  </a:lnTo>
                  <a:lnTo>
                    <a:pt x="134" y="1401"/>
                  </a:lnTo>
                  <a:cubicBezTo>
                    <a:pt x="134" y="1134"/>
                    <a:pt x="368" y="934"/>
                    <a:pt x="601" y="934"/>
                  </a:cubicBezTo>
                  <a:cubicBezTo>
                    <a:pt x="935" y="934"/>
                    <a:pt x="1202" y="667"/>
                    <a:pt x="1202" y="334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5621743" y="2121242"/>
              <a:ext cx="25506" cy="38631"/>
            </a:xfrm>
            <a:custGeom>
              <a:avLst/>
              <a:gdLst/>
              <a:ahLst/>
              <a:cxnLst/>
              <a:rect l="l" t="t" r="r" b="b"/>
              <a:pathLst>
                <a:path w="1168" h="1769" extrusionOk="0">
                  <a:moveTo>
                    <a:pt x="1034" y="0"/>
                  </a:moveTo>
                  <a:lnTo>
                    <a:pt x="1034" y="334"/>
                  </a:lnTo>
                  <a:cubicBezTo>
                    <a:pt x="1034" y="601"/>
                    <a:pt x="834" y="801"/>
                    <a:pt x="567" y="801"/>
                  </a:cubicBezTo>
                  <a:cubicBezTo>
                    <a:pt x="267" y="801"/>
                    <a:pt x="0" y="1068"/>
                    <a:pt x="0" y="1401"/>
                  </a:cubicBezTo>
                  <a:lnTo>
                    <a:pt x="0" y="1768"/>
                  </a:lnTo>
                  <a:lnTo>
                    <a:pt x="100" y="1768"/>
                  </a:lnTo>
                  <a:lnTo>
                    <a:pt x="100" y="1401"/>
                  </a:lnTo>
                  <a:cubicBezTo>
                    <a:pt x="100" y="1135"/>
                    <a:pt x="301" y="934"/>
                    <a:pt x="567" y="934"/>
                  </a:cubicBezTo>
                  <a:cubicBezTo>
                    <a:pt x="901" y="934"/>
                    <a:pt x="1168" y="668"/>
                    <a:pt x="1168" y="3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5364612" y="2207192"/>
              <a:ext cx="25506" cy="38631"/>
            </a:xfrm>
            <a:custGeom>
              <a:avLst/>
              <a:gdLst/>
              <a:ahLst/>
              <a:cxnLst/>
              <a:rect l="l" t="t" r="r" b="b"/>
              <a:pathLst>
                <a:path w="1168" h="1769" extrusionOk="0">
                  <a:moveTo>
                    <a:pt x="1034" y="1"/>
                  </a:moveTo>
                  <a:lnTo>
                    <a:pt x="1034" y="334"/>
                  </a:lnTo>
                  <a:cubicBezTo>
                    <a:pt x="1034" y="601"/>
                    <a:pt x="834" y="801"/>
                    <a:pt x="567" y="801"/>
                  </a:cubicBezTo>
                  <a:cubicBezTo>
                    <a:pt x="234" y="801"/>
                    <a:pt x="0" y="1068"/>
                    <a:pt x="0" y="1402"/>
                  </a:cubicBezTo>
                  <a:lnTo>
                    <a:pt x="0" y="1768"/>
                  </a:lnTo>
                  <a:lnTo>
                    <a:pt x="100" y="1768"/>
                  </a:lnTo>
                  <a:lnTo>
                    <a:pt x="100" y="1402"/>
                  </a:lnTo>
                  <a:cubicBezTo>
                    <a:pt x="100" y="1135"/>
                    <a:pt x="301" y="935"/>
                    <a:pt x="567" y="935"/>
                  </a:cubicBezTo>
                  <a:cubicBezTo>
                    <a:pt x="901" y="935"/>
                    <a:pt x="1168" y="668"/>
                    <a:pt x="1168" y="367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5528499" y="1963906"/>
              <a:ext cx="26249" cy="3863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1068" y="0"/>
                  </a:moveTo>
                  <a:lnTo>
                    <a:pt x="1068" y="367"/>
                  </a:lnTo>
                  <a:cubicBezTo>
                    <a:pt x="1068" y="601"/>
                    <a:pt x="868" y="834"/>
                    <a:pt x="601" y="834"/>
                  </a:cubicBezTo>
                  <a:cubicBezTo>
                    <a:pt x="268" y="834"/>
                    <a:pt x="1" y="1101"/>
                    <a:pt x="1" y="1401"/>
                  </a:cubicBezTo>
                  <a:lnTo>
                    <a:pt x="1" y="1768"/>
                  </a:lnTo>
                  <a:lnTo>
                    <a:pt x="134" y="1768"/>
                  </a:lnTo>
                  <a:lnTo>
                    <a:pt x="134" y="1401"/>
                  </a:lnTo>
                  <a:cubicBezTo>
                    <a:pt x="134" y="1168"/>
                    <a:pt x="334" y="934"/>
                    <a:pt x="601" y="934"/>
                  </a:cubicBezTo>
                  <a:cubicBezTo>
                    <a:pt x="935" y="934"/>
                    <a:pt x="1202" y="667"/>
                    <a:pt x="1202" y="367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5705510" y="1929666"/>
              <a:ext cx="26249" cy="3863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1068" y="0"/>
                  </a:moveTo>
                  <a:lnTo>
                    <a:pt x="1068" y="334"/>
                  </a:lnTo>
                  <a:cubicBezTo>
                    <a:pt x="1068" y="601"/>
                    <a:pt x="868" y="801"/>
                    <a:pt x="601" y="801"/>
                  </a:cubicBezTo>
                  <a:cubicBezTo>
                    <a:pt x="267" y="801"/>
                    <a:pt x="0" y="1068"/>
                    <a:pt x="34" y="1401"/>
                  </a:cubicBezTo>
                  <a:lnTo>
                    <a:pt x="34" y="1768"/>
                  </a:lnTo>
                  <a:lnTo>
                    <a:pt x="101" y="1768"/>
                  </a:lnTo>
                  <a:lnTo>
                    <a:pt x="134" y="1401"/>
                  </a:lnTo>
                  <a:cubicBezTo>
                    <a:pt x="134" y="1135"/>
                    <a:pt x="334" y="934"/>
                    <a:pt x="601" y="934"/>
                  </a:cubicBezTo>
                  <a:cubicBezTo>
                    <a:pt x="934" y="934"/>
                    <a:pt x="1201" y="668"/>
                    <a:pt x="1201" y="334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5543064" y="1611173"/>
              <a:ext cx="145722" cy="191406"/>
            </a:xfrm>
            <a:custGeom>
              <a:avLst/>
              <a:gdLst/>
              <a:ahLst/>
              <a:cxnLst/>
              <a:rect l="l" t="t" r="r" b="b"/>
              <a:pathLst>
                <a:path w="6673" h="8765" extrusionOk="0">
                  <a:moveTo>
                    <a:pt x="123" y="1"/>
                  </a:moveTo>
                  <a:cubicBezTo>
                    <a:pt x="50" y="1"/>
                    <a:pt x="1" y="20"/>
                    <a:pt x="1" y="75"/>
                  </a:cubicBezTo>
                  <a:cubicBezTo>
                    <a:pt x="134" y="976"/>
                    <a:pt x="168" y="1976"/>
                    <a:pt x="201" y="2877"/>
                  </a:cubicBezTo>
                  <a:cubicBezTo>
                    <a:pt x="234" y="4378"/>
                    <a:pt x="234" y="5612"/>
                    <a:pt x="301" y="5746"/>
                  </a:cubicBezTo>
                  <a:cubicBezTo>
                    <a:pt x="1373" y="7196"/>
                    <a:pt x="3665" y="8764"/>
                    <a:pt x="4815" y="8764"/>
                  </a:cubicBezTo>
                  <a:cubicBezTo>
                    <a:pt x="4882" y="8764"/>
                    <a:pt x="4945" y="8759"/>
                    <a:pt x="5004" y="8748"/>
                  </a:cubicBezTo>
                  <a:cubicBezTo>
                    <a:pt x="6672" y="8414"/>
                    <a:pt x="6139" y="5479"/>
                    <a:pt x="5905" y="4778"/>
                  </a:cubicBezTo>
                  <a:lnTo>
                    <a:pt x="5905" y="4712"/>
                  </a:lnTo>
                  <a:cubicBezTo>
                    <a:pt x="5872" y="4578"/>
                    <a:pt x="5838" y="4478"/>
                    <a:pt x="5838" y="4345"/>
                  </a:cubicBezTo>
                  <a:cubicBezTo>
                    <a:pt x="5705" y="3144"/>
                    <a:pt x="5772" y="1943"/>
                    <a:pt x="5938" y="742"/>
                  </a:cubicBezTo>
                  <a:lnTo>
                    <a:pt x="1902" y="275"/>
                  </a:lnTo>
                  <a:lnTo>
                    <a:pt x="668" y="142"/>
                  </a:lnTo>
                  <a:cubicBezTo>
                    <a:pt x="668" y="142"/>
                    <a:pt x="315" y="1"/>
                    <a:pt x="123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5550358" y="1617178"/>
              <a:ext cx="121679" cy="101042"/>
            </a:xfrm>
            <a:custGeom>
              <a:avLst/>
              <a:gdLst/>
              <a:ahLst/>
              <a:cxnLst/>
              <a:rect l="l" t="t" r="r" b="b"/>
              <a:pathLst>
                <a:path w="5572" h="4627" extrusionOk="0">
                  <a:moveTo>
                    <a:pt x="1535" y="0"/>
                  </a:moveTo>
                  <a:lnTo>
                    <a:pt x="0" y="134"/>
                  </a:lnTo>
                  <a:cubicBezTo>
                    <a:pt x="0" y="134"/>
                    <a:pt x="1016" y="4627"/>
                    <a:pt x="4555" y="4627"/>
                  </a:cubicBezTo>
                  <a:cubicBezTo>
                    <a:pt x="4700" y="4627"/>
                    <a:pt x="4850" y="4619"/>
                    <a:pt x="5004" y="4603"/>
                  </a:cubicBezTo>
                  <a:cubicBezTo>
                    <a:pt x="5204" y="4570"/>
                    <a:pt x="5371" y="4537"/>
                    <a:pt x="5571" y="4503"/>
                  </a:cubicBezTo>
                  <a:lnTo>
                    <a:pt x="5571" y="4437"/>
                  </a:lnTo>
                  <a:cubicBezTo>
                    <a:pt x="5538" y="4303"/>
                    <a:pt x="5471" y="4203"/>
                    <a:pt x="5471" y="4070"/>
                  </a:cubicBezTo>
                  <a:cubicBezTo>
                    <a:pt x="5338" y="2869"/>
                    <a:pt x="5371" y="1668"/>
                    <a:pt x="5571" y="467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5685114" y="1378980"/>
              <a:ext cx="59027" cy="150853"/>
            </a:xfrm>
            <a:custGeom>
              <a:avLst/>
              <a:gdLst/>
              <a:ahLst/>
              <a:cxnLst/>
              <a:rect l="l" t="t" r="r" b="b"/>
              <a:pathLst>
                <a:path w="2703" h="6908" extrusionOk="0">
                  <a:moveTo>
                    <a:pt x="0" y="0"/>
                  </a:moveTo>
                  <a:cubicBezTo>
                    <a:pt x="1" y="1"/>
                    <a:pt x="1899" y="6907"/>
                    <a:pt x="2097" y="6907"/>
                  </a:cubicBezTo>
                  <a:cubicBezTo>
                    <a:pt x="2099" y="6907"/>
                    <a:pt x="2100" y="6907"/>
                    <a:pt x="2102" y="6905"/>
                  </a:cubicBezTo>
                  <a:cubicBezTo>
                    <a:pt x="2269" y="6805"/>
                    <a:pt x="2702" y="4704"/>
                    <a:pt x="2335" y="2736"/>
                  </a:cubicBezTo>
                  <a:cubicBezTo>
                    <a:pt x="1935" y="768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5583135" y="1679807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5506640" y="1370093"/>
              <a:ext cx="247703" cy="308062"/>
            </a:xfrm>
            <a:custGeom>
              <a:avLst/>
              <a:gdLst/>
              <a:ahLst/>
              <a:cxnLst/>
              <a:rect l="l" t="t" r="r" b="b"/>
              <a:pathLst>
                <a:path w="11343" h="14107" extrusionOk="0">
                  <a:moveTo>
                    <a:pt x="5525" y="1"/>
                  </a:moveTo>
                  <a:cubicBezTo>
                    <a:pt x="3437" y="1"/>
                    <a:pt x="1244" y="1253"/>
                    <a:pt x="601" y="3343"/>
                  </a:cubicBezTo>
                  <a:cubicBezTo>
                    <a:pt x="1" y="5411"/>
                    <a:pt x="1102" y="11349"/>
                    <a:pt x="2569" y="12649"/>
                  </a:cubicBezTo>
                  <a:cubicBezTo>
                    <a:pt x="3585" y="13584"/>
                    <a:pt x="4928" y="14107"/>
                    <a:pt x="6225" y="14107"/>
                  </a:cubicBezTo>
                  <a:cubicBezTo>
                    <a:pt x="7612" y="14107"/>
                    <a:pt x="8947" y="13510"/>
                    <a:pt x="9775" y="12182"/>
                  </a:cubicBezTo>
                  <a:cubicBezTo>
                    <a:pt x="11342" y="9714"/>
                    <a:pt x="9775" y="2009"/>
                    <a:pt x="8140" y="808"/>
                  </a:cubicBezTo>
                  <a:cubicBezTo>
                    <a:pt x="7392" y="257"/>
                    <a:pt x="6469" y="1"/>
                    <a:pt x="5525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5634124" y="1515200"/>
              <a:ext cx="9499" cy="24786"/>
            </a:xfrm>
            <a:custGeom>
              <a:avLst/>
              <a:gdLst/>
              <a:ahLst/>
              <a:cxnLst/>
              <a:rect l="l" t="t" r="r" b="b"/>
              <a:pathLst>
                <a:path w="435" h="1135" extrusionOk="0">
                  <a:moveTo>
                    <a:pt x="234" y="0"/>
                  </a:moveTo>
                  <a:cubicBezTo>
                    <a:pt x="234" y="0"/>
                    <a:pt x="201" y="34"/>
                    <a:pt x="201" y="34"/>
                  </a:cubicBezTo>
                  <a:cubicBezTo>
                    <a:pt x="301" y="467"/>
                    <a:pt x="334" y="901"/>
                    <a:pt x="0" y="1101"/>
                  </a:cubicBezTo>
                  <a:lnTo>
                    <a:pt x="0" y="1134"/>
                  </a:lnTo>
                  <a:cubicBezTo>
                    <a:pt x="434" y="968"/>
                    <a:pt x="401" y="367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5616262" y="1507164"/>
              <a:ext cx="30092" cy="28498"/>
            </a:xfrm>
            <a:custGeom>
              <a:avLst/>
              <a:gdLst/>
              <a:ahLst/>
              <a:cxnLst/>
              <a:rect l="l" t="t" r="r" b="b"/>
              <a:pathLst>
                <a:path w="1378" h="1305" extrusionOk="0">
                  <a:moveTo>
                    <a:pt x="640" y="1"/>
                  </a:moveTo>
                  <a:cubicBezTo>
                    <a:pt x="633" y="1"/>
                    <a:pt x="626" y="1"/>
                    <a:pt x="618" y="1"/>
                  </a:cubicBezTo>
                  <a:cubicBezTo>
                    <a:pt x="1" y="99"/>
                    <a:pt x="175" y="1305"/>
                    <a:pt x="740" y="1305"/>
                  </a:cubicBezTo>
                  <a:cubicBezTo>
                    <a:pt x="755" y="1305"/>
                    <a:pt x="770" y="1304"/>
                    <a:pt x="785" y="1302"/>
                  </a:cubicBezTo>
                  <a:cubicBezTo>
                    <a:pt x="1378" y="1236"/>
                    <a:pt x="1190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5690944" y="1505002"/>
              <a:ext cx="13124" cy="21859"/>
            </a:xfrm>
            <a:custGeom>
              <a:avLst/>
              <a:gdLst/>
              <a:ahLst/>
              <a:cxnLst/>
              <a:rect l="l" t="t" r="r" b="b"/>
              <a:pathLst>
                <a:path w="601" h="1001" extrusionOk="0">
                  <a:moveTo>
                    <a:pt x="0" y="0"/>
                  </a:moveTo>
                  <a:cubicBezTo>
                    <a:pt x="0" y="400"/>
                    <a:pt x="134" y="1001"/>
                    <a:pt x="601" y="1001"/>
                  </a:cubicBezTo>
                  <a:lnTo>
                    <a:pt x="601" y="968"/>
                  </a:lnTo>
                  <a:cubicBezTo>
                    <a:pt x="234" y="901"/>
                    <a:pt x="100" y="467"/>
                    <a:pt x="34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5686533" y="1494585"/>
              <a:ext cx="30005" cy="28236"/>
            </a:xfrm>
            <a:custGeom>
              <a:avLst/>
              <a:gdLst/>
              <a:ahLst/>
              <a:cxnLst/>
              <a:rect l="l" t="t" r="r" b="b"/>
              <a:pathLst>
                <a:path w="1374" h="1293" extrusionOk="0">
                  <a:moveTo>
                    <a:pt x="595" y="0"/>
                  </a:moveTo>
                  <a:cubicBezTo>
                    <a:pt x="565" y="0"/>
                    <a:pt x="534" y="4"/>
                    <a:pt x="503" y="10"/>
                  </a:cubicBezTo>
                  <a:cubicBezTo>
                    <a:pt x="1" y="136"/>
                    <a:pt x="177" y="1293"/>
                    <a:pt x="699" y="1293"/>
                  </a:cubicBezTo>
                  <a:cubicBezTo>
                    <a:pt x="732" y="1293"/>
                    <a:pt x="767" y="1288"/>
                    <a:pt x="803" y="1278"/>
                  </a:cubicBezTo>
                  <a:cubicBezTo>
                    <a:pt x="1373" y="1151"/>
                    <a:pt x="1161" y="0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5606064" y="1473993"/>
              <a:ext cx="30987" cy="22798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68" y="1"/>
                  </a:moveTo>
                  <a:cubicBezTo>
                    <a:pt x="831" y="1"/>
                    <a:pt x="697" y="44"/>
                    <a:pt x="585" y="119"/>
                  </a:cubicBezTo>
                  <a:cubicBezTo>
                    <a:pt x="351" y="219"/>
                    <a:pt x="185" y="419"/>
                    <a:pt x="85" y="653"/>
                  </a:cubicBezTo>
                  <a:cubicBezTo>
                    <a:pt x="1" y="848"/>
                    <a:pt x="174" y="1044"/>
                    <a:pt x="370" y="1044"/>
                  </a:cubicBezTo>
                  <a:cubicBezTo>
                    <a:pt x="408" y="1044"/>
                    <a:pt x="447" y="1036"/>
                    <a:pt x="485" y="1020"/>
                  </a:cubicBezTo>
                  <a:cubicBezTo>
                    <a:pt x="652" y="953"/>
                    <a:pt x="818" y="853"/>
                    <a:pt x="952" y="753"/>
                  </a:cubicBezTo>
                  <a:cubicBezTo>
                    <a:pt x="1152" y="686"/>
                    <a:pt x="1285" y="553"/>
                    <a:pt x="1386" y="419"/>
                  </a:cubicBezTo>
                  <a:cubicBezTo>
                    <a:pt x="1419" y="286"/>
                    <a:pt x="1386" y="153"/>
                    <a:pt x="1285" y="86"/>
                  </a:cubicBezTo>
                  <a:cubicBezTo>
                    <a:pt x="1183" y="27"/>
                    <a:pt x="1074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5680004" y="1464800"/>
              <a:ext cx="34263" cy="17645"/>
            </a:xfrm>
            <a:custGeom>
              <a:avLst/>
              <a:gdLst/>
              <a:ahLst/>
              <a:cxnLst/>
              <a:rect l="l" t="t" r="r" b="b"/>
              <a:pathLst>
                <a:path w="1569" h="808" extrusionOk="0">
                  <a:moveTo>
                    <a:pt x="643" y="0"/>
                  </a:moveTo>
                  <a:cubicBezTo>
                    <a:pt x="434" y="0"/>
                    <a:pt x="213" y="95"/>
                    <a:pt x="68" y="240"/>
                  </a:cubicBezTo>
                  <a:cubicBezTo>
                    <a:pt x="1" y="340"/>
                    <a:pt x="34" y="507"/>
                    <a:pt x="101" y="574"/>
                  </a:cubicBezTo>
                  <a:cubicBezTo>
                    <a:pt x="268" y="707"/>
                    <a:pt x="468" y="740"/>
                    <a:pt x="635" y="740"/>
                  </a:cubicBezTo>
                  <a:cubicBezTo>
                    <a:pt x="835" y="774"/>
                    <a:pt x="1002" y="807"/>
                    <a:pt x="1202" y="807"/>
                  </a:cubicBezTo>
                  <a:cubicBezTo>
                    <a:pt x="1435" y="807"/>
                    <a:pt x="1569" y="507"/>
                    <a:pt x="1402" y="307"/>
                  </a:cubicBezTo>
                  <a:cubicBezTo>
                    <a:pt x="1235" y="140"/>
                    <a:pt x="1002" y="40"/>
                    <a:pt x="735" y="7"/>
                  </a:cubicBezTo>
                  <a:cubicBezTo>
                    <a:pt x="705" y="2"/>
                    <a:pt x="674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5642859" y="1597503"/>
              <a:ext cx="18234" cy="7316"/>
            </a:xfrm>
            <a:custGeom>
              <a:avLst/>
              <a:gdLst/>
              <a:ahLst/>
              <a:cxnLst/>
              <a:rect l="l" t="t" r="r" b="b"/>
              <a:pathLst>
                <a:path w="835" h="335" extrusionOk="0">
                  <a:moveTo>
                    <a:pt x="34" y="1"/>
                  </a:moveTo>
                  <a:cubicBezTo>
                    <a:pt x="34" y="1"/>
                    <a:pt x="1" y="1"/>
                    <a:pt x="1" y="34"/>
                  </a:cubicBezTo>
                  <a:cubicBezTo>
                    <a:pt x="34" y="201"/>
                    <a:pt x="168" y="334"/>
                    <a:pt x="368" y="334"/>
                  </a:cubicBezTo>
                  <a:cubicBezTo>
                    <a:pt x="568" y="334"/>
                    <a:pt x="735" y="234"/>
                    <a:pt x="835" y="34"/>
                  </a:cubicBezTo>
                  <a:lnTo>
                    <a:pt x="835" y="34"/>
                  </a:lnTo>
                  <a:cubicBezTo>
                    <a:pt x="701" y="101"/>
                    <a:pt x="568" y="167"/>
                    <a:pt x="434" y="201"/>
                  </a:cubicBezTo>
                  <a:cubicBezTo>
                    <a:pt x="268" y="201"/>
                    <a:pt x="168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5648690" y="1468818"/>
              <a:ext cx="51209" cy="111218"/>
            </a:xfrm>
            <a:custGeom>
              <a:avLst/>
              <a:gdLst/>
              <a:ahLst/>
              <a:cxnLst/>
              <a:rect l="l" t="t" r="r" b="b"/>
              <a:pathLst>
                <a:path w="2345" h="5093" extrusionOk="0">
                  <a:moveTo>
                    <a:pt x="1119" y="1"/>
                  </a:moveTo>
                  <a:cubicBezTo>
                    <a:pt x="1097" y="1"/>
                    <a:pt x="1082" y="17"/>
                    <a:pt x="1101" y="56"/>
                  </a:cubicBezTo>
                  <a:cubicBezTo>
                    <a:pt x="1302" y="1324"/>
                    <a:pt x="1769" y="2558"/>
                    <a:pt x="2002" y="3859"/>
                  </a:cubicBezTo>
                  <a:cubicBezTo>
                    <a:pt x="1769" y="3792"/>
                    <a:pt x="1568" y="3759"/>
                    <a:pt x="1335" y="3759"/>
                  </a:cubicBezTo>
                  <a:cubicBezTo>
                    <a:pt x="1268" y="3759"/>
                    <a:pt x="1535" y="4659"/>
                    <a:pt x="1535" y="4793"/>
                  </a:cubicBezTo>
                  <a:cubicBezTo>
                    <a:pt x="1368" y="4837"/>
                    <a:pt x="1198" y="4859"/>
                    <a:pt x="1028" y="4859"/>
                  </a:cubicBezTo>
                  <a:cubicBezTo>
                    <a:pt x="690" y="4859"/>
                    <a:pt x="356" y="4771"/>
                    <a:pt x="67" y="4593"/>
                  </a:cubicBezTo>
                  <a:cubicBezTo>
                    <a:pt x="1" y="4593"/>
                    <a:pt x="1" y="4626"/>
                    <a:pt x="1" y="4626"/>
                  </a:cubicBezTo>
                  <a:cubicBezTo>
                    <a:pt x="267" y="4926"/>
                    <a:pt x="634" y="5093"/>
                    <a:pt x="1035" y="5093"/>
                  </a:cubicBezTo>
                  <a:cubicBezTo>
                    <a:pt x="1201" y="5093"/>
                    <a:pt x="1368" y="5093"/>
                    <a:pt x="1502" y="5060"/>
                  </a:cubicBezTo>
                  <a:lnTo>
                    <a:pt x="1602" y="5026"/>
                  </a:lnTo>
                  <a:lnTo>
                    <a:pt x="1702" y="4993"/>
                  </a:lnTo>
                  <a:cubicBezTo>
                    <a:pt x="1735" y="4960"/>
                    <a:pt x="1769" y="4926"/>
                    <a:pt x="1769" y="4893"/>
                  </a:cubicBezTo>
                  <a:cubicBezTo>
                    <a:pt x="1769" y="4859"/>
                    <a:pt x="1769" y="4859"/>
                    <a:pt x="1769" y="4859"/>
                  </a:cubicBezTo>
                  <a:lnTo>
                    <a:pt x="1769" y="4826"/>
                  </a:lnTo>
                  <a:cubicBezTo>
                    <a:pt x="1735" y="4493"/>
                    <a:pt x="1602" y="4026"/>
                    <a:pt x="1602" y="4026"/>
                  </a:cubicBezTo>
                  <a:lnTo>
                    <a:pt x="1602" y="4026"/>
                  </a:lnTo>
                  <a:cubicBezTo>
                    <a:pt x="1698" y="4050"/>
                    <a:pt x="2055" y="4143"/>
                    <a:pt x="2234" y="4143"/>
                  </a:cubicBezTo>
                  <a:cubicBezTo>
                    <a:pt x="2303" y="4143"/>
                    <a:pt x="2345" y="4129"/>
                    <a:pt x="2336" y="4092"/>
                  </a:cubicBezTo>
                  <a:cubicBezTo>
                    <a:pt x="2069" y="2691"/>
                    <a:pt x="1668" y="1324"/>
                    <a:pt x="1168" y="23"/>
                  </a:cubicBezTo>
                  <a:cubicBezTo>
                    <a:pt x="1154" y="9"/>
                    <a:pt x="1135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5646506" y="1569814"/>
              <a:ext cx="30616" cy="21881"/>
            </a:xfrm>
            <a:custGeom>
              <a:avLst/>
              <a:gdLst/>
              <a:ahLst/>
              <a:cxnLst/>
              <a:rect l="l" t="t" r="r" b="b"/>
              <a:pathLst>
                <a:path w="1402" h="1002" extrusionOk="0">
                  <a:moveTo>
                    <a:pt x="134" y="1"/>
                  </a:moveTo>
                  <a:cubicBezTo>
                    <a:pt x="67" y="134"/>
                    <a:pt x="34" y="268"/>
                    <a:pt x="34" y="401"/>
                  </a:cubicBezTo>
                  <a:cubicBezTo>
                    <a:pt x="1" y="668"/>
                    <a:pt x="67" y="968"/>
                    <a:pt x="401" y="1002"/>
                  </a:cubicBezTo>
                  <a:cubicBezTo>
                    <a:pt x="534" y="1002"/>
                    <a:pt x="701" y="968"/>
                    <a:pt x="834" y="902"/>
                  </a:cubicBezTo>
                  <a:cubicBezTo>
                    <a:pt x="1068" y="768"/>
                    <a:pt x="1268" y="535"/>
                    <a:pt x="1402" y="301"/>
                  </a:cubicBezTo>
                  <a:lnTo>
                    <a:pt x="1402" y="301"/>
                  </a:lnTo>
                  <a:cubicBezTo>
                    <a:pt x="1347" y="305"/>
                    <a:pt x="1293" y="307"/>
                    <a:pt x="1238" y="307"/>
                  </a:cubicBezTo>
                  <a:cubicBezTo>
                    <a:pt x="853" y="307"/>
                    <a:pt x="455" y="205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5646506" y="1578483"/>
              <a:ext cx="18234" cy="13212"/>
            </a:xfrm>
            <a:custGeom>
              <a:avLst/>
              <a:gdLst/>
              <a:ahLst/>
              <a:cxnLst/>
              <a:rect l="l" t="t" r="r" b="b"/>
              <a:pathLst>
                <a:path w="835" h="605" extrusionOk="0">
                  <a:moveTo>
                    <a:pt x="106" y="1"/>
                  </a:moveTo>
                  <a:cubicBezTo>
                    <a:pt x="82" y="1"/>
                    <a:pt x="58" y="2"/>
                    <a:pt x="34" y="4"/>
                  </a:cubicBezTo>
                  <a:cubicBezTo>
                    <a:pt x="1" y="271"/>
                    <a:pt x="67" y="571"/>
                    <a:pt x="401" y="605"/>
                  </a:cubicBezTo>
                  <a:cubicBezTo>
                    <a:pt x="534" y="605"/>
                    <a:pt x="701" y="571"/>
                    <a:pt x="834" y="505"/>
                  </a:cubicBezTo>
                  <a:cubicBezTo>
                    <a:pt x="711" y="195"/>
                    <a:pt x="415" y="1"/>
                    <a:pt x="106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5492817" y="1329039"/>
              <a:ext cx="220733" cy="219773"/>
            </a:xfrm>
            <a:custGeom>
              <a:avLst/>
              <a:gdLst/>
              <a:ahLst/>
              <a:cxnLst/>
              <a:rect l="l" t="t" r="r" b="b"/>
              <a:pathLst>
                <a:path w="10108" h="10064" extrusionOk="0">
                  <a:moveTo>
                    <a:pt x="6184" y="0"/>
                  </a:moveTo>
                  <a:cubicBezTo>
                    <a:pt x="6067" y="0"/>
                    <a:pt x="5951" y="6"/>
                    <a:pt x="5838" y="19"/>
                  </a:cubicBezTo>
                  <a:cubicBezTo>
                    <a:pt x="4070" y="186"/>
                    <a:pt x="2035" y="2788"/>
                    <a:pt x="2035" y="2788"/>
                  </a:cubicBezTo>
                  <a:cubicBezTo>
                    <a:pt x="2268" y="2421"/>
                    <a:pt x="2469" y="2054"/>
                    <a:pt x="2635" y="1620"/>
                  </a:cubicBezTo>
                  <a:lnTo>
                    <a:pt x="2635" y="1620"/>
                  </a:lnTo>
                  <a:cubicBezTo>
                    <a:pt x="2035" y="1887"/>
                    <a:pt x="1601" y="2387"/>
                    <a:pt x="1468" y="3021"/>
                  </a:cubicBezTo>
                  <a:cubicBezTo>
                    <a:pt x="1468" y="3021"/>
                    <a:pt x="1535" y="1987"/>
                    <a:pt x="1435" y="1987"/>
                  </a:cubicBezTo>
                  <a:cubicBezTo>
                    <a:pt x="1334" y="1987"/>
                    <a:pt x="601" y="2988"/>
                    <a:pt x="901" y="3622"/>
                  </a:cubicBezTo>
                  <a:cubicBezTo>
                    <a:pt x="901" y="3622"/>
                    <a:pt x="0" y="4656"/>
                    <a:pt x="67" y="5656"/>
                  </a:cubicBezTo>
                  <a:cubicBezTo>
                    <a:pt x="134" y="6624"/>
                    <a:pt x="968" y="9960"/>
                    <a:pt x="1768" y="10060"/>
                  </a:cubicBezTo>
                  <a:cubicBezTo>
                    <a:pt x="1784" y="10062"/>
                    <a:pt x="1799" y="10063"/>
                    <a:pt x="1815" y="10063"/>
                  </a:cubicBezTo>
                  <a:cubicBezTo>
                    <a:pt x="2455" y="10063"/>
                    <a:pt x="2871" y="8073"/>
                    <a:pt x="2969" y="7291"/>
                  </a:cubicBezTo>
                  <a:cubicBezTo>
                    <a:pt x="3069" y="6590"/>
                    <a:pt x="2936" y="4456"/>
                    <a:pt x="2969" y="4322"/>
                  </a:cubicBezTo>
                  <a:cubicBezTo>
                    <a:pt x="2971" y="4314"/>
                    <a:pt x="2980" y="4310"/>
                    <a:pt x="2998" y="4310"/>
                  </a:cubicBezTo>
                  <a:cubicBezTo>
                    <a:pt x="3251" y="4310"/>
                    <a:pt x="5130" y="5186"/>
                    <a:pt x="6634" y="5186"/>
                  </a:cubicBezTo>
                  <a:cubicBezTo>
                    <a:pt x="7015" y="5186"/>
                    <a:pt x="7372" y="5130"/>
                    <a:pt x="7672" y="4989"/>
                  </a:cubicBezTo>
                  <a:cubicBezTo>
                    <a:pt x="9240" y="4255"/>
                    <a:pt x="10107" y="2621"/>
                    <a:pt x="10007" y="1920"/>
                  </a:cubicBezTo>
                  <a:cubicBezTo>
                    <a:pt x="9914" y="1296"/>
                    <a:pt x="7892" y="0"/>
                    <a:pt x="6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5541011" y="1410928"/>
              <a:ext cx="143407" cy="43413"/>
            </a:xfrm>
            <a:custGeom>
              <a:avLst/>
              <a:gdLst/>
              <a:ahLst/>
              <a:cxnLst/>
              <a:rect l="l" t="t" r="r" b="b"/>
              <a:pathLst>
                <a:path w="6567" h="1988" extrusionOk="0">
                  <a:moveTo>
                    <a:pt x="168" y="1"/>
                  </a:moveTo>
                  <a:cubicBezTo>
                    <a:pt x="78" y="1"/>
                    <a:pt x="1" y="147"/>
                    <a:pt x="61" y="239"/>
                  </a:cubicBezTo>
                  <a:cubicBezTo>
                    <a:pt x="962" y="1139"/>
                    <a:pt x="2130" y="1740"/>
                    <a:pt x="3397" y="1940"/>
                  </a:cubicBezTo>
                  <a:cubicBezTo>
                    <a:pt x="3590" y="1972"/>
                    <a:pt x="3783" y="1988"/>
                    <a:pt x="3974" y="1988"/>
                  </a:cubicBezTo>
                  <a:cubicBezTo>
                    <a:pt x="4973" y="1988"/>
                    <a:pt x="5922" y="1556"/>
                    <a:pt x="6566" y="772"/>
                  </a:cubicBezTo>
                  <a:cubicBezTo>
                    <a:pt x="6566" y="772"/>
                    <a:pt x="6566" y="739"/>
                    <a:pt x="6533" y="739"/>
                  </a:cubicBezTo>
                  <a:cubicBezTo>
                    <a:pt x="6099" y="1073"/>
                    <a:pt x="5599" y="1339"/>
                    <a:pt x="5098" y="1540"/>
                  </a:cubicBezTo>
                  <a:cubicBezTo>
                    <a:pt x="4798" y="1606"/>
                    <a:pt x="4490" y="1640"/>
                    <a:pt x="4181" y="1640"/>
                  </a:cubicBezTo>
                  <a:cubicBezTo>
                    <a:pt x="3873" y="1640"/>
                    <a:pt x="3564" y="1606"/>
                    <a:pt x="3264" y="1540"/>
                  </a:cubicBezTo>
                  <a:cubicBezTo>
                    <a:pt x="2663" y="1406"/>
                    <a:pt x="2096" y="1173"/>
                    <a:pt x="1596" y="839"/>
                  </a:cubicBezTo>
                  <a:cubicBezTo>
                    <a:pt x="1129" y="572"/>
                    <a:pt x="695" y="239"/>
                    <a:pt x="195" y="5"/>
                  </a:cubicBezTo>
                  <a:cubicBezTo>
                    <a:pt x="186" y="2"/>
                    <a:pt x="177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5682210" y="1469822"/>
              <a:ext cx="60468" cy="81279"/>
            </a:xfrm>
            <a:custGeom>
              <a:avLst/>
              <a:gdLst/>
              <a:ahLst/>
              <a:cxnLst/>
              <a:rect l="l" t="t" r="r" b="b"/>
              <a:pathLst>
                <a:path w="2769" h="3722" extrusionOk="0">
                  <a:moveTo>
                    <a:pt x="1212" y="239"/>
                  </a:moveTo>
                  <a:cubicBezTo>
                    <a:pt x="1722" y="239"/>
                    <a:pt x="2241" y="853"/>
                    <a:pt x="2368" y="1678"/>
                  </a:cubicBezTo>
                  <a:cubicBezTo>
                    <a:pt x="2502" y="2579"/>
                    <a:pt x="2202" y="3346"/>
                    <a:pt x="1668" y="3446"/>
                  </a:cubicBezTo>
                  <a:cubicBezTo>
                    <a:pt x="1630" y="3453"/>
                    <a:pt x="1592" y="3456"/>
                    <a:pt x="1555" y="3456"/>
                  </a:cubicBezTo>
                  <a:cubicBezTo>
                    <a:pt x="1031" y="3456"/>
                    <a:pt x="556" y="2821"/>
                    <a:pt x="400" y="2011"/>
                  </a:cubicBezTo>
                  <a:cubicBezTo>
                    <a:pt x="267" y="1144"/>
                    <a:pt x="567" y="344"/>
                    <a:pt x="1134" y="244"/>
                  </a:cubicBezTo>
                  <a:cubicBezTo>
                    <a:pt x="1160" y="240"/>
                    <a:pt x="1186" y="239"/>
                    <a:pt x="1212" y="239"/>
                  </a:cubicBezTo>
                  <a:close/>
                  <a:moveTo>
                    <a:pt x="1190" y="1"/>
                  </a:moveTo>
                  <a:cubicBezTo>
                    <a:pt x="1149" y="1"/>
                    <a:pt x="1108" y="4"/>
                    <a:pt x="1067" y="10"/>
                  </a:cubicBezTo>
                  <a:cubicBezTo>
                    <a:pt x="400" y="110"/>
                    <a:pt x="0" y="1044"/>
                    <a:pt x="167" y="2045"/>
                  </a:cubicBezTo>
                  <a:cubicBezTo>
                    <a:pt x="323" y="3016"/>
                    <a:pt x="921" y="3722"/>
                    <a:pt x="1546" y="3722"/>
                  </a:cubicBezTo>
                  <a:cubicBezTo>
                    <a:pt x="1586" y="3722"/>
                    <a:pt x="1627" y="3719"/>
                    <a:pt x="1668" y="3713"/>
                  </a:cubicBezTo>
                  <a:cubicBezTo>
                    <a:pt x="2368" y="3579"/>
                    <a:pt x="2769" y="2679"/>
                    <a:pt x="2602" y="1645"/>
                  </a:cubicBezTo>
                  <a:cubicBezTo>
                    <a:pt x="2445" y="705"/>
                    <a:pt x="1818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5582480" y="1489563"/>
              <a:ext cx="89556" cy="76278"/>
            </a:xfrm>
            <a:custGeom>
              <a:avLst/>
              <a:gdLst/>
              <a:ahLst/>
              <a:cxnLst/>
              <a:rect l="l" t="t" r="r" b="b"/>
              <a:pathLst>
                <a:path w="4101" h="3493" extrusionOk="0">
                  <a:moveTo>
                    <a:pt x="1837" y="15"/>
                  </a:moveTo>
                  <a:cubicBezTo>
                    <a:pt x="2960" y="15"/>
                    <a:pt x="3713" y="1322"/>
                    <a:pt x="3033" y="2342"/>
                  </a:cubicBezTo>
                  <a:cubicBezTo>
                    <a:pt x="2737" y="2792"/>
                    <a:pt x="2268" y="3005"/>
                    <a:pt x="1801" y="3005"/>
                  </a:cubicBezTo>
                  <a:cubicBezTo>
                    <a:pt x="1161" y="3005"/>
                    <a:pt x="523" y="2607"/>
                    <a:pt x="331" y="1875"/>
                  </a:cubicBezTo>
                  <a:cubicBezTo>
                    <a:pt x="164" y="1041"/>
                    <a:pt x="698" y="207"/>
                    <a:pt x="1565" y="40"/>
                  </a:cubicBezTo>
                  <a:cubicBezTo>
                    <a:pt x="1658" y="23"/>
                    <a:pt x="1749" y="15"/>
                    <a:pt x="1837" y="15"/>
                  </a:cubicBezTo>
                  <a:close/>
                  <a:moveTo>
                    <a:pt x="1834" y="1"/>
                  </a:moveTo>
                  <a:cubicBezTo>
                    <a:pt x="884" y="1"/>
                    <a:pt x="1" y="797"/>
                    <a:pt x="97" y="1908"/>
                  </a:cubicBezTo>
                  <a:cubicBezTo>
                    <a:pt x="220" y="2827"/>
                    <a:pt x="988" y="3492"/>
                    <a:pt x="1862" y="3492"/>
                  </a:cubicBezTo>
                  <a:cubicBezTo>
                    <a:pt x="1940" y="3492"/>
                    <a:pt x="2019" y="3487"/>
                    <a:pt x="2099" y="3476"/>
                  </a:cubicBezTo>
                  <a:cubicBezTo>
                    <a:pt x="3633" y="3209"/>
                    <a:pt x="4100" y="1308"/>
                    <a:pt x="2899" y="374"/>
                  </a:cubicBezTo>
                  <a:cubicBezTo>
                    <a:pt x="2568" y="116"/>
                    <a:pt x="2196" y="1"/>
                    <a:pt x="1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5654520" y="1503167"/>
              <a:ext cx="34984" cy="12054"/>
            </a:xfrm>
            <a:custGeom>
              <a:avLst/>
              <a:gdLst/>
              <a:ahLst/>
              <a:cxnLst/>
              <a:rect l="l" t="t" r="r" b="b"/>
              <a:pathLst>
                <a:path w="1602" h="552" extrusionOk="0">
                  <a:moveTo>
                    <a:pt x="1115" y="0"/>
                  </a:moveTo>
                  <a:cubicBezTo>
                    <a:pt x="846" y="0"/>
                    <a:pt x="471" y="67"/>
                    <a:pt x="0" y="318"/>
                  </a:cubicBezTo>
                  <a:lnTo>
                    <a:pt x="134" y="551"/>
                  </a:lnTo>
                  <a:cubicBezTo>
                    <a:pt x="568" y="318"/>
                    <a:pt x="901" y="259"/>
                    <a:pt x="1126" y="259"/>
                  </a:cubicBezTo>
                  <a:cubicBezTo>
                    <a:pt x="1351" y="259"/>
                    <a:pt x="1468" y="318"/>
                    <a:pt x="1468" y="318"/>
                  </a:cubicBezTo>
                  <a:lnTo>
                    <a:pt x="1602" y="84"/>
                  </a:lnTo>
                  <a:cubicBezTo>
                    <a:pt x="1584" y="84"/>
                    <a:pt x="1417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5481156" y="1520812"/>
              <a:ext cx="105650" cy="22820"/>
            </a:xfrm>
            <a:custGeom>
              <a:avLst/>
              <a:gdLst/>
              <a:ahLst/>
              <a:cxnLst/>
              <a:rect l="l" t="t" r="r" b="b"/>
              <a:pathLst>
                <a:path w="4838" h="1045" extrusionOk="0">
                  <a:moveTo>
                    <a:pt x="1956" y="1"/>
                  </a:moveTo>
                  <a:cubicBezTo>
                    <a:pt x="1724" y="1"/>
                    <a:pt x="1548" y="3"/>
                    <a:pt x="1468" y="10"/>
                  </a:cubicBezTo>
                  <a:cubicBezTo>
                    <a:pt x="1035" y="43"/>
                    <a:pt x="134" y="777"/>
                    <a:pt x="0" y="877"/>
                  </a:cubicBezTo>
                  <a:lnTo>
                    <a:pt x="167" y="1044"/>
                  </a:lnTo>
                  <a:cubicBezTo>
                    <a:pt x="568" y="711"/>
                    <a:pt x="1001" y="444"/>
                    <a:pt x="1468" y="244"/>
                  </a:cubicBezTo>
                  <a:cubicBezTo>
                    <a:pt x="1538" y="237"/>
                    <a:pt x="1653" y="234"/>
                    <a:pt x="1803" y="234"/>
                  </a:cubicBezTo>
                  <a:cubicBezTo>
                    <a:pt x="2439" y="234"/>
                    <a:pt x="3704" y="283"/>
                    <a:pt x="4837" y="310"/>
                  </a:cubicBezTo>
                  <a:lnTo>
                    <a:pt x="4837" y="43"/>
                  </a:lnTo>
                  <a:cubicBezTo>
                    <a:pt x="4704" y="43"/>
                    <a:pt x="2884" y="1"/>
                    <a:pt x="1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5480436" y="1516270"/>
              <a:ext cx="75776" cy="83004"/>
            </a:xfrm>
            <a:custGeom>
              <a:avLst/>
              <a:gdLst/>
              <a:ahLst/>
              <a:cxnLst/>
              <a:rect l="l" t="t" r="r" b="b"/>
              <a:pathLst>
                <a:path w="3470" h="3801" extrusionOk="0">
                  <a:moveTo>
                    <a:pt x="1178" y="1"/>
                  </a:moveTo>
                  <a:cubicBezTo>
                    <a:pt x="1069" y="1"/>
                    <a:pt x="964" y="26"/>
                    <a:pt x="867" y="85"/>
                  </a:cubicBezTo>
                  <a:cubicBezTo>
                    <a:pt x="0" y="585"/>
                    <a:pt x="1068" y="3354"/>
                    <a:pt x="2102" y="3721"/>
                  </a:cubicBezTo>
                  <a:cubicBezTo>
                    <a:pt x="2227" y="3775"/>
                    <a:pt x="2357" y="3801"/>
                    <a:pt x="2486" y="3801"/>
                  </a:cubicBezTo>
                  <a:cubicBezTo>
                    <a:pt x="2908" y="3801"/>
                    <a:pt x="3316" y="3529"/>
                    <a:pt x="3469" y="3120"/>
                  </a:cubicBezTo>
                  <a:lnTo>
                    <a:pt x="3102" y="1486"/>
                  </a:lnTo>
                  <a:cubicBezTo>
                    <a:pt x="3102" y="1486"/>
                    <a:pt x="2008" y="1"/>
                    <a:pt x="1178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5505919" y="1535595"/>
              <a:ext cx="38368" cy="51034"/>
            </a:xfrm>
            <a:custGeom>
              <a:avLst/>
              <a:gdLst/>
              <a:ahLst/>
              <a:cxnLst/>
              <a:rect l="l" t="t" r="r" b="b"/>
              <a:pathLst>
                <a:path w="1757" h="2337" extrusionOk="0">
                  <a:moveTo>
                    <a:pt x="1" y="0"/>
                  </a:moveTo>
                  <a:cubicBezTo>
                    <a:pt x="1" y="0"/>
                    <a:pt x="1" y="0"/>
                    <a:pt x="1" y="34"/>
                  </a:cubicBezTo>
                  <a:cubicBezTo>
                    <a:pt x="668" y="334"/>
                    <a:pt x="1201" y="934"/>
                    <a:pt x="1402" y="1635"/>
                  </a:cubicBezTo>
                  <a:cubicBezTo>
                    <a:pt x="1303" y="1457"/>
                    <a:pt x="1110" y="1361"/>
                    <a:pt x="914" y="1361"/>
                  </a:cubicBezTo>
                  <a:cubicBezTo>
                    <a:pt x="779" y="1361"/>
                    <a:pt x="643" y="1406"/>
                    <a:pt x="534" y="1501"/>
                  </a:cubicBezTo>
                  <a:cubicBezTo>
                    <a:pt x="534" y="1501"/>
                    <a:pt x="534" y="1535"/>
                    <a:pt x="534" y="1535"/>
                  </a:cubicBezTo>
                  <a:cubicBezTo>
                    <a:pt x="606" y="1508"/>
                    <a:pt x="677" y="1495"/>
                    <a:pt x="748" y="1495"/>
                  </a:cubicBezTo>
                  <a:cubicBezTo>
                    <a:pt x="939" y="1495"/>
                    <a:pt x="1122" y="1588"/>
                    <a:pt x="1268" y="1735"/>
                  </a:cubicBezTo>
                  <a:cubicBezTo>
                    <a:pt x="1402" y="1902"/>
                    <a:pt x="1502" y="2102"/>
                    <a:pt x="1602" y="2302"/>
                  </a:cubicBezTo>
                  <a:cubicBezTo>
                    <a:pt x="1614" y="2325"/>
                    <a:pt x="1638" y="2337"/>
                    <a:pt x="1663" y="2337"/>
                  </a:cubicBezTo>
                  <a:cubicBezTo>
                    <a:pt x="1709" y="2337"/>
                    <a:pt x="1757" y="2300"/>
                    <a:pt x="1735" y="2235"/>
                  </a:cubicBezTo>
                  <a:cubicBezTo>
                    <a:pt x="1735" y="1334"/>
                    <a:pt x="1001" y="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5464407" y="1777746"/>
              <a:ext cx="547619" cy="831506"/>
            </a:xfrm>
            <a:custGeom>
              <a:avLst/>
              <a:gdLst/>
              <a:ahLst/>
              <a:cxnLst/>
              <a:rect l="l" t="t" r="r" b="b"/>
              <a:pathLst>
                <a:path w="25077" h="38077" extrusionOk="0">
                  <a:moveTo>
                    <a:pt x="2698" y="0"/>
                  </a:moveTo>
                  <a:cubicBezTo>
                    <a:pt x="1494" y="0"/>
                    <a:pt x="507" y="1799"/>
                    <a:pt x="334" y="5290"/>
                  </a:cubicBezTo>
                  <a:cubicBezTo>
                    <a:pt x="167" y="8058"/>
                    <a:pt x="0" y="22936"/>
                    <a:pt x="2702" y="26438"/>
                  </a:cubicBezTo>
                  <a:cubicBezTo>
                    <a:pt x="6705" y="31675"/>
                    <a:pt x="14677" y="36512"/>
                    <a:pt x="17713" y="38046"/>
                  </a:cubicBezTo>
                  <a:cubicBezTo>
                    <a:pt x="17756" y="38067"/>
                    <a:pt x="17804" y="38077"/>
                    <a:pt x="17856" y="38077"/>
                  </a:cubicBezTo>
                  <a:cubicBezTo>
                    <a:pt x="19431" y="38077"/>
                    <a:pt x="25076" y="29143"/>
                    <a:pt x="23817" y="28239"/>
                  </a:cubicBezTo>
                  <a:cubicBezTo>
                    <a:pt x="21015" y="26305"/>
                    <a:pt x="11842" y="21101"/>
                    <a:pt x="11075" y="20167"/>
                  </a:cubicBezTo>
                  <a:cubicBezTo>
                    <a:pt x="10341" y="19266"/>
                    <a:pt x="7739" y="9693"/>
                    <a:pt x="6138" y="4756"/>
                  </a:cubicBezTo>
                  <a:cubicBezTo>
                    <a:pt x="5125" y="1557"/>
                    <a:pt x="3818" y="0"/>
                    <a:pt x="2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5851927" y="2374726"/>
              <a:ext cx="443629" cy="278756"/>
            </a:xfrm>
            <a:custGeom>
              <a:avLst/>
              <a:gdLst/>
              <a:ahLst/>
              <a:cxnLst/>
              <a:rect l="l" t="t" r="r" b="b"/>
              <a:pathLst>
                <a:path w="20315" h="12765" extrusionOk="0">
                  <a:moveTo>
                    <a:pt x="4670" y="1"/>
                  </a:moveTo>
                  <a:lnTo>
                    <a:pt x="0" y="10708"/>
                  </a:lnTo>
                  <a:cubicBezTo>
                    <a:pt x="2786" y="12344"/>
                    <a:pt x="7432" y="12764"/>
                    <a:pt x="10589" y="12764"/>
                  </a:cubicBezTo>
                  <a:cubicBezTo>
                    <a:pt x="12196" y="12764"/>
                    <a:pt x="13416" y="12656"/>
                    <a:pt x="13810" y="12543"/>
                  </a:cubicBezTo>
                  <a:cubicBezTo>
                    <a:pt x="14811" y="12276"/>
                    <a:pt x="15311" y="12109"/>
                    <a:pt x="15311" y="12109"/>
                  </a:cubicBezTo>
                  <a:cubicBezTo>
                    <a:pt x="17079" y="11609"/>
                    <a:pt x="17546" y="10642"/>
                    <a:pt x="17546" y="10642"/>
                  </a:cubicBezTo>
                  <a:cubicBezTo>
                    <a:pt x="17546" y="10642"/>
                    <a:pt x="17551" y="10642"/>
                    <a:pt x="17561" y="10642"/>
                  </a:cubicBezTo>
                  <a:cubicBezTo>
                    <a:pt x="17754" y="10642"/>
                    <a:pt x="19792" y="10611"/>
                    <a:pt x="20015" y="9341"/>
                  </a:cubicBezTo>
                  <a:cubicBezTo>
                    <a:pt x="20315" y="7873"/>
                    <a:pt x="17146" y="8073"/>
                    <a:pt x="15311" y="7139"/>
                  </a:cubicBezTo>
                  <a:cubicBezTo>
                    <a:pt x="11142" y="5004"/>
                    <a:pt x="5838" y="768"/>
                    <a:pt x="4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6053897" y="2548679"/>
              <a:ext cx="181928" cy="59180"/>
            </a:xfrm>
            <a:custGeom>
              <a:avLst/>
              <a:gdLst/>
              <a:ahLst/>
              <a:cxnLst/>
              <a:rect l="l" t="t" r="r" b="b"/>
              <a:pathLst>
                <a:path w="8331" h="2710" extrusionOk="0">
                  <a:moveTo>
                    <a:pt x="96" y="0"/>
                  </a:moveTo>
                  <a:cubicBezTo>
                    <a:pt x="42" y="0"/>
                    <a:pt x="1" y="74"/>
                    <a:pt x="58" y="74"/>
                  </a:cubicBezTo>
                  <a:cubicBezTo>
                    <a:pt x="2526" y="1675"/>
                    <a:pt x="5362" y="2576"/>
                    <a:pt x="8264" y="2709"/>
                  </a:cubicBezTo>
                  <a:cubicBezTo>
                    <a:pt x="8330" y="2709"/>
                    <a:pt x="8330" y="2609"/>
                    <a:pt x="8264" y="2609"/>
                  </a:cubicBezTo>
                  <a:cubicBezTo>
                    <a:pt x="6796" y="2409"/>
                    <a:pt x="5328" y="2075"/>
                    <a:pt x="3861" y="1675"/>
                  </a:cubicBezTo>
                  <a:cubicBezTo>
                    <a:pt x="2593" y="1175"/>
                    <a:pt x="1325" y="641"/>
                    <a:pt x="125" y="7"/>
                  </a:cubicBezTo>
                  <a:cubicBezTo>
                    <a:pt x="115" y="2"/>
                    <a:pt x="106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6017277" y="2599079"/>
              <a:ext cx="169022" cy="39984"/>
            </a:xfrm>
            <a:custGeom>
              <a:avLst/>
              <a:gdLst/>
              <a:ahLst/>
              <a:cxnLst/>
              <a:rect l="l" t="t" r="r" b="b"/>
              <a:pathLst>
                <a:path w="7740" h="1831" extrusionOk="0">
                  <a:moveTo>
                    <a:pt x="134" y="1"/>
                  </a:moveTo>
                  <a:cubicBezTo>
                    <a:pt x="34" y="1"/>
                    <a:pt x="0" y="101"/>
                    <a:pt x="67" y="134"/>
                  </a:cubicBezTo>
                  <a:cubicBezTo>
                    <a:pt x="2166" y="1257"/>
                    <a:pt x="4474" y="1830"/>
                    <a:pt x="6829" y="1830"/>
                  </a:cubicBezTo>
                  <a:cubicBezTo>
                    <a:pt x="7132" y="1830"/>
                    <a:pt x="7435" y="1821"/>
                    <a:pt x="7739" y="1802"/>
                  </a:cubicBezTo>
                  <a:cubicBezTo>
                    <a:pt x="3536" y="1435"/>
                    <a:pt x="1368" y="534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5951722" y="2371035"/>
              <a:ext cx="292841" cy="109231"/>
            </a:xfrm>
            <a:custGeom>
              <a:avLst/>
              <a:gdLst/>
              <a:ahLst/>
              <a:cxnLst/>
              <a:rect l="l" t="t" r="r" b="b"/>
              <a:pathLst>
                <a:path w="13410" h="5002" extrusionOk="0">
                  <a:moveTo>
                    <a:pt x="3631" y="1"/>
                  </a:moveTo>
                  <a:cubicBezTo>
                    <a:pt x="1877" y="1"/>
                    <a:pt x="0" y="170"/>
                    <a:pt x="0" y="170"/>
                  </a:cubicBezTo>
                  <a:cubicBezTo>
                    <a:pt x="1134" y="904"/>
                    <a:pt x="3770" y="2938"/>
                    <a:pt x="5904" y="4406"/>
                  </a:cubicBezTo>
                  <a:cubicBezTo>
                    <a:pt x="5586" y="4038"/>
                    <a:pt x="5627" y="3815"/>
                    <a:pt x="6135" y="3815"/>
                  </a:cubicBezTo>
                  <a:cubicBezTo>
                    <a:pt x="6318" y="3815"/>
                    <a:pt x="6562" y="3844"/>
                    <a:pt x="6872" y="3906"/>
                  </a:cubicBezTo>
                  <a:cubicBezTo>
                    <a:pt x="7672" y="4047"/>
                    <a:pt x="10081" y="5001"/>
                    <a:pt x="11608" y="5001"/>
                  </a:cubicBezTo>
                  <a:cubicBezTo>
                    <a:pt x="12245" y="5001"/>
                    <a:pt x="12729" y="4835"/>
                    <a:pt x="12876" y="4373"/>
                  </a:cubicBezTo>
                  <a:cubicBezTo>
                    <a:pt x="13410" y="2805"/>
                    <a:pt x="7205" y="303"/>
                    <a:pt x="5271" y="70"/>
                  </a:cubicBezTo>
                  <a:cubicBezTo>
                    <a:pt x="4787" y="20"/>
                    <a:pt x="4216" y="1"/>
                    <a:pt x="3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5450562" y="1773378"/>
              <a:ext cx="223660" cy="367569"/>
            </a:xfrm>
            <a:custGeom>
              <a:avLst/>
              <a:gdLst/>
              <a:ahLst/>
              <a:cxnLst/>
              <a:rect l="l" t="t" r="r" b="b"/>
              <a:pathLst>
                <a:path w="10242" h="16832" extrusionOk="0">
                  <a:moveTo>
                    <a:pt x="3278" y="0"/>
                  </a:moveTo>
                  <a:cubicBezTo>
                    <a:pt x="2124" y="0"/>
                    <a:pt x="1122" y="1666"/>
                    <a:pt x="734" y="5790"/>
                  </a:cubicBezTo>
                  <a:cubicBezTo>
                    <a:pt x="0" y="13595"/>
                    <a:pt x="234" y="16831"/>
                    <a:pt x="234" y="16831"/>
                  </a:cubicBezTo>
                  <a:lnTo>
                    <a:pt x="10241" y="13996"/>
                  </a:lnTo>
                  <a:cubicBezTo>
                    <a:pt x="10241" y="13996"/>
                    <a:pt x="8440" y="7825"/>
                    <a:pt x="6405" y="3421"/>
                  </a:cubicBezTo>
                  <a:cubicBezTo>
                    <a:pt x="5461" y="1329"/>
                    <a:pt x="4309" y="0"/>
                    <a:pt x="3278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5615192" y="2006881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0" y="0"/>
                  </a:moveTo>
                  <a:lnTo>
                    <a:pt x="0" y="100"/>
                  </a:lnTo>
                  <a:lnTo>
                    <a:pt x="334" y="100"/>
                  </a:lnTo>
                  <a:cubicBezTo>
                    <a:pt x="601" y="100"/>
                    <a:pt x="801" y="334"/>
                    <a:pt x="801" y="601"/>
                  </a:cubicBezTo>
                  <a:cubicBezTo>
                    <a:pt x="801" y="901"/>
                    <a:pt x="1068" y="1168"/>
                    <a:pt x="1401" y="1168"/>
                  </a:cubicBezTo>
                  <a:lnTo>
                    <a:pt x="1735" y="1168"/>
                  </a:lnTo>
                  <a:lnTo>
                    <a:pt x="1768" y="1068"/>
                  </a:lnTo>
                  <a:lnTo>
                    <a:pt x="1401" y="1068"/>
                  </a:lnTo>
                  <a:cubicBezTo>
                    <a:pt x="1134" y="1068"/>
                    <a:pt x="934" y="834"/>
                    <a:pt x="934" y="601"/>
                  </a:cubicBezTo>
                  <a:cubicBezTo>
                    <a:pt x="934" y="267"/>
                    <a:pt x="667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5463665" y="1900535"/>
              <a:ext cx="9499" cy="41535"/>
            </a:xfrm>
            <a:custGeom>
              <a:avLst/>
              <a:gdLst/>
              <a:ahLst/>
              <a:cxnLst/>
              <a:rect l="l" t="t" r="r" b="b"/>
              <a:pathLst>
                <a:path w="435" h="1902" extrusionOk="0">
                  <a:moveTo>
                    <a:pt x="101" y="0"/>
                  </a:moveTo>
                  <a:lnTo>
                    <a:pt x="101" y="167"/>
                  </a:lnTo>
                  <a:cubicBezTo>
                    <a:pt x="301" y="334"/>
                    <a:pt x="301" y="634"/>
                    <a:pt x="101" y="834"/>
                  </a:cubicBezTo>
                  <a:cubicBezTo>
                    <a:pt x="68" y="867"/>
                    <a:pt x="68" y="867"/>
                    <a:pt x="34" y="901"/>
                  </a:cubicBezTo>
                  <a:lnTo>
                    <a:pt x="1" y="1501"/>
                  </a:lnTo>
                  <a:cubicBezTo>
                    <a:pt x="1" y="1535"/>
                    <a:pt x="68" y="1601"/>
                    <a:pt x="101" y="1668"/>
                  </a:cubicBezTo>
                  <a:lnTo>
                    <a:pt x="334" y="1902"/>
                  </a:lnTo>
                  <a:lnTo>
                    <a:pt x="435" y="1835"/>
                  </a:lnTo>
                  <a:lnTo>
                    <a:pt x="168" y="1601"/>
                  </a:lnTo>
                  <a:cubicBezTo>
                    <a:pt x="1" y="1401"/>
                    <a:pt x="1" y="1101"/>
                    <a:pt x="168" y="901"/>
                  </a:cubicBezTo>
                  <a:cubicBezTo>
                    <a:pt x="268" y="801"/>
                    <a:pt x="334" y="667"/>
                    <a:pt x="334" y="501"/>
                  </a:cubicBezTo>
                  <a:cubicBezTo>
                    <a:pt x="334" y="334"/>
                    <a:pt x="268" y="200"/>
                    <a:pt x="168" y="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5519043" y="2097920"/>
              <a:ext cx="45182" cy="13146"/>
            </a:xfrm>
            <a:custGeom>
              <a:avLst/>
              <a:gdLst/>
              <a:ahLst/>
              <a:cxnLst/>
              <a:rect l="l" t="t" r="r" b="b"/>
              <a:pathLst>
                <a:path w="2069" h="602" extrusionOk="0">
                  <a:moveTo>
                    <a:pt x="2001" y="1"/>
                  </a:moveTo>
                  <a:lnTo>
                    <a:pt x="1735" y="268"/>
                  </a:lnTo>
                  <a:cubicBezTo>
                    <a:pt x="1651" y="351"/>
                    <a:pt x="1534" y="393"/>
                    <a:pt x="1414" y="393"/>
                  </a:cubicBezTo>
                  <a:cubicBezTo>
                    <a:pt x="1293" y="393"/>
                    <a:pt x="1168" y="351"/>
                    <a:pt x="1067" y="268"/>
                  </a:cubicBezTo>
                  <a:cubicBezTo>
                    <a:pt x="951" y="151"/>
                    <a:pt x="801" y="93"/>
                    <a:pt x="650" y="93"/>
                  </a:cubicBezTo>
                  <a:cubicBezTo>
                    <a:pt x="500" y="93"/>
                    <a:pt x="350" y="151"/>
                    <a:pt x="234" y="268"/>
                  </a:cubicBezTo>
                  <a:lnTo>
                    <a:pt x="0" y="501"/>
                  </a:lnTo>
                  <a:lnTo>
                    <a:pt x="67" y="601"/>
                  </a:lnTo>
                  <a:lnTo>
                    <a:pt x="334" y="335"/>
                  </a:lnTo>
                  <a:cubicBezTo>
                    <a:pt x="417" y="251"/>
                    <a:pt x="534" y="209"/>
                    <a:pt x="655" y="209"/>
                  </a:cubicBezTo>
                  <a:cubicBezTo>
                    <a:pt x="776" y="209"/>
                    <a:pt x="901" y="251"/>
                    <a:pt x="1001" y="335"/>
                  </a:cubicBezTo>
                  <a:cubicBezTo>
                    <a:pt x="1117" y="451"/>
                    <a:pt x="1268" y="510"/>
                    <a:pt x="1418" y="510"/>
                  </a:cubicBezTo>
                  <a:cubicBezTo>
                    <a:pt x="1568" y="510"/>
                    <a:pt x="1718" y="451"/>
                    <a:pt x="1835" y="335"/>
                  </a:cubicBezTo>
                  <a:lnTo>
                    <a:pt x="2068" y="68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5514654" y="1837164"/>
              <a:ext cx="45924" cy="13124"/>
            </a:xfrm>
            <a:custGeom>
              <a:avLst/>
              <a:gdLst/>
              <a:ahLst/>
              <a:cxnLst/>
              <a:rect l="l" t="t" r="r" b="b"/>
              <a:pathLst>
                <a:path w="2103" h="601" extrusionOk="0">
                  <a:moveTo>
                    <a:pt x="2002" y="0"/>
                  </a:moveTo>
                  <a:lnTo>
                    <a:pt x="1735" y="267"/>
                  </a:lnTo>
                  <a:cubicBezTo>
                    <a:pt x="1669" y="334"/>
                    <a:pt x="1535" y="400"/>
                    <a:pt x="1402" y="400"/>
                  </a:cubicBezTo>
                  <a:cubicBezTo>
                    <a:pt x="1268" y="400"/>
                    <a:pt x="1168" y="334"/>
                    <a:pt x="1068" y="267"/>
                  </a:cubicBezTo>
                  <a:cubicBezTo>
                    <a:pt x="952" y="150"/>
                    <a:pt x="801" y="92"/>
                    <a:pt x="651" y="92"/>
                  </a:cubicBezTo>
                  <a:cubicBezTo>
                    <a:pt x="501" y="92"/>
                    <a:pt x="351" y="150"/>
                    <a:pt x="234" y="267"/>
                  </a:cubicBezTo>
                  <a:lnTo>
                    <a:pt x="1" y="500"/>
                  </a:lnTo>
                  <a:lnTo>
                    <a:pt x="68" y="601"/>
                  </a:lnTo>
                  <a:lnTo>
                    <a:pt x="334" y="334"/>
                  </a:lnTo>
                  <a:cubicBezTo>
                    <a:pt x="418" y="250"/>
                    <a:pt x="535" y="209"/>
                    <a:pt x="656" y="209"/>
                  </a:cubicBezTo>
                  <a:cubicBezTo>
                    <a:pt x="776" y="209"/>
                    <a:pt x="902" y="250"/>
                    <a:pt x="1002" y="334"/>
                  </a:cubicBezTo>
                  <a:cubicBezTo>
                    <a:pt x="1102" y="434"/>
                    <a:pt x="1268" y="500"/>
                    <a:pt x="1402" y="500"/>
                  </a:cubicBezTo>
                  <a:cubicBezTo>
                    <a:pt x="1569" y="500"/>
                    <a:pt x="1702" y="434"/>
                    <a:pt x="1836" y="334"/>
                  </a:cubicBezTo>
                  <a:lnTo>
                    <a:pt x="2102" y="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5528499" y="1963906"/>
              <a:ext cx="26249" cy="3863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1068" y="0"/>
                  </a:moveTo>
                  <a:lnTo>
                    <a:pt x="1068" y="367"/>
                  </a:lnTo>
                  <a:cubicBezTo>
                    <a:pt x="1068" y="601"/>
                    <a:pt x="868" y="834"/>
                    <a:pt x="601" y="834"/>
                  </a:cubicBezTo>
                  <a:cubicBezTo>
                    <a:pt x="268" y="834"/>
                    <a:pt x="1" y="1101"/>
                    <a:pt x="1" y="1401"/>
                  </a:cubicBezTo>
                  <a:lnTo>
                    <a:pt x="1" y="1768"/>
                  </a:lnTo>
                  <a:lnTo>
                    <a:pt x="134" y="1768"/>
                  </a:lnTo>
                  <a:lnTo>
                    <a:pt x="134" y="1401"/>
                  </a:lnTo>
                  <a:cubicBezTo>
                    <a:pt x="134" y="1168"/>
                    <a:pt x="334" y="934"/>
                    <a:pt x="601" y="934"/>
                  </a:cubicBezTo>
                  <a:cubicBezTo>
                    <a:pt x="935" y="934"/>
                    <a:pt x="1202" y="667"/>
                    <a:pt x="1202" y="367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5455650" y="2065143"/>
              <a:ext cx="5852" cy="2206"/>
            </a:xfrm>
            <a:custGeom>
              <a:avLst/>
              <a:gdLst/>
              <a:ahLst/>
              <a:cxnLst/>
              <a:rect l="l" t="t" r="r" b="b"/>
              <a:pathLst>
                <a:path w="268" h="101" extrusionOk="0">
                  <a:moveTo>
                    <a:pt x="1" y="1"/>
                  </a:moveTo>
                  <a:cubicBezTo>
                    <a:pt x="1" y="34"/>
                    <a:pt x="1" y="68"/>
                    <a:pt x="1" y="101"/>
                  </a:cubicBezTo>
                  <a:lnTo>
                    <a:pt x="268" y="101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5462267" y="2038938"/>
              <a:ext cx="190095" cy="54113"/>
            </a:xfrm>
            <a:custGeom>
              <a:avLst/>
              <a:gdLst/>
              <a:ahLst/>
              <a:cxnLst/>
              <a:rect l="l" t="t" r="r" b="b"/>
              <a:pathLst>
                <a:path w="8705" h="2478" extrusionOk="0">
                  <a:moveTo>
                    <a:pt x="8671" y="0"/>
                  </a:moveTo>
                  <a:cubicBezTo>
                    <a:pt x="7971" y="234"/>
                    <a:pt x="3234" y="1368"/>
                    <a:pt x="65" y="2435"/>
                  </a:cubicBezTo>
                  <a:cubicBezTo>
                    <a:pt x="12" y="2435"/>
                    <a:pt x="1" y="2478"/>
                    <a:pt x="33" y="2478"/>
                  </a:cubicBezTo>
                  <a:cubicBezTo>
                    <a:pt x="41" y="2478"/>
                    <a:pt x="52" y="2475"/>
                    <a:pt x="65" y="2468"/>
                  </a:cubicBezTo>
                  <a:cubicBezTo>
                    <a:pt x="2967" y="1835"/>
                    <a:pt x="5836" y="1034"/>
                    <a:pt x="8671" y="67"/>
                  </a:cubicBezTo>
                  <a:cubicBezTo>
                    <a:pt x="8704" y="67"/>
                    <a:pt x="8671" y="0"/>
                    <a:pt x="8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5451283" y="1932767"/>
              <a:ext cx="24786" cy="210361"/>
            </a:xfrm>
            <a:custGeom>
              <a:avLst/>
              <a:gdLst/>
              <a:ahLst/>
              <a:cxnLst/>
              <a:rect l="l" t="t" r="r" b="b"/>
              <a:pathLst>
                <a:path w="1135" h="9633" extrusionOk="0">
                  <a:moveTo>
                    <a:pt x="685" y="0"/>
                  </a:moveTo>
                  <a:cubicBezTo>
                    <a:pt x="676" y="0"/>
                    <a:pt x="668" y="9"/>
                    <a:pt x="668" y="25"/>
                  </a:cubicBezTo>
                  <a:cubicBezTo>
                    <a:pt x="501" y="692"/>
                    <a:pt x="401" y="1393"/>
                    <a:pt x="368" y="2093"/>
                  </a:cubicBezTo>
                  <a:lnTo>
                    <a:pt x="368" y="2027"/>
                  </a:lnTo>
                  <a:cubicBezTo>
                    <a:pt x="301" y="1660"/>
                    <a:pt x="268" y="1326"/>
                    <a:pt x="234" y="959"/>
                  </a:cubicBezTo>
                  <a:cubicBezTo>
                    <a:pt x="234" y="943"/>
                    <a:pt x="218" y="934"/>
                    <a:pt x="201" y="934"/>
                  </a:cubicBezTo>
                  <a:cubicBezTo>
                    <a:pt x="184" y="934"/>
                    <a:pt x="168" y="943"/>
                    <a:pt x="168" y="959"/>
                  </a:cubicBezTo>
                  <a:cubicBezTo>
                    <a:pt x="168" y="1326"/>
                    <a:pt x="168" y="1693"/>
                    <a:pt x="201" y="2027"/>
                  </a:cubicBezTo>
                  <a:cubicBezTo>
                    <a:pt x="201" y="2193"/>
                    <a:pt x="234" y="2360"/>
                    <a:pt x="268" y="2527"/>
                  </a:cubicBezTo>
                  <a:lnTo>
                    <a:pt x="301" y="2660"/>
                  </a:lnTo>
                  <a:cubicBezTo>
                    <a:pt x="234" y="3361"/>
                    <a:pt x="168" y="4095"/>
                    <a:pt x="134" y="4795"/>
                  </a:cubicBezTo>
                  <a:cubicBezTo>
                    <a:pt x="68" y="5563"/>
                    <a:pt x="34" y="6363"/>
                    <a:pt x="34" y="7164"/>
                  </a:cubicBezTo>
                  <a:cubicBezTo>
                    <a:pt x="1" y="7998"/>
                    <a:pt x="34" y="8798"/>
                    <a:pt x="134" y="9632"/>
                  </a:cubicBezTo>
                  <a:cubicBezTo>
                    <a:pt x="468" y="9565"/>
                    <a:pt x="801" y="9465"/>
                    <a:pt x="1102" y="9332"/>
                  </a:cubicBezTo>
                  <a:cubicBezTo>
                    <a:pt x="1102" y="9332"/>
                    <a:pt x="1135" y="9265"/>
                    <a:pt x="1102" y="9265"/>
                  </a:cubicBezTo>
                  <a:cubicBezTo>
                    <a:pt x="801" y="9332"/>
                    <a:pt x="501" y="9399"/>
                    <a:pt x="234" y="9499"/>
                  </a:cubicBezTo>
                  <a:cubicBezTo>
                    <a:pt x="234" y="7931"/>
                    <a:pt x="334" y="6396"/>
                    <a:pt x="434" y="4829"/>
                  </a:cubicBezTo>
                  <a:cubicBezTo>
                    <a:pt x="468" y="4028"/>
                    <a:pt x="535" y="3228"/>
                    <a:pt x="568" y="2427"/>
                  </a:cubicBezTo>
                  <a:cubicBezTo>
                    <a:pt x="635" y="1660"/>
                    <a:pt x="701" y="826"/>
                    <a:pt x="701" y="25"/>
                  </a:cubicBezTo>
                  <a:cubicBezTo>
                    <a:pt x="701" y="9"/>
                    <a:pt x="69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5618817" y="1918747"/>
              <a:ext cx="56122" cy="163912"/>
            </a:xfrm>
            <a:custGeom>
              <a:avLst/>
              <a:gdLst/>
              <a:ahLst/>
              <a:cxnLst/>
              <a:rect l="l" t="t" r="r" b="b"/>
              <a:pathLst>
                <a:path w="2570" h="7506" extrusionOk="0">
                  <a:moveTo>
                    <a:pt x="1" y="0"/>
                  </a:moveTo>
                  <a:cubicBezTo>
                    <a:pt x="401" y="1201"/>
                    <a:pt x="835" y="2435"/>
                    <a:pt x="1235" y="3636"/>
                  </a:cubicBezTo>
                  <a:cubicBezTo>
                    <a:pt x="1669" y="4870"/>
                    <a:pt x="2102" y="6071"/>
                    <a:pt x="2503" y="7305"/>
                  </a:cubicBezTo>
                  <a:cubicBezTo>
                    <a:pt x="2503" y="7305"/>
                    <a:pt x="1869" y="7505"/>
                    <a:pt x="1869" y="7505"/>
                  </a:cubicBezTo>
                  <a:cubicBezTo>
                    <a:pt x="2102" y="7472"/>
                    <a:pt x="2369" y="7439"/>
                    <a:pt x="2569" y="7372"/>
                  </a:cubicBezTo>
                  <a:cubicBezTo>
                    <a:pt x="2236" y="6138"/>
                    <a:pt x="1902" y="4804"/>
                    <a:pt x="1469" y="3603"/>
                  </a:cubicBezTo>
                  <a:cubicBezTo>
                    <a:pt x="1335" y="3169"/>
                    <a:pt x="1168" y="2769"/>
                    <a:pt x="1002" y="2335"/>
                  </a:cubicBezTo>
                  <a:cubicBezTo>
                    <a:pt x="902" y="1835"/>
                    <a:pt x="768" y="1368"/>
                    <a:pt x="635" y="867"/>
                  </a:cubicBezTo>
                  <a:cubicBezTo>
                    <a:pt x="635" y="856"/>
                    <a:pt x="627" y="853"/>
                    <a:pt x="617" y="853"/>
                  </a:cubicBezTo>
                  <a:cubicBezTo>
                    <a:pt x="598" y="853"/>
                    <a:pt x="568" y="867"/>
                    <a:pt x="568" y="867"/>
                  </a:cubicBezTo>
                  <a:cubicBezTo>
                    <a:pt x="635" y="1168"/>
                    <a:pt x="701" y="1434"/>
                    <a:pt x="768" y="1701"/>
                  </a:cubicBezTo>
                  <a:cubicBezTo>
                    <a:pt x="535" y="1134"/>
                    <a:pt x="268" y="567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4862732" y="3271680"/>
              <a:ext cx="237483" cy="545392"/>
            </a:xfrm>
            <a:custGeom>
              <a:avLst/>
              <a:gdLst/>
              <a:ahLst/>
              <a:cxnLst/>
              <a:rect l="l" t="t" r="r" b="b"/>
              <a:pathLst>
                <a:path w="10875" h="24975" extrusionOk="0">
                  <a:moveTo>
                    <a:pt x="6819" y="0"/>
                  </a:moveTo>
                  <a:cubicBezTo>
                    <a:pt x="6544" y="0"/>
                    <a:pt x="6261" y="38"/>
                    <a:pt x="5971" y="122"/>
                  </a:cubicBezTo>
                  <a:cubicBezTo>
                    <a:pt x="4137" y="622"/>
                    <a:pt x="3403" y="2624"/>
                    <a:pt x="3102" y="4292"/>
                  </a:cubicBezTo>
                  <a:cubicBezTo>
                    <a:pt x="2669" y="6460"/>
                    <a:pt x="2335" y="8628"/>
                    <a:pt x="2002" y="10796"/>
                  </a:cubicBezTo>
                  <a:cubicBezTo>
                    <a:pt x="1668" y="12998"/>
                    <a:pt x="1335" y="15199"/>
                    <a:pt x="1001" y="17401"/>
                  </a:cubicBezTo>
                  <a:cubicBezTo>
                    <a:pt x="834" y="18635"/>
                    <a:pt x="634" y="19869"/>
                    <a:pt x="467" y="21137"/>
                  </a:cubicBezTo>
                  <a:cubicBezTo>
                    <a:pt x="401" y="21737"/>
                    <a:pt x="300" y="22371"/>
                    <a:pt x="234" y="22972"/>
                  </a:cubicBezTo>
                  <a:cubicBezTo>
                    <a:pt x="134" y="23605"/>
                    <a:pt x="34" y="24206"/>
                    <a:pt x="0" y="24806"/>
                  </a:cubicBezTo>
                  <a:cubicBezTo>
                    <a:pt x="0" y="24915"/>
                    <a:pt x="88" y="24974"/>
                    <a:pt x="174" y="24974"/>
                  </a:cubicBezTo>
                  <a:cubicBezTo>
                    <a:pt x="247" y="24974"/>
                    <a:pt x="319" y="24931"/>
                    <a:pt x="334" y="24840"/>
                  </a:cubicBezTo>
                  <a:cubicBezTo>
                    <a:pt x="567" y="23805"/>
                    <a:pt x="667" y="22738"/>
                    <a:pt x="834" y="21704"/>
                  </a:cubicBezTo>
                  <a:cubicBezTo>
                    <a:pt x="968" y="20637"/>
                    <a:pt x="1134" y="19569"/>
                    <a:pt x="1268" y="18535"/>
                  </a:cubicBezTo>
                  <a:cubicBezTo>
                    <a:pt x="1601" y="16434"/>
                    <a:pt x="1902" y="14332"/>
                    <a:pt x="2235" y="12231"/>
                  </a:cubicBezTo>
                  <a:cubicBezTo>
                    <a:pt x="2535" y="10129"/>
                    <a:pt x="2869" y="8028"/>
                    <a:pt x="3203" y="5926"/>
                  </a:cubicBezTo>
                  <a:cubicBezTo>
                    <a:pt x="3503" y="4158"/>
                    <a:pt x="3636" y="1957"/>
                    <a:pt x="5204" y="789"/>
                  </a:cubicBezTo>
                  <a:cubicBezTo>
                    <a:pt x="5724" y="429"/>
                    <a:pt x="6329" y="249"/>
                    <a:pt x="6938" y="249"/>
                  </a:cubicBezTo>
                  <a:cubicBezTo>
                    <a:pt x="7344" y="249"/>
                    <a:pt x="7752" y="329"/>
                    <a:pt x="8139" y="489"/>
                  </a:cubicBezTo>
                  <a:cubicBezTo>
                    <a:pt x="9140" y="956"/>
                    <a:pt x="10041" y="1590"/>
                    <a:pt x="10808" y="2390"/>
                  </a:cubicBezTo>
                  <a:cubicBezTo>
                    <a:pt x="10841" y="2390"/>
                    <a:pt x="10875" y="2357"/>
                    <a:pt x="10875" y="2323"/>
                  </a:cubicBezTo>
                  <a:cubicBezTo>
                    <a:pt x="9765" y="1271"/>
                    <a:pt x="8414" y="0"/>
                    <a:pt x="6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4947962" y="3213725"/>
              <a:ext cx="294304" cy="309765"/>
            </a:xfrm>
            <a:custGeom>
              <a:avLst/>
              <a:gdLst/>
              <a:ahLst/>
              <a:cxnLst/>
              <a:rect l="l" t="t" r="r" b="b"/>
              <a:pathLst>
                <a:path w="13477" h="14185" extrusionOk="0">
                  <a:moveTo>
                    <a:pt x="6788" y="1"/>
                  </a:moveTo>
                  <a:cubicBezTo>
                    <a:pt x="5261" y="1"/>
                    <a:pt x="4248" y="1592"/>
                    <a:pt x="5204" y="3710"/>
                  </a:cubicBezTo>
                  <a:cubicBezTo>
                    <a:pt x="5204" y="3710"/>
                    <a:pt x="4565" y="3480"/>
                    <a:pt x="3762" y="3480"/>
                  </a:cubicBezTo>
                  <a:cubicBezTo>
                    <a:pt x="2944" y="3480"/>
                    <a:pt x="1957" y="3718"/>
                    <a:pt x="1301" y="4677"/>
                  </a:cubicBezTo>
                  <a:cubicBezTo>
                    <a:pt x="0" y="6579"/>
                    <a:pt x="1534" y="11449"/>
                    <a:pt x="13476" y="14184"/>
                  </a:cubicBezTo>
                  <a:cubicBezTo>
                    <a:pt x="13109" y="10448"/>
                    <a:pt x="12142" y="6812"/>
                    <a:pt x="10608" y="3410"/>
                  </a:cubicBezTo>
                  <a:cubicBezTo>
                    <a:pt x="9482" y="969"/>
                    <a:pt x="7979" y="1"/>
                    <a:pt x="6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5031139" y="3290962"/>
              <a:ext cx="195817" cy="216497"/>
            </a:xfrm>
            <a:custGeom>
              <a:avLst/>
              <a:gdLst/>
              <a:ahLst/>
              <a:cxnLst/>
              <a:rect l="l" t="t" r="r" b="b"/>
              <a:pathLst>
                <a:path w="8967" h="9914" extrusionOk="0">
                  <a:moveTo>
                    <a:pt x="4770" y="1"/>
                  </a:moveTo>
                  <a:cubicBezTo>
                    <a:pt x="4759" y="1"/>
                    <a:pt x="4745" y="11"/>
                    <a:pt x="4730" y="39"/>
                  </a:cubicBezTo>
                  <a:cubicBezTo>
                    <a:pt x="4430" y="1174"/>
                    <a:pt x="4263" y="2374"/>
                    <a:pt x="4297" y="3575"/>
                  </a:cubicBezTo>
                  <a:cubicBezTo>
                    <a:pt x="4063" y="3308"/>
                    <a:pt x="3796" y="3042"/>
                    <a:pt x="3530" y="2741"/>
                  </a:cubicBezTo>
                  <a:cubicBezTo>
                    <a:pt x="2963" y="2141"/>
                    <a:pt x="2362" y="1507"/>
                    <a:pt x="1762" y="907"/>
                  </a:cubicBezTo>
                  <a:cubicBezTo>
                    <a:pt x="1728" y="907"/>
                    <a:pt x="1695" y="907"/>
                    <a:pt x="1728" y="940"/>
                  </a:cubicBezTo>
                  <a:cubicBezTo>
                    <a:pt x="2729" y="2041"/>
                    <a:pt x="3696" y="3142"/>
                    <a:pt x="4630" y="4276"/>
                  </a:cubicBezTo>
                  <a:cubicBezTo>
                    <a:pt x="3897" y="4276"/>
                    <a:pt x="3163" y="4309"/>
                    <a:pt x="2429" y="4376"/>
                  </a:cubicBezTo>
                  <a:cubicBezTo>
                    <a:pt x="1628" y="4409"/>
                    <a:pt x="828" y="4543"/>
                    <a:pt x="27" y="4643"/>
                  </a:cubicBezTo>
                  <a:cubicBezTo>
                    <a:pt x="0" y="4643"/>
                    <a:pt x="16" y="4685"/>
                    <a:pt x="24" y="4685"/>
                  </a:cubicBezTo>
                  <a:cubicBezTo>
                    <a:pt x="26" y="4685"/>
                    <a:pt x="27" y="4683"/>
                    <a:pt x="27" y="4676"/>
                  </a:cubicBezTo>
                  <a:cubicBezTo>
                    <a:pt x="828" y="4576"/>
                    <a:pt x="1628" y="4509"/>
                    <a:pt x="2429" y="4476"/>
                  </a:cubicBezTo>
                  <a:cubicBezTo>
                    <a:pt x="2685" y="4465"/>
                    <a:pt x="2940" y="4461"/>
                    <a:pt x="3197" y="4461"/>
                  </a:cubicBezTo>
                  <a:cubicBezTo>
                    <a:pt x="3711" y="4461"/>
                    <a:pt x="4230" y="4476"/>
                    <a:pt x="4764" y="4476"/>
                  </a:cubicBezTo>
                  <a:cubicBezTo>
                    <a:pt x="5264" y="5110"/>
                    <a:pt x="5765" y="5744"/>
                    <a:pt x="6232" y="6344"/>
                  </a:cubicBezTo>
                  <a:lnTo>
                    <a:pt x="5598" y="6344"/>
                  </a:lnTo>
                  <a:cubicBezTo>
                    <a:pt x="5231" y="6344"/>
                    <a:pt x="4864" y="6377"/>
                    <a:pt x="4497" y="6411"/>
                  </a:cubicBezTo>
                  <a:cubicBezTo>
                    <a:pt x="3763" y="6477"/>
                    <a:pt x="3029" y="6577"/>
                    <a:pt x="2295" y="6744"/>
                  </a:cubicBezTo>
                  <a:cubicBezTo>
                    <a:pt x="2295" y="6744"/>
                    <a:pt x="2295" y="6778"/>
                    <a:pt x="2295" y="6811"/>
                  </a:cubicBezTo>
                  <a:cubicBezTo>
                    <a:pt x="3029" y="6711"/>
                    <a:pt x="3763" y="6644"/>
                    <a:pt x="4497" y="6611"/>
                  </a:cubicBezTo>
                  <a:lnTo>
                    <a:pt x="6098" y="6611"/>
                  </a:lnTo>
                  <a:cubicBezTo>
                    <a:pt x="6148" y="6627"/>
                    <a:pt x="6198" y="6636"/>
                    <a:pt x="6248" y="6636"/>
                  </a:cubicBezTo>
                  <a:cubicBezTo>
                    <a:pt x="6298" y="6636"/>
                    <a:pt x="6348" y="6627"/>
                    <a:pt x="6398" y="6611"/>
                  </a:cubicBezTo>
                  <a:cubicBezTo>
                    <a:pt x="6732" y="7011"/>
                    <a:pt x="7065" y="7445"/>
                    <a:pt x="7366" y="7845"/>
                  </a:cubicBezTo>
                  <a:cubicBezTo>
                    <a:pt x="7633" y="8179"/>
                    <a:pt x="7866" y="8512"/>
                    <a:pt x="8100" y="8846"/>
                  </a:cubicBezTo>
                  <a:cubicBezTo>
                    <a:pt x="8366" y="9179"/>
                    <a:pt x="8600" y="9580"/>
                    <a:pt x="8867" y="9913"/>
                  </a:cubicBezTo>
                  <a:cubicBezTo>
                    <a:pt x="8933" y="9913"/>
                    <a:pt x="8967" y="9880"/>
                    <a:pt x="8967" y="9846"/>
                  </a:cubicBezTo>
                  <a:cubicBezTo>
                    <a:pt x="8800" y="9513"/>
                    <a:pt x="8600" y="9179"/>
                    <a:pt x="8366" y="8879"/>
                  </a:cubicBezTo>
                  <a:cubicBezTo>
                    <a:pt x="8166" y="8579"/>
                    <a:pt x="7966" y="8279"/>
                    <a:pt x="7766" y="7978"/>
                  </a:cubicBezTo>
                  <a:cubicBezTo>
                    <a:pt x="7599" y="7745"/>
                    <a:pt x="7466" y="7511"/>
                    <a:pt x="7299" y="7278"/>
                  </a:cubicBezTo>
                  <a:lnTo>
                    <a:pt x="7299" y="7111"/>
                  </a:lnTo>
                  <a:cubicBezTo>
                    <a:pt x="7299" y="7044"/>
                    <a:pt x="7332" y="6911"/>
                    <a:pt x="7332" y="6811"/>
                  </a:cubicBezTo>
                  <a:cubicBezTo>
                    <a:pt x="7366" y="6577"/>
                    <a:pt x="7399" y="6377"/>
                    <a:pt x="7432" y="6144"/>
                  </a:cubicBezTo>
                  <a:cubicBezTo>
                    <a:pt x="7466" y="5910"/>
                    <a:pt x="7499" y="5677"/>
                    <a:pt x="7532" y="5477"/>
                  </a:cubicBezTo>
                  <a:cubicBezTo>
                    <a:pt x="7566" y="5243"/>
                    <a:pt x="7633" y="5010"/>
                    <a:pt x="7699" y="4776"/>
                  </a:cubicBezTo>
                  <a:cubicBezTo>
                    <a:pt x="7699" y="4757"/>
                    <a:pt x="7688" y="4738"/>
                    <a:pt x="7679" y="4738"/>
                  </a:cubicBezTo>
                  <a:cubicBezTo>
                    <a:pt x="7672" y="4738"/>
                    <a:pt x="7666" y="4748"/>
                    <a:pt x="7666" y="4776"/>
                  </a:cubicBezTo>
                  <a:cubicBezTo>
                    <a:pt x="7633" y="4910"/>
                    <a:pt x="7599" y="5043"/>
                    <a:pt x="7532" y="5176"/>
                  </a:cubicBezTo>
                  <a:cubicBezTo>
                    <a:pt x="7532" y="5277"/>
                    <a:pt x="7499" y="5377"/>
                    <a:pt x="7466" y="5477"/>
                  </a:cubicBezTo>
                  <a:cubicBezTo>
                    <a:pt x="7399" y="5710"/>
                    <a:pt x="7366" y="5910"/>
                    <a:pt x="7299" y="6144"/>
                  </a:cubicBezTo>
                  <a:cubicBezTo>
                    <a:pt x="7232" y="6377"/>
                    <a:pt x="7199" y="6577"/>
                    <a:pt x="7166" y="6778"/>
                  </a:cubicBezTo>
                  <a:cubicBezTo>
                    <a:pt x="7166" y="6878"/>
                    <a:pt x="7132" y="6978"/>
                    <a:pt x="7132" y="7078"/>
                  </a:cubicBezTo>
                  <a:cubicBezTo>
                    <a:pt x="6932" y="6778"/>
                    <a:pt x="6699" y="6477"/>
                    <a:pt x="6465" y="6177"/>
                  </a:cubicBezTo>
                  <a:cubicBezTo>
                    <a:pt x="5831" y="5343"/>
                    <a:pt x="5164" y="4543"/>
                    <a:pt x="4497" y="3775"/>
                  </a:cubicBezTo>
                  <a:lnTo>
                    <a:pt x="4497" y="3742"/>
                  </a:lnTo>
                  <a:cubicBezTo>
                    <a:pt x="4464" y="2508"/>
                    <a:pt x="4597" y="1240"/>
                    <a:pt x="4797" y="39"/>
                  </a:cubicBezTo>
                  <a:cubicBezTo>
                    <a:pt x="4797" y="20"/>
                    <a:pt x="4786" y="1"/>
                    <a:pt x="4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5030986" y="3352281"/>
              <a:ext cx="56122" cy="2206"/>
            </a:xfrm>
            <a:custGeom>
              <a:avLst/>
              <a:gdLst/>
              <a:ahLst/>
              <a:cxnLst/>
              <a:rect l="l" t="t" r="r" b="b"/>
              <a:pathLst>
                <a:path w="2570" h="101" extrusionOk="0">
                  <a:moveTo>
                    <a:pt x="1268" y="0"/>
                  </a:moveTo>
                  <a:cubicBezTo>
                    <a:pt x="868" y="0"/>
                    <a:pt x="434" y="0"/>
                    <a:pt x="34" y="33"/>
                  </a:cubicBezTo>
                  <a:cubicBezTo>
                    <a:pt x="1" y="33"/>
                    <a:pt x="1" y="100"/>
                    <a:pt x="34" y="100"/>
                  </a:cubicBezTo>
                  <a:cubicBezTo>
                    <a:pt x="434" y="67"/>
                    <a:pt x="901" y="67"/>
                    <a:pt x="1335" y="67"/>
                  </a:cubicBezTo>
                  <a:cubicBezTo>
                    <a:pt x="1769" y="67"/>
                    <a:pt x="2169" y="100"/>
                    <a:pt x="2569" y="100"/>
                  </a:cubicBezTo>
                  <a:lnTo>
                    <a:pt x="2569" y="67"/>
                  </a:lnTo>
                  <a:cubicBezTo>
                    <a:pt x="2136" y="0"/>
                    <a:pt x="1702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5163559" y="3347346"/>
              <a:ext cx="8779" cy="53567"/>
            </a:xfrm>
            <a:custGeom>
              <a:avLst/>
              <a:gdLst/>
              <a:ahLst/>
              <a:cxnLst/>
              <a:rect l="l" t="t" r="r" b="b"/>
              <a:pathLst>
                <a:path w="402" h="2453" extrusionOk="0">
                  <a:moveTo>
                    <a:pt x="368" y="1"/>
                  </a:moveTo>
                  <a:cubicBezTo>
                    <a:pt x="351" y="1"/>
                    <a:pt x="334" y="9"/>
                    <a:pt x="334" y="26"/>
                  </a:cubicBezTo>
                  <a:cubicBezTo>
                    <a:pt x="268" y="460"/>
                    <a:pt x="201" y="827"/>
                    <a:pt x="134" y="1227"/>
                  </a:cubicBezTo>
                  <a:cubicBezTo>
                    <a:pt x="101" y="1427"/>
                    <a:pt x="101" y="1660"/>
                    <a:pt x="67" y="1861"/>
                  </a:cubicBezTo>
                  <a:cubicBezTo>
                    <a:pt x="34" y="2027"/>
                    <a:pt x="1" y="2228"/>
                    <a:pt x="1" y="2428"/>
                  </a:cubicBezTo>
                  <a:cubicBezTo>
                    <a:pt x="17" y="2444"/>
                    <a:pt x="34" y="2453"/>
                    <a:pt x="47" y="2453"/>
                  </a:cubicBezTo>
                  <a:cubicBezTo>
                    <a:pt x="59" y="2453"/>
                    <a:pt x="67" y="2444"/>
                    <a:pt x="67" y="2428"/>
                  </a:cubicBezTo>
                  <a:cubicBezTo>
                    <a:pt x="134" y="2228"/>
                    <a:pt x="134" y="2027"/>
                    <a:pt x="134" y="1861"/>
                  </a:cubicBezTo>
                  <a:cubicBezTo>
                    <a:pt x="168" y="1660"/>
                    <a:pt x="201" y="1460"/>
                    <a:pt x="201" y="1260"/>
                  </a:cubicBezTo>
                  <a:cubicBezTo>
                    <a:pt x="268" y="827"/>
                    <a:pt x="301" y="426"/>
                    <a:pt x="401" y="26"/>
                  </a:cubicBezTo>
                  <a:cubicBezTo>
                    <a:pt x="401" y="9"/>
                    <a:pt x="384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5141722" y="3275960"/>
              <a:ext cx="10569" cy="53021"/>
            </a:xfrm>
            <a:custGeom>
              <a:avLst/>
              <a:gdLst/>
              <a:ahLst/>
              <a:cxnLst/>
              <a:rect l="l" t="t" r="r" b="b"/>
              <a:pathLst>
                <a:path w="484" h="2428" extrusionOk="0">
                  <a:moveTo>
                    <a:pt x="463" y="1"/>
                  </a:moveTo>
                  <a:cubicBezTo>
                    <a:pt x="450" y="1"/>
                    <a:pt x="434" y="9"/>
                    <a:pt x="434" y="26"/>
                  </a:cubicBezTo>
                  <a:cubicBezTo>
                    <a:pt x="334" y="426"/>
                    <a:pt x="234" y="827"/>
                    <a:pt x="133" y="1227"/>
                  </a:cubicBezTo>
                  <a:cubicBezTo>
                    <a:pt x="100" y="1427"/>
                    <a:pt x="67" y="1627"/>
                    <a:pt x="33" y="1827"/>
                  </a:cubicBezTo>
                  <a:cubicBezTo>
                    <a:pt x="0" y="2027"/>
                    <a:pt x="0" y="2228"/>
                    <a:pt x="0" y="2428"/>
                  </a:cubicBezTo>
                  <a:lnTo>
                    <a:pt x="33" y="2428"/>
                  </a:lnTo>
                  <a:cubicBezTo>
                    <a:pt x="100" y="2228"/>
                    <a:pt x="133" y="2061"/>
                    <a:pt x="133" y="1861"/>
                  </a:cubicBezTo>
                  <a:cubicBezTo>
                    <a:pt x="167" y="1660"/>
                    <a:pt x="200" y="1460"/>
                    <a:pt x="234" y="1260"/>
                  </a:cubicBezTo>
                  <a:cubicBezTo>
                    <a:pt x="300" y="860"/>
                    <a:pt x="367" y="426"/>
                    <a:pt x="467" y="26"/>
                  </a:cubicBezTo>
                  <a:cubicBezTo>
                    <a:pt x="484" y="9"/>
                    <a:pt x="475" y="1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4684258" y="3487954"/>
              <a:ext cx="131156" cy="369884"/>
            </a:xfrm>
            <a:custGeom>
              <a:avLst/>
              <a:gdLst/>
              <a:ahLst/>
              <a:cxnLst/>
              <a:rect l="l" t="t" r="r" b="b"/>
              <a:pathLst>
                <a:path w="6006" h="16938" extrusionOk="0">
                  <a:moveTo>
                    <a:pt x="2366" y="1"/>
                  </a:moveTo>
                  <a:cubicBezTo>
                    <a:pt x="1259" y="1"/>
                    <a:pt x="492" y="1197"/>
                    <a:pt x="1" y="2093"/>
                  </a:cubicBezTo>
                  <a:cubicBezTo>
                    <a:pt x="1" y="2117"/>
                    <a:pt x="17" y="2140"/>
                    <a:pt x="27" y="2140"/>
                  </a:cubicBezTo>
                  <a:cubicBezTo>
                    <a:pt x="31" y="2140"/>
                    <a:pt x="34" y="2136"/>
                    <a:pt x="34" y="2126"/>
                  </a:cubicBezTo>
                  <a:cubicBezTo>
                    <a:pt x="360" y="1638"/>
                    <a:pt x="1290" y="323"/>
                    <a:pt x="2296" y="323"/>
                  </a:cubicBezTo>
                  <a:cubicBezTo>
                    <a:pt x="2320" y="323"/>
                    <a:pt x="2345" y="324"/>
                    <a:pt x="2369" y="325"/>
                  </a:cubicBezTo>
                  <a:cubicBezTo>
                    <a:pt x="3103" y="392"/>
                    <a:pt x="3670" y="892"/>
                    <a:pt x="4004" y="2660"/>
                  </a:cubicBezTo>
                  <a:cubicBezTo>
                    <a:pt x="4838" y="7097"/>
                    <a:pt x="5638" y="16136"/>
                    <a:pt x="5738" y="16703"/>
                  </a:cubicBezTo>
                  <a:cubicBezTo>
                    <a:pt x="5754" y="16862"/>
                    <a:pt x="5815" y="16938"/>
                    <a:pt x="5875" y="16938"/>
                  </a:cubicBezTo>
                  <a:cubicBezTo>
                    <a:pt x="5941" y="16938"/>
                    <a:pt x="6005" y="16845"/>
                    <a:pt x="6005" y="16670"/>
                  </a:cubicBezTo>
                  <a:cubicBezTo>
                    <a:pt x="6005" y="15936"/>
                    <a:pt x="5938" y="15202"/>
                    <a:pt x="5872" y="14469"/>
                  </a:cubicBezTo>
                  <a:cubicBezTo>
                    <a:pt x="5805" y="13735"/>
                    <a:pt x="5738" y="12967"/>
                    <a:pt x="5638" y="12234"/>
                  </a:cubicBezTo>
                  <a:cubicBezTo>
                    <a:pt x="5471" y="10733"/>
                    <a:pt x="5305" y="9265"/>
                    <a:pt x="5104" y="7764"/>
                  </a:cubicBezTo>
                  <a:cubicBezTo>
                    <a:pt x="4904" y="6296"/>
                    <a:pt x="4704" y="4828"/>
                    <a:pt x="4471" y="3361"/>
                  </a:cubicBezTo>
                  <a:cubicBezTo>
                    <a:pt x="4404" y="2660"/>
                    <a:pt x="4237" y="1993"/>
                    <a:pt x="4037" y="1359"/>
                  </a:cubicBezTo>
                  <a:cubicBezTo>
                    <a:pt x="3870" y="792"/>
                    <a:pt x="3470" y="325"/>
                    <a:pt x="2903" y="92"/>
                  </a:cubicBezTo>
                  <a:cubicBezTo>
                    <a:pt x="2716" y="29"/>
                    <a:pt x="2537" y="1"/>
                    <a:pt x="2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4558979" y="3461313"/>
              <a:ext cx="210557" cy="262487"/>
            </a:xfrm>
            <a:custGeom>
              <a:avLst/>
              <a:gdLst/>
              <a:ahLst/>
              <a:cxnLst/>
              <a:rect l="l" t="t" r="r" b="b"/>
              <a:pathLst>
                <a:path w="9642" h="12020" extrusionOk="0">
                  <a:moveTo>
                    <a:pt x="5832" y="1"/>
                  </a:moveTo>
                  <a:cubicBezTo>
                    <a:pt x="5565" y="1"/>
                    <a:pt x="5181" y="175"/>
                    <a:pt x="4637" y="611"/>
                  </a:cubicBezTo>
                  <a:cubicBezTo>
                    <a:pt x="134" y="4214"/>
                    <a:pt x="0" y="12019"/>
                    <a:pt x="0" y="12019"/>
                  </a:cubicBezTo>
                  <a:cubicBezTo>
                    <a:pt x="0" y="12019"/>
                    <a:pt x="8006" y="7383"/>
                    <a:pt x="9007" y="4314"/>
                  </a:cubicBezTo>
                  <a:cubicBezTo>
                    <a:pt x="9641" y="2339"/>
                    <a:pt x="9185" y="1778"/>
                    <a:pt x="8463" y="1778"/>
                  </a:cubicBezTo>
                  <a:cubicBezTo>
                    <a:pt x="7514" y="1778"/>
                    <a:pt x="6105" y="2746"/>
                    <a:pt x="6105" y="2746"/>
                  </a:cubicBezTo>
                  <a:cubicBezTo>
                    <a:pt x="6105" y="2746"/>
                    <a:pt x="6892" y="1"/>
                    <a:pt x="5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4569897" y="3510009"/>
              <a:ext cx="157361" cy="192956"/>
            </a:xfrm>
            <a:custGeom>
              <a:avLst/>
              <a:gdLst/>
              <a:ahLst/>
              <a:cxnLst/>
              <a:rect l="l" t="t" r="r" b="b"/>
              <a:pathLst>
                <a:path w="7206" h="8836" extrusionOk="0">
                  <a:moveTo>
                    <a:pt x="7206" y="2684"/>
                  </a:moveTo>
                  <a:cubicBezTo>
                    <a:pt x="7197" y="2686"/>
                    <a:pt x="7188" y="2687"/>
                    <a:pt x="7179" y="2688"/>
                  </a:cubicBezTo>
                  <a:lnTo>
                    <a:pt x="7179" y="2688"/>
                  </a:lnTo>
                  <a:cubicBezTo>
                    <a:pt x="7182" y="2692"/>
                    <a:pt x="7185" y="2694"/>
                    <a:pt x="7189" y="2694"/>
                  </a:cubicBezTo>
                  <a:cubicBezTo>
                    <a:pt x="7194" y="2694"/>
                    <a:pt x="7199" y="2691"/>
                    <a:pt x="7206" y="2684"/>
                  </a:cubicBezTo>
                  <a:close/>
                  <a:moveTo>
                    <a:pt x="3352" y="1"/>
                  </a:moveTo>
                  <a:cubicBezTo>
                    <a:pt x="3333" y="1"/>
                    <a:pt x="3303" y="16"/>
                    <a:pt x="3303" y="16"/>
                  </a:cubicBezTo>
                  <a:cubicBezTo>
                    <a:pt x="3403" y="416"/>
                    <a:pt x="3503" y="816"/>
                    <a:pt x="3603" y="1216"/>
                  </a:cubicBezTo>
                  <a:cubicBezTo>
                    <a:pt x="3703" y="1583"/>
                    <a:pt x="3837" y="1950"/>
                    <a:pt x="3970" y="2351"/>
                  </a:cubicBezTo>
                  <a:cubicBezTo>
                    <a:pt x="3670" y="2718"/>
                    <a:pt x="3370" y="3118"/>
                    <a:pt x="3136" y="3518"/>
                  </a:cubicBezTo>
                  <a:cubicBezTo>
                    <a:pt x="3003" y="3118"/>
                    <a:pt x="2803" y="2751"/>
                    <a:pt x="2703" y="2351"/>
                  </a:cubicBezTo>
                  <a:cubicBezTo>
                    <a:pt x="2703" y="2339"/>
                    <a:pt x="2695" y="2336"/>
                    <a:pt x="2687" y="2336"/>
                  </a:cubicBezTo>
                  <a:cubicBezTo>
                    <a:pt x="2669" y="2336"/>
                    <a:pt x="2647" y="2351"/>
                    <a:pt x="2669" y="2351"/>
                  </a:cubicBezTo>
                  <a:cubicBezTo>
                    <a:pt x="2803" y="2784"/>
                    <a:pt x="2869" y="3218"/>
                    <a:pt x="3003" y="3685"/>
                  </a:cubicBezTo>
                  <a:cubicBezTo>
                    <a:pt x="2836" y="3952"/>
                    <a:pt x="2636" y="4219"/>
                    <a:pt x="2469" y="4485"/>
                  </a:cubicBezTo>
                  <a:cubicBezTo>
                    <a:pt x="2136" y="4986"/>
                    <a:pt x="1835" y="5486"/>
                    <a:pt x="1535" y="5987"/>
                  </a:cubicBezTo>
                  <a:cubicBezTo>
                    <a:pt x="1502" y="6020"/>
                    <a:pt x="1468" y="6087"/>
                    <a:pt x="1468" y="6120"/>
                  </a:cubicBezTo>
                  <a:cubicBezTo>
                    <a:pt x="968" y="6987"/>
                    <a:pt x="468" y="7888"/>
                    <a:pt x="1" y="8789"/>
                  </a:cubicBezTo>
                  <a:cubicBezTo>
                    <a:pt x="1" y="8812"/>
                    <a:pt x="17" y="8836"/>
                    <a:pt x="39" y="8836"/>
                  </a:cubicBezTo>
                  <a:cubicBezTo>
                    <a:pt x="48" y="8836"/>
                    <a:pt x="58" y="8832"/>
                    <a:pt x="67" y="8822"/>
                  </a:cubicBezTo>
                  <a:cubicBezTo>
                    <a:pt x="534" y="7921"/>
                    <a:pt x="1068" y="7054"/>
                    <a:pt x="1602" y="6220"/>
                  </a:cubicBezTo>
                  <a:cubicBezTo>
                    <a:pt x="1702" y="6187"/>
                    <a:pt x="1769" y="6187"/>
                    <a:pt x="1869" y="6153"/>
                  </a:cubicBezTo>
                  <a:lnTo>
                    <a:pt x="2136" y="6120"/>
                  </a:lnTo>
                  <a:cubicBezTo>
                    <a:pt x="2369" y="6053"/>
                    <a:pt x="2569" y="6020"/>
                    <a:pt x="2769" y="5953"/>
                  </a:cubicBezTo>
                  <a:cubicBezTo>
                    <a:pt x="3203" y="5853"/>
                    <a:pt x="3570" y="5753"/>
                    <a:pt x="4004" y="5686"/>
                  </a:cubicBezTo>
                  <a:cubicBezTo>
                    <a:pt x="4037" y="5686"/>
                    <a:pt x="4004" y="5653"/>
                    <a:pt x="4004" y="5653"/>
                  </a:cubicBezTo>
                  <a:cubicBezTo>
                    <a:pt x="3503" y="5720"/>
                    <a:pt x="3036" y="5786"/>
                    <a:pt x="2536" y="5853"/>
                  </a:cubicBezTo>
                  <a:cubicBezTo>
                    <a:pt x="2302" y="5886"/>
                    <a:pt x="2069" y="5886"/>
                    <a:pt x="1835" y="5953"/>
                  </a:cubicBezTo>
                  <a:lnTo>
                    <a:pt x="1802" y="5953"/>
                  </a:lnTo>
                  <a:cubicBezTo>
                    <a:pt x="2102" y="5520"/>
                    <a:pt x="2369" y="5053"/>
                    <a:pt x="2669" y="4652"/>
                  </a:cubicBezTo>
                  <a:cubicBezTo>
                    <a:pt x="2969" y="4219"/>
                    <a:pt x="3270" y="3818"/>
                    <a:pt x="3570" y="3385"/>
                  </a:cubicBezTo>
                  <a:cubicBezTo>
                    <a:pt x="3837" y="3351"/>
                    <a:pt x="4137" y="3285"/>
                    <a:pt x="4404" y="3218"/>
                  </a:cubicBezTo>
                  <a:lnTo>
                    <a:pt x="5338" y="3051"/>
                  </a:lnTo>
                  <a:cubicBezTo>
                    <a:pt x="5963" y="2920"/>
                    <a:pt x="6555" y="2788"/>
                    <a:pt x="7179" y="2688"/>
                  </a:cubicBezTo>
                  <a:lnTo>
                    <a:pt x="7179" y="2688"/>
                  </a:lnTo>
                  <a:cubicBezTo>
                    <a:pt x="7168" y="2677"/>
                    <a:pt x="7160" y="2651"/>
                    <a:pt x="7139" y="2651"/>
                  </a:cubicBezTo>
                  <a:cubicBezTo>
                    <a:pt x="6505" y="2784"/>
                    <a:pt x="5872" y="2851"/>
                    <a:pt x="5238" y="2951"/>
                  </a:cubicBezTo>
                  <a:cubicBezTo>
                    <a:pt x="4938" y="2984"/>
                    <a:pt x="4637" y="3051"/>
                    <a:pt x="4337" y="3084"/>
                  </a:cubicBezTo>
                  <a:cubicBezTo>
                    <a:pt x="4137" y="3118"/>
                    <a:pt x="3903" y="3118"/>
                    <a:pt x="3703" y="3151"/>
                  </a:cubicBezTo>
                  <a:cubicBezTo>
                    <a:pt x="4304" y="2317"/>
                    <a:pt x="4904" y="1517"/>
                    <a:pt x="5505" y="683"/>
                  </a:cubicBezTo>
                  <a:cubicBezTo>
                    <a:pt x="5505" y="659"/>
                    <a:pt x="5488" y="636"/>
                    <a:pt x="5466" y="636"/>
                  </a:cubicBezTo>
                  <a:cubicBezTo>
                    <a:pt x="5457" y="636"/>
                    <a:pt x="5448" y="640"/>
                    <a:pt x="5438" y="649"/>
                  </a:cubicBezTo>
                  <a:cubicBezTo>
                    <a:pt x="4971" y="1116"/>
                    <a:pt x="4504" y="1650"/>
                    <a:pt x="4104" y="2184"/>
                  </a:cubicBezTo>
                  <a:cubicBezTo>
                    <a:pt x="3970" y="1850"/>
                    <a:pt x="3870" y="1517"/>
                    <a:pt x="3737" y="1183"/>
                  </a:cubicBezTo>
                  <a:cubicBezTo>
                    <a:pt x="3603" y="783"/>
                    <a:pt x="3470" y="416"/>
                    <a:pt x="3370" y="16"/>
                  </a:cubicBezTo>
                  <a:cubicBezTo>
                    <a:pt x="3370" y="4"/>
                    <a:pt x="3362" y="1"/>
                    <a:pt x="3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4612873" y="3553727"/>
              <a:ext cx="10220" cy="32451"/>
            </a:xfrm>
            <a:custGeom>
              <a:avLst/>
              <a:gdLst/>
              <a:ahLst/>
              <a:cxnLst/>
              <a:rect l="l" t="t" r="r" b="b"/>
              <a:pathLst>
                <a:path w="468" h="1486" extrusionOk="0">
                  <a:moveTo>
                    <a:pt x="50" y="0"/>
                  </a:moveTo>
                  <a:cubicBezTo>
                    <a:pt x="30" y="0"/>
                    <a:pt x="1" y="15"/>
                    <a:pt x="1" y="15"/>
                  </a:cubicBezTo>
                  <a:cubicBezTo>
                    <a:pt x="67" y="249"/>
                    <a:pt x="134" y="482"/>
                    <a:pt x="168" y="749"/>
                  </a:cubicBezTo>
                  <a:cubicBezTo>
                    <a:pt x="234" y="982"/>
                    <a:pt x="301" y="1216"/>
                    <a:pt x="368" y="1449"/>
                  </a:cubicBezTo>
                  <a:cubicBezTo>
                    <a:pt x="380" y="1475"/>
                    <a:pt x="398" y="1486"/>
                    <a:pt x="415" y="1486"/>
                  </a:cubicBezTo>
                  <a:cubicBezTo>
                    <a:pt x="442" y="1486"/>
                    <a:pt x="468" y="1457"/>
                    <a:pt x="468" y="1416"/>
                  </a:cubicBezTo>
                  <a:cubicBezTo>
                    <a:pt x="434" y="1316"/>
                    <a:pt x="401" y="1216"/>
                    <a:pt x="368" y="1082"/>
                  </a:cubicBezTo>
                  <a:lnTo>
                    <a:pt x="234" y="749"/>
                  </a:lnTo>
                  <a:cubicBezTo>
                    <a:pt x="168" y="482"/>
                    <a:pt x="101" y="249"/>
                    <a:pt x="67" y="15"/>
                  </a:cubicBezTo>
                  <a:cubicBezTo>
                    <a:pt x="67" y="4"/>
                    <a:pt x="60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4695198" y="3546040"/>
              <a:ext cx="49265" cy="5831"/>
            </a:xfrm>
            <a:custGeom>
              <a:avLst/>
              <a:gdLst/>
              <a:ahLst/>
              <a:cxnLst/>
              <a:rect l="l" t="t" r="r" b="b"/>
              <a:pathLst>
                <a:path w="2256" h="267" extrusionOk="0">
                  <a:moveTo>
                    <a:pt x="2202" y="0"/>
                  </a:moveTo>
                  <a:cubicBezTo>
                    <a:pt x="1868" y="33"/>
                    <a:pt x="1468" y="67"/>
                    <a:pt x="1101" y="100"/>
                  </a:cubicBezTo>
                  <a:cubicBezTo>
                    <a:pt x="734" y="134"/>
                    <a:pt x="367" y="167"/>
                    <a:pt x="0" y="234"/>
                  </a:cubicBezTo>
                  <a:cubicBezTo>
                    <a:pt x="0" y="234"/>
                    <a:pt x="0" y="267"/>
                    <a:pt x="0" y="267"/>
                  </a:cubicBezTo>
                  <a:cubicBezTo>
                    <a:pt x="400" y="234"/>
                    <a:pt x="734" y="200"/>
                    <a:pt x="1134" y="167"/>
                  </a:cubicBezTo>
                  <a:cubicBezTo>
                    <a:pt x="1501" y="134"/>
                    <a:pt x="1835" y="67"/>
                    <a:pt x="2235" y="33"/>
                  </a:cubicBezTo>
                  <a:cubicBezTo>
                    <a:pt x="2242" y="40"/>
                    <a:pt x="2246" y="43"/>
                    <a:pt x="2248" y="43"/>
                  </a:cubicBezTo>
                  <a:cubicBezTo>
                    <a:pt x="2255" y="43"/>
                    <a:pt x="2228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4633268" y="3172082"/>
              <a:ext cx="319810" cy="725813"/>
            </a:xfrm>
            <a:custGeom>
              <a:avLst/>
              <a:gdLst/>
              <a:ahLst/>
              <a:cxnLst/>
              <a:rect l="l" t="t" r="r" b="b"/>
              <a:pathLst>
                <a:path w="14645" h="33237" extrusionOk="0">
                  <a:moveTo>
                    <a:pt x="7641" y="0"/>
                  </a:moveTo>
                  <a:cubicBezTo>
                    <a:pt x="7541" y="0"/>
                    <a:pt x="7440" y="4"/>
                    <a:pt x="7339" y="13"/>
                  </a:cubicBezTo>
                  <a:cubicBezTo>
                    <a:pt x="5972" y="213"/>
                    <a:pt x="4838" y="1080"/>
                    <a:pt x="3870" y="2048"/>
                  </a:cubicBezTo>
                  <a:cubicBezTo>
                    <a:pt x="2769" y="3115"/>
                    <a:pt x="1769" y="4283"/>
                    <a:pt x="768" y="5417"/>
                  </a:cubicBezTo>
                  <a:cubicBezTo>
                    <a:pt x="501" y="5717"/>
                    <a:pt x="268" y="5984"/>
                    <a:pt x="1" y="6284"/>
                  </a:cubicBezTo>
                  <a:cubicBezTo>
                    <a:pt x="1" y="6308"/>
                    <a:pt x="1" y="6331"/>
                    <a:pt x="24" y="6331"/>
                  </a:cubicBezTo>
                  <a:cubicBezTo>
                    <a:pt x="34" y="6331"/>
                    <a:pt x="48" y="6327"/>
                    <a:pt x="67" y="6317"/>
                  </a:cubicBezTo>
                  <a:cubicBezTo>
                    <a:pt x="1035" y="5183"/>
                    <a:pt x="2069" y="4082"/>
                    <a:pt x="3136" y="3048"/>
                  </a:cubicBezTo>
                  <a:cubicBezTo>
                    <a:pt x="4137" y="2081"/>
                    <a:pt x="5138" y="1014"/>
                    <a:pt x="6505" y="613"/>
                  </a:cubicBezTo>
                  <a:cubicBezTo>
                    <a:pt x="6865" y="500"/>
                    <a:pt x="7247" y="440"/>
                    <a:pt x="7625" y="440"/>
                  </a:cubicBezTo>
                  <a:cubicBezTo>
                    <a:pt x="7913" y="440"/>
                    <a:pt x="8199" y="474"/>
                    <a:pt x="8473" y="547"/>
                  </a:cubicBezTo>
                  <a:cubicBezTo>
                    <a:pt x="9007" y="713"/>
                    <a:pt x="9441" y="1014"/>
                    <a:pt x="9808" y="1380"/>
                  </a:cubicBezTo>
                  <a:cubicBezTo>
                    <a:pt x="10575" y="2248"/>
                    <a:pt x="11075" y="3249"/>
                    <a:pt x="11342" y="4349"/>
                  </a:cubicBezTo>
                  <a:cubicBezTo>
                    <a:pt x="12176" y="7251"/>
                    <a:pt x="12510" y="10320"/>
                    <a:pt x="12810" y="13356"/>
                  </a:cubicBezTo>
                  <a:cubicBezTo>
                    <a:pt x="13143" y="16391"/>
                    <a:pt x="13377" y="19493"/>
                    <a:pt x="13510" y="22596"/>
                  </a:cubicBezTo>
                  <a:cubicBezTo>
                    <a:pt x="13677" y="25665"/>
                    <a:pt x="13777" y="28800"/>
                    <a:pt x="14077" y="31902"/>
                  </a:cubicBezTo>
                  <a:cubicBezTo>
                    <a:pt x="14144" y="32269"/>
                    <a:pt x="14178" y="32670"/>
                    <a:pt x="14211" y="33036"/>
                  </a:cubicBezTo>
                  <a:cubicBezTo>
                    <a:pt x="14228" y="33170"/>
                    <a:pt x="14336" y="33237"/>
                    <a:pt x="14440" y="33237"/>
                  </a:cubicBezTo>
                  <a:cubicBezTo>
                    <a:pt x="14544" y="33237"/>
                    <a:pt x="14645" y="33170"/>
                    <a:pt x="14645" y="33036"/>
                  </a:cubicBezTo>
                  <a:cubicBezTo>
                    <a:pt x="14378" y="29868"/>
                    <a:pt x="14244" y="26665"/>
                    <a:pt x="14111" y="23463"/>
                  </a:cubicBezTo>
                  <a:cubicBezTo>
                    <a:pt x="13944" y="20261"/>
                    <a:pt x="13744" y="17092"/>
                    <a:pt x="13444" y="13923"/>
                  </a:cubicBezTo>
                  <a:cubicBezTo>
                    <a:pt x="13277" y="12355"/>
                    <a:pt x="13077" y="10754"/>
                    <a:pt x="12877" y="9186"/>
                  </a:cubicBezTo>
                  <a:cubicBezTo>
                    <a:pt x="12676" y="7652"/>
                    <a:pt x="12376" y="6117"/>
                    <a:pt x="11943" y="4616"/>
                  </a:cubicBezTo>
                  <a:cubicBezTo>
                    <a:pt x="11676" y="3449"/>
                    <a:pt x="11142" y="2348"/>
                    <a:pt x="10442" y="1380"/>
                  </a:cubicBezTo>
                  <a:cubicBezTo>
                    <a:pt x="9769" y="495"/>
                    <a:pt x="8734" y="0"/>
                    <a:pt x="7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4457000" y="3125110"/>
              <a:ext cx="397574" cy="410021"/>
            </a:xfrm>
            <a:custGeom>
              <a:avLst/>
              <a:gdLst/>
              <a:ahLst/>
              <a:cxnLst/>
              <a:rect l="l" t="t" r="r" b="b"/>
              <a:pathLst>
                <a:path w="18206" h="18776" extrusionOk="0">
                  <a:moveTo>
                    <a:pt x="11001" y="0"/>
                  </a:moveTo>
                  <a:cubicBezTo>
                    <a:pt x="8433" y="0"/>
                    <a:pt x="1976" y="7737"/>
                    <a:pt x="0" y="18776"/>
                  </a:cubicBezTo>
                  <a:cubicBezTo>
                    <a:pt x="0" y="18776"/>
                    <a:pt x="11609" y="13639"/>
                    <a:pt x="15545" y="8535"/>
                  </a:cubicBezTo>
                  <a:cubicBezTo>
                    <a:pt x="18205" y="5063"/>
                    <a:pt x="17025" y="3419"/>
                    <a:pt x="14982" y="3419"/>
                  </a:cubicBezTo>
                  <a:cubicBezTo>
                    <a:pt x="14002" y="3419"/>
                    <a:pt x="12824" y="3797"/>
                    <a:pt x="11775" y="4532"/>
                  </a:cubicBezTo>
                  <a:cubicBezTo>
                    <a:pt x="11775" y="4532"/>
                    <a:pt x="13577" y="1163"/>
                    <a:pt x="11442" y="96"/>
                  </a:cubicBezTo>
                  <a:cubicBezTo>
                    <a:pt x="11312" y="32"/>
                    <a:pt x="11164" y="0"/>
                    <a:pt x="1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4497049" y="3210406"/>
              <a:ext cx="254975" cy="274039"/>
            </a:xfrm>
            <a:custGeom>
              <a:avLst/>
              <a:gdLst/>
              <a:ahLst/>
              <a:cxnLst/>
              <a:rect l="l" t="t" r="r" b="b"/>
              <a:pathLst>
                <a:path w="11676" h="12549" extrusionOk="0">
                  <a:moveTo>
                    <a:pt x="6051" y="1"/>
                  </a:moveTo>
                  <a:cubicBezTo>
                    <a:pt x="6039" y="1"/>
                    <a:pt x="6022" y="9"/>
                    <a:pt x="6005" y="26"/>
                  </a:cubicBezTo>
                  <a:cubicBezTo>
                    <a:pt x="5972" y="926"/>
                    <a:pt x="5872" y="1827"/>
                    <a:pt x="5805" y="2728"/>
                  </a:cubicBezTo>
                  <a:cubicBezTo>
                    <a:pt x="5805" y="3161"/>
                    <a:pt x="5805" y="3595"/>
                    <a:pt x="5772" y="4062"/>
                  </a:cubicBezTo>
                  <a:lnTo>
                    <a:pt x="5772" y="4729"/>
                  </a:lnTo>
                  <a:lnTo>
                    <a:pt x="5772" y="5129"/>
                  </a:lnTo>
                  <a:cubicBezTo>
                    <a:pt x="5705" y="5196"/>
                    <a:pt x="5638" y="5296"/>
                    <a:pt x="5538" y="5363"/>
                  </a:cubicBezTo>
                  <a:cubicBezTo>
                    <a:pt x="4504" y="6564"/>
                    <a:pt x="3503" y="7798"/>
                    <a:pt x="2569" y="9032"/>
                  </a:cubicBezTo>
                  <a:lnTo>
                    <a:pt x="2569" y="8832"/>
                  </a:lnTo>
                  <a:cubicBezTo>
                    <a:pt x="2569" y="8699"/>
                    <a:pt x="2536" y="8565"/>
                    <a:pt x="2503" y="8432"/>
                  </a:cubicBezTo>
                  <a:cubicBezTo>
                    <a:pt x="2469" y="8132"/>
                    <a:pt x="2436" y="7831"/>
                    <a:pt x="2403" y="7531"/>
                  </a:cubicBezTo>
                  <a:cubicBezTo>
                    <a:pt x="2336" y="7231"/>
                    <a:pt x="2303" y="6964"/>
                    <a:pt x="2269" y="6697"/>
                  </a:cubicBezTo>
                  <a:cubicBezTo>
                    <a:pt x="2203" y="6430"/>
                    <a:pt x="2136" y="6063"/>
                    <a:pt x="2102" y="5730"/>
                  </a:cubicBezTo>
                  <a:cubicBezTo>
                    <a:pt x="2102" y="5713"/>
                    <a:pt x="2086" y="5705"/>
                    <a:pt x="2069" y="5705"/>
                  </a:cubicBezTo>
                  <a:cubicBezTo>
                    <a:pt x="2052" y="5705"/>
                    <a:pt x="2036" y="5713"/>
                    <a:pt x="2036" y="5730"/>
                  </a:cubicBezTo>
                  <a:cubicBezTo>
                    <a:pt x="2102" y="6063"/>
                    <a:pt x="2136" y="6364"/>
                    <a:pt x="2169" y="6697"/>
                  </a:cubicBezTo>
                  <a:cubicBezTo>
                    <a:pt x="2203" y="6997"/>
                    <a:pt x="2203" y="7264"/>
                    <a:pt x="2236" y="7565"/>
                  </a:cubicBezTo>
                  <a:cubicBezTo>
                    <a:pt x="2269" y="7831"/>
                    <a:pt x="2303" y="8132"/>
                    <a:pt x="2303" y="8432"/>
                  </a:cubicBezTo>
                  <a:cubicBezTo>
                    <a:pt x="2303" y="8565"/>
                    <a:pt x="2336" y="8699"/>
                    <a:pt x="2369" y="8832"/>
                  </a:cubicBezTo>
                  <a:lnTo>
                    <a:pt x="2403" y="9032"/>
                  </a:lnTo>
                  <a:cubicBezTo>
                    <a:pt x="2403" y="9099"/>
                    <a:pt x="2403" y="9166"/>
                    <a:pt x="2436" y="9199"/>
                  </a:cubicBezTo>
                  <a:lnTo>
                    <a:pt x="1936" y="9866"/>
                  </a:lnTo>
                  <a:cubicBezTo>
                    <a:pt x="1302" y="10733"/>
                    <a:pt x="635" y="11601"/>
                    <a:pt x="1" y="12501"/>
                  </a:cubicBezTo>
                  <a:cubicBezTo>
                    <a:pt x="1" y="12525"/>
                    <a:pt x="1" y="12549"/>
                    <a:pt x="13" y="12549"/>
                  </a:cubicBezTo>
                  <a:cubicBezTo>
                    <a:pt x="18" y="12549"/>
                    <a:pt x="25" y="12545"/>
                    <a:pt x="34" y="12535"/>
                  </a:cubicBezTo>
                  <a:cubicBezTo>
                    <a:pt x="635" y="11734"/>
                    <a:pt x="1302" y="10934"/>
                    <a:pt x="1902" y="10166"/>
                  </a:cubicBezTo>
                  <a:cubicBezTo>
                    <a:pt x="2403" y="10166"/>
                    <a:pt x="2870" y="10166"/>
                    <a:pt x="3370" y="10133"/>
                  </a:cubicBezTo>
                  <a:lnTo>
                    <a:pt x="4871" y="10133"/>
                  </a:lnTo>
                  <a:cubicBezTo>
                    <a:pt x="4904" y="10133"/>
                    <a:pt x="4904" y="10100"/>
                    <a:pt x="4871" y="10100"/>
                  </a:cubicBezTo>
                  <a:lnTo>
                    <a:pt x="1969" y="10100"/>
                  </a:lnTo>
                  <a:cubicBezTo>
                    <a:pt x="2536" y="9433"/>
                    <a:pt x="3103" y="8765"/>
                    <a:pt x="3670" y="8065"/>
                  </a:cubicBezTo>
                  <a:lnTo>
                    <a:pt x="4304" y="7331"/>
                  </a:lnTo>
                  <a:cubicBezTo>
                    <a:pt x="4404" y="7348"/>
                    <a:pt x="4496" y="7356"/>
                    <a:pt x="4588" y="7356"/>
                  </a:cubicBezTo>
                  <a:cubicBezTo>
                    <a:pt x="4679" y="7356"/>
                    <a:pt x="4771" y="7348"/>
                    <a:pt x="4871" y="7331"/>
                  </a:cubicBezTo>
                  <a:lnTo>
                    <a:pt x="6839" y="7331"/>
                  </a:lnTo>
                  <a:cubicBezTo>
                    <a:pt x="7740" y="7331"/>
                    <a:pt x="8640" y="7298"/>
                    <a:pt x="9508" y="7298"/>
                  </a:cubicBezTo>
                  <a:cubicBezTo>
                    <a:pt x="9541" y="7264"/>
                    <a:pt x="9541" y="7231"/>
                    <a:pt x="9508" y="7231"/>
                  </a:cubicBezTo>
                  <a:cubicBezTo>
                    <a:pt x="8640" y="7231"/>
                    <a:pt x="7740" y="7198"/>
                    <a:pt x="6839" y="7164"/>
                  </a:cubicBezTo>
                  <a:lnTo>
                    <a:pt x="5572" y="7131"/>
                  </a:lnTo>
                  <a:lnTo>
                    <a:pt x="4437" y="7131"/>
                  </a:lnTo>
                  <a:lnTo>
                    <a:pt x="5905" y="5396"/>
                  </a:lnTo>
                  <a:cubicBezTo>
                    <a:pt x="5905" y="5396"/>
                    <a:pt x="5939" y="5396"/>
                    <a:pt x="5939" y="5363"/>
                  </a:cubicBezTo>
                  <a:cubicBezTo>
                    <a:pt x="6406" y="4796"/>
                    <a:pt x="6873" y="4229"/>
                    <a:pt x="7373" y="3695"/>
                  </a:cubicBezTo>
                  <a:lnTo>
                    <a:pt x="7573" y="3462"/>
                  </a:lnTo>
                  <a:cubicBezTo>
                    <a:pt x="7922" y="3479"/>
                    <a:pt x="8273" y="3485"/>
                    <a:pt x="8626" y="3485"/>
                  </a:cubicBezTo>
                  <a:cubicBezTo>
                    <a:pt x="9418" y="3485"/>
                    <a:pt x="10215" y="3455"/>
                    <a:pt x="11005" y="3455"/>
                  </a:cubicBezTo>
                  <a:cubicBezTo>
                    <a:pt x="11207" y="3455"/>
                    <a:pt x="11408" y="3457"/>
                    <a:pt x="11609" y="3462"/>
                  </a:cubicBezTo>
                  <a:cubicBezTo>
                    <a:pt x="11676" y="3428"/>
                    <a:pt x="11676" y="3362"/>
                    <a:pt x="11643" y="3362"/>
                  </a:cubicBezTo>
                  <a:cubicBezTo>
                    <a:pt x="10528" y="3362"/>
                    <a:pt x="9412" y="3288"/>
                    <a:pt x="8297" y="3288"/>
                  </a:cubicBezTo>
                  <a:cubicBezTo>
                    <a:pt x="8111" y="3288"/>
                    <a:pt x="7926" y="3290"/>
                    <a:pt x="7740" y="3295"/>
                  </a:cubicBezTo>
                  <a:lnTo>
                    <a:pt x="8474" y="2461"/>
                  </a:lnTo>
                  <a:cubicBezTo>
                    <a:pt x="8841" y="2061"/>
                    <a:pt x="9174" y="1660"/>
                    <a:pt x="9508" y="1260"/>
                  </a:cubicBezTo>
                  <a:cubicBezTo>
                    <a:pt x="9508" y="1236"/>
                    <a:pt x="9508" y="1213"/>
                    <a:pt x="9484" y="1213"/>
                  </a:cubicBezTo>
                  <a:cubicBezTo>
                    <a:pt x="9474" y="1213"/>
                    <a:pt x="9461" y="1217"/>
                    <a:pt x="9441" y="1227"/>
                  </a:cubicBezTo>
                  <a:cubicBezTo>
                    <a:pt x="9074" y="1527"/>
                    <a:pt x="8774" y="1860"/>
                    <a:pt x="8474" y="2194"/>
                  </a:cubicBezTo>
                  <a:cubicBezTo>
                    <a:pt x="8140" y="2561"/>
                    <a:pt x="7807" y="2895"/>
                    <a:pt x="7473" y="3261"/>
                  </a:cubicBezTo>
                  <a:cubicBezTo>
                    <a:pt x="6973" y="3795"/>
                    <a:pt x="6506" y="4329"/>
                    <a:pt x="6005" y="4896"/>
                  </a:cubicBezTo>
                  <a:lnTo>
                    <a:pt x="6005" y="4729"/>
                  </a:lnTo>
                  <a:lnTo>
                    <a:pt x="6005" y="4029"/>
                  </a:lnTo>
                  <a:lnTo>
                    <a:pt x="6005" y="2728"/>
                  </a:lnTo>
                  <a:cubicBezTo>
                    <a:pt x="6005" y="1827"/>
                    <a:pt x="6005" y="926"/>
                    <a:pt x="6072" y="26"/>
                  </a:cubicBezTo>
                  <a:cubicBezTo>
                    <a:pt x="6072" y="9"/>
                    <a:pt x="6064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4728696" y="3334789"/>
              <a:ext cx="8757" cy="742"/>
            </a:xfrm>
            <a:custGeom>
              <a:avLst/>
              <a:gdLst/>
              <a:ahLst/>
              <a:cxnLst/>
              <a:rect l="l" t="t" r="r" b="b"/>
              <a:pathLst>
                <a:path w="401" h="34" extrusionOk="0">
                  <a:moveTo>
                    <a:pt x="34" y="1"/>
                  </a:moveTo>
                  <a:cubicBezTo>
                    <a:pt x="1" y="1"/>
                    <a:pt x="1" y="34"/>
                    <a:pt x="34" y="34"/>
                  </a:cubicBezTo>
                  <a:lnTo>
                    <a:pt x="367" y="34"/>
                  </a:lnTo>
                  <a:cubicBezTo>
                    <a:pt x="401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4667509" y="3332780"/>
              <a:ext cx="53917" cy="2752"/>
            </a:xfrm>
            <a:custGeom>
              <a:avLst/>
              <a:gdLst/>
              <a:ahLst/>
              <a:cxnLst/>
              <a:rect l="l" t="t" r="r" b="b"/>
              <a:pathLst>
                <a:path w="2469" h="126" extrusionOk="0">
                  <a:moveTo>
                    <a:pt x="297" y="1"/>
                  </a:moveTo>
                  <a:cubicBezTo>
                    <a:pt x="201" y="1"/>
                    <a:pt x="101" y="9"/>
                    <a:pt x="1" y="26"/>
                  </a:cubicBezTo>
                  <a:lnTo>
                    <a:pt x="1" y="93"/>
                  </a:lnTo>
                  <a:cubicBezTo>
                    <a:pt x="201" y="126"/>
                    <a:pt x="401" y="126"/>
                    <a:pt x="568" y="126"/>
                  </a:cubicBezTo>
                  <a:lnTo>
                    <a:pt x="2469" y="126"/>
                  </a:lnTo>
                  <a:cubicBezTo>
                    <a:pt x="2469" y="93"/>
                    <a:pt x="2469" y="93"/>
                    <a:pt x="2469" y="93"/>
                  </a:cubicBezTo>
                  <a:lnTo>
                    <a:pt x="1201" y="59"/>
                  </a:lnTo>
                  <a:lnTo>
                    <a:pt x="568" y="26"/>
                  </a:lnTo>
                  <a:cubicBezTo>
                    <a:pt x="484" y="9"/>
                    <a:pt x="392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4585205" y="3414909"/>
              <a:ext cx="56799" cy="6049"/>
            </a:xfrm>
            <a:custGeom>
              <a:avLst/>
              <a:gdLst/>
              <a:ahLst/>
              <a:cxnLst/>
              <a:rect l="l" t="t" r="r" b="b"/>
              <a:pathLst>
                <a:path w="2601" h="277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101"/>
                    <a:pt x="1701" y="134"/>
                    <a:pt x="2569" y="268"/>
                  </a:cubicBezTo>
                  <a:cubicBezTo>
                    <a:pt x="2575" y="274"/>
                    <a:pt x="2581" y="277"/>
                    <a:pt x="2585" y="277"/>
                  </a:cubicBezTo>
                  <a:cubicBezTo>
                    <a:pt x="2601" y="277"/>
                    <a:pt x="2595" y="234"/>
                    <a:pt x="2569" y="234"/>
                  </a:cubicBezTo>
                  <a:cubicBezTo>
                    <a:pt x="1735" y="101"/>
                    <a:pt x="867" y="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4558236" y="3301684"/>
              <a:ext cx="7316" cy="43151"/>
            </a:xfrm>
            <a:custGeom>
              <a:avLst/>
              <a:gdLst/>
              <a:ahLst/>
              <a:cxnLst/>
              <a:rect l="l" t="t" r="r" b="b"/>
              <a:pathLst>
                <a:path w="335" h="1976" extrusionOk="0">
                  <a:moveTo>
                    <a:pt x="50" y="1"/>
                  </a:moveTo>
                  <a:cubicBezTo>
                    <a:pt x="31" y="1"/>
                    <a:pt x="1" y="15"/>
                    <a:pt x="1" y="15"/>
                  </a:cubicBezTo>
                  <a:cubicBezTo>
                    <a:pt x="34" y="349"/>
                    <a:pt x="68" y="649"/>
                    <a:pt x="101" y="983"/>
                  </a:cubicBezTo>
                  <a:cubicBezTo>
                    <a:pt x="101" y="1150"/>
                    <a:pt x="134" y="1316"/>
                    <a:pt x="134" y="1483"/>
                  </a:cubicBezTo>
                  <a:cubicBezTo>
                    <a:pt x="134" y="1617"/>
                    <a:pt x="168" y="1783"/>
                    <a:pt x="201" y="1950"/>
                  </a:cubicBezTo>
                  <a:cubicBezTo>
                    <a:pt x="218" y="1967"/>
                    <a:pt x="243" y="1975"/>
                    <a:pt x="268" y="1975"/>
                  </a:cubicBezTo>
                  <a:cubicBezTo>
                    <a:pt x="293" y="1975"/>
                    <a:pt x="318" y="1967"/>
                    <a:pt x="335" y="1950"/>
                  </a:cubicBezTo>
                  <a:cubicBezTo>
                    <a:pt x="335" y="1850"/>
                    <a:pt x="335" y="1783"/>
                    <a:pt x="335" y="1683"/>
                  </a:cubicBezTo>
                  <a:lnTo>
                    <a:pt x="301" y="1450"/>
                  </a:lnTo>
                  <a:cubicBezTo>
                    <a:pt x="301" y="1283"/>
                    <a:pt x="234" y="1116"/>
                    <a:pt x="201" y="949"/>
                  </a:cubicBezTo>
                  <a:cubicBezTo>
                    <a:pt x="168" y="649"/>
                    <a:pt x="101" y="316"/>
                    <a:pt x="68" y="15"/>
                  </a:cubicBezTo>
                  <a:cubicBezTo>
                    <a:pt x="68" y="4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4837969" y="3092158"/>
              <a:ext cx="101260" cy="684082"/>
            </a:xfrm>
            <a:custGeom>
              <a:avLst/>
              <a:gdLst/>
              <a:ahLst/>
              <a:cxnLst/>
              <a:rect l="l" t="t" r="r" b="b"/>
              <a:pathLst>
                <a:path w="4637" h="31326" extrusionOk="0">
                  <a:moveTo>
                    <a:pt x="2733" y="0"/>
                  </a:moveTo>
                  <a:cubicBezTo>
                    <a:pt x="2701" y="0"/>
                    <a:pt x="2668" y="1"/>
                    <a:pt x="2635" y="4"/>
                  </a:cubicBezTo>
                  <a:cubicBezTo>
                    <a:pt x="1768" y="37"/>
                    <a:pt x="1368" y="938"/>
                    <a:pt x="1201" y="1671"/>
                  </a:cubicBezTo>
                  <a:cubicBezTo>
                    <a:pt x="634" y="3906"/>
                    <a:pt x="601" y="6241"/>
                    <a:pt x="467" y="8543"/>
                  </a:cubicBezTo>
                  <a:cubicBezTo>
                    <a:pt x="234" y="13380"/>
                    <a:pt x="33" y="18250"/>
                    <a:pt x="0" y="23087"/>
                  </a:cubicBezTo>
                  <a:lnTo>
                    <a:pt x="0" y="27123"/>
                  </a:lnTo>
                  <a:cubicBezTo>
                    <a:pt x="0" y="28491"/>
                    <a:pt x="0" y="29858"/>
                    <a:pt x="100" y="31226"/>
                  </a:cubicBezTo>
                  <a:cubicBezTo>
                    <a:pt x="100" y="31293"/>
                    <a:pt x="150" y="31326"/>
                    <a:pt x="200" y="31326"/>
                  </a:cubicBezTo>
                  <a:cubicBezTo>
                    <a:pt x="250" y="31326"/>
                    <a:pt x="300" y="31293"/>
                    <a:pt x="300" y="31226"/>
                  </a:cubicBezTo>
                  <a:cubicBezTo>
                    <a:pt x="300" y="30058"/>
                    <a:pt x="267" y="28891"/>
                    <a:pt x="267" y="27723"/>
                  </a:cubicBezTo>
                  <a:cubicBezTo>
                    <a:pt x="267" y="26556"/>
                    <a:pt x="267" y="25422"/>
                    <a:pt x="267" y="24288"/>
                  </a:cubicBezTo>
                  <a:cubicBezTo>
                    <a:pt x="300" y="21953"/>
                    <a:pt x="367" y="19651"/>
                    <a:pt x="467" y="17349"/>
                  </a:cubicBezTo>
                  <a:cubicBezTo>
                    <a:pt x="534" y="15048"/>
                    <a:pt x="634" y="12746"/>
                    <a:pt x="734" y="10444"/>
                  </a:cubicBezTo>
                  <a:cubicBezTo>
                    <a:pt x="801" y="9277"/>
                    <a:pt x="834" y="8143"/>
                    <a:pt x="901" y="6975"/>
                  </a:cubicBezTo>
                  <a:cubicBezTo>
                    <a:pt x="934" y="5841"/>
                    <a:pt x="1001" y="4740"/>
                    <a:pt x="1101" y="3639"/>
                  </a:cubicBezTo>
                  <a:cubicBezTo>
                    <a:pt x="1201" y="3039"/>
                    <a:pt x="1268" y="2405"/>
                    <a:pt x="1401" y="1805"/>
                  </a:cubicBezTo>
                  <a:cubicBezTo>
                    <a:pt x="1468" y="1338"/>
                    <a:pt x="1668" y="904"/>
                    <a:pt x="1935" y="537"/>
                  </a:cubicBezTo>
                  <a:cubicBezTo>
                    <a:pt x="2153" y="319"/>
                    <a:pt x="2451" y="210"/>
                    <a:pt x="2752" y="210"/>
                  </a:cubicBezTo>
                  <a:cubicBezTo>
                    <a:pt x="3003" y="210"/>
                    <a:pt x="3257" y="286"/>
                    <a:pt x="3469" y="437"/>
                  </a:cubicBezTo>
                  <a:cubicBezTo>
                    <a:pt x="3936" y="771"/>
                    <a:pt x="4303" y="1238"/>
                    <a:pt x="4537" y="1771"/>
                  </a:cubicBezTo>
                  <a:cubicBezTo>
                    <a:pt x="4570" y="1771"/>
                    <a:pt x="4637" y="1738"/>
                    <a:pt x="4603" y="1738"/>
                  </a:cubicBezTo>
                  <a:cubicBezTo>
                    <a:pt x="4216" y="963"/>
                    <a:pt x="3703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4879262" y="3079471"/>
              <a:ext cx="146661" cy="183238"/>
            </a:xfrm>
            <a:custGeom>
              <a:avLst/>
              <a:gdLst/>
              <a:ahLst/>
              <a:cxnLst/>
              <a:rect l="l" t="t" r="r" b="b"/>
              <a:pathLst>
                <a:path w="6716" h="8391" extrusionOk="0">
                  <a:moveTo>
                    <a:pt x="2660" y="1"/>
                  </a:moveTo>
                  <a:cubicBezTo>
                    <a:pt x="1909" y="1"/>
                    <a:pt x="2446" y="1952"/>
                    <a:pt x="2446" y="1952"/>
                  </a:cubicBezTo>
                  <a:cubicBezTo>
                    <a:pt x="2446" y="1952"/>
                    <a:pt x="1454" y="1255"/>
                    <a:pt x="798" y="1255"/>
                  </a:cubicBezTo>
                  <a:cubicBezTo>
                    <a:pt x="305" y="1255"/>
                    <a:pt x="1" y="1647"/>
                    <a:pt x="444" y="3020"/>
                  </a:cubicBezTo>
                  <a:cubicBezTo>
                    <a:pt x="1145" y="5154"/>
                    <a:pt x="6715" y="8390"/>
                    <a:pt x="6715" y="8390"/>
                  </a:cubicBezTo>
                  <a:cubicBezTo>
                    <a:pt x="6715" y="8390"/>
                    <a:pt x="6615" y="2920"/>
                    <a:pt x="3480" y="418"/>
                  </a:cubicBezTo>
                  <a:cubicBezTo>
                    <a:pt x="3109" y="120"/>
                    <a:pt x="2845" y="1"/>
                    <a:pt x="2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4914442" y="3126879"/>
              <a:ext cx="105650" cy="119801"/>
            </a:xfrm>
            <a:custGeom>
              <a:avLst/>
              <a:gdLst/>
              <a:ahLst/>
              <a:cxnLst/>
              <a:rect l="l" t="t" r="r" b="b"/>
              <a:pathLst>
                <a:path w="4838" h="5486" extrusionOk="0">
                  <a:moveTo>
                    <a:pt x="1028" y="1"/>
                  </a:moveTo>
                  <a:cubicBezTo>
                    <a:pt x="1018" y="1"/>
                    <a:pt x="1001" y="24"/>
                    <a:pt x="1001" y="48"/>
                  </a:cubicBezTo>
                  <a:cubicBezTo>
                    <a:pt x="1368" y="515"/>
                    <a:pt x="1702" y="982"/>
                    <a:pt x="2035" y="1449"/>
                  </a:cubicBezTo>
                  <a:cubicBezTo>
                    <a:pt x="1402" y="1282"/>
                    <a:pt x="734" y="1182"/>
                    <a:pt x="67" y="1115"/>
                  </a:cubicBezTo>
                  <a:cubicBezTo>
                    <a:pt x="34" y="1115"/>
                    <a:pt x="1" y="1149"/>
                    <a:pt x="67" y="1149"/>
                  </a:cubicBezTo>
                  <a:cubicBezTo>
                    <a:pt x="768" y="1249"/>
                    <a:pt x="1468" y="1449"/>
                    <a:pt x="2135" y="1582"/>
                  </a:cubicBezTo>
                  <a:cubicBezTo>
                    <a:pt x="2402" y="1949"/>
                    <a:pt x="2669" y="2350"/>
                    <a:pt x="2936" y="2717"/>
                  </a:cubicBezTo>
                  <a:lnTo>
                    <a:pt x="3236" y="3184"/>
                  </a:lnTo>
                  <a:lnTo>
                    <a:pt x="3003" y="3150"/>
                  </a:lnTo>
                  <a:lnTo>
                    <a:pt x="2536" y="3117"/>
                  </a:lnTo>
                  <a:cubicBezTo>
                    <a:pt x="2202" y="3084"/>
                    <a:pt x="1902" y="3084"/>
                    <a:pt x="1568" y="3050"/>
                  </a:cubicBezTo>
                  <a:cubicBezTo>
                    <a:pt x="1535" y="3050"/>
                    <a:pt x="1535" y="3117"/>
                    <a:pt x="1568" y="3117"/>
                  </a:cubicBezTo>
                  <a:cubicBezTo>
                    <a:pt x="1902" y="3117"/>
                    <a:pt x="2202" y="3150"/>
                    <a:pt x="2502" y="3184"/>
                  </a:cubicBezTo>
                  <a:lnTo>
                    <a:pt x="3003" y="3250"/>
                  </a:lnTo>
                  <a:lnTo>
                    <a:pt x="3303" y="3250"/>
                  </a:lnTo>
                  <a:lnTo>
                    <a:pt x="3837" y="4051"/>
                  </a:lnTo>
                  <a:cubicBezTo>
                    <a:pt x="4137" y="4518"/>
                    <a:pt x="4437" y="5018"/>
                    <a:pt x="4771" y="5485"/>
                  </a:cubicBezTo>
                  <a:cubicBezTo>
                    <a:pt x="4771" y="5485"/>
                    <a:pt x="4837" y="5485"/>
                    <a:pt x="4804" y="5452"/>
                  </a:cubicBezTo>
                  <a:cubicBezTo>
                    <a:pt x="4537" y="4952"/>
                    <a:pt x="4237" y="4451"/>
                    <a:pt x="3937" y="3984"/>
                  </a:cubicBezTo>
                  <a:cubicBezTo>
                    <a:pt x="3870" y="3917"/>
                    <a:pt x="3837" y="3817"/>
                    <a:pt x="3770" y="3751"/>
                  </a:cubicBezTo>
                  <a:cubicBezTo>
                    <a:pt x="3770" y="3651"/>
                    <a:pt x="3770" y="3584"/>
                    <a:pt x="3770" y="3484"/>
                  </a:cubicBezTo>
                  <a:lnTo>
                    <a:pt x="3770" y="3084"/>
                  </a:lnTo>
                  <a:cubicBezTo>
                    <a:pt x="3770" y="2850"/>
                    <a:pt x="3770" y="2583"/>
                    <a:pt x="3803" y="2316"/>
                  </a:cubicBezTo>
                  <a:cubicBezTo>
                    <a:pt x="3803" y="2300"/>
                    <a:pt x="3787" y="2291"/>
                    <a:pt x="3770" y="2291"/>
                  </a:cubicBezTo>
                  <a:cubicBezTo>
                    <a:pt x="3753" y="2291"/>
                    <a:pt x="3737" y="2300"/>
                    <a:pt x="3737" y="2316"/>
                  </a:cubicBezTo>
                  <a:cubicBezTo>
                    <a:pt x="3737" y="2583"/>
                    <a:pt x="3737" y="2817"/>
                    <a:pt x="3737" y="3084"/>
                  </a:cubicBezTo>
                  <a:lnTo>
                    <a:pt x="3737" y="3450"/>
                  </a:lnTo>
                  <a:lnTo>
                    <a:pt x="3737" y="3617"/>
                  </a:lnTo>
                  <a:cubicBezTo>
                    <a:pt x="3503" y="3284"/>
                    <a:pt x="3270" y="2917"/>
                    <a:pt x="3036" y="2617"/>
                  </a:cubicBezTo>
                  <a:lnTo>
                    <a:pt x="2836" y="2316"/>
                  </a:lnTo>
                  <a:cubicBezTo>
                    <a:pt x="2803" y="1983"/>
                    <a:pt x="2803" y="1649"/>
                    <a:pt x="2836" y="1349"/>
                  </a:cubicBezTo>
                  <a:lnTo>
                    <a:pt x="2836" y="282"/>
                  </a:lnTo>
                  <a:cubicBezTo>
                    <a:pt x="2836" y="265"/>
                    <a:pt x="2828" y="257"/>
                    <a:pt x="2815" y="257"/>
                  </a:cubicBezTo>
                  <a:cubicBezTo>
                    <a:pt x="2803" y="257"/>
                    <a:pt x="2786" y="265"/>
                    <a:pt x="2769" y="282"/>
                  </a:cubicBezTo>
                  <a:cubicBezTo>
                    <a:pt x="2769" y="648"/>
                    <a:pt x="2769" y="1015"/>
                    <a:pt x="2736" y="1382"/>
                  </a:cubicBezTo>
                  <a:cubicBezTo>
                    <a:pt x="2736" y="1649"/>
                    <a:pt x="2736" y="1883"/>
                    <a:pt x="2736" y="2150"/>
                  </a:cubicBezTo>
                  <a:cubicBezTo>
                    <a:pt x="2202" y="1416"/>
                    <a:pt x="1635" y="715"/>
                    <a:pt x="1035" y="15"/>
                  </a:cubicBezTo>
                  <a:cubicBezTo>
                    <a:pt x="1035" y="5"/>
                    <a:pt x="1032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4968357" y="3114978"/>
              <a:ext cx="2555" cy="32625"/>
            </a:xfrm>
            <a:custGeom>
              <a:avLst/>
              <a:gdLst/>
              <a:ahLst/>
              <a:cxnLst/>
              <a:rect l="l" t="t" r="r" b="b"/>
              <a:pathLst>
                <a:path w="117" h="1494" extrusionOk="0">
                  <a:moveTo>
                    <a:pt x="83" y="1"/>
                  </a:moveTo>
                  <a:cubicBezTo>
                    <a:pt x="67" y="1"/>
                    <a:pt x="50" y="9"/>
                    <a:pt x="67" y="26"/>
                  </a:cubicBezTo>
                  <a:cubicBezTo>
                    <a:pt x="67" y="293"/>
                    <a:pt x="33" y="526"/>
                    <a:pt x="0" y="760"/>
                  </a:cubicBezTo>
                  <a:lnTo>
                    <a:pt x="0" y="1127"/>
                  </a:lnTo>
                  <a:lnTo>
                    <a:pt x="0" y="1294"/>
                  </a:lnTo>
                  <a:cubicBezTo>
                    <a:pt x="0" y="1360"/>
                    <a:pt x="0" y="1427"/>
                    <a:pt x="0" y="1494"/>
                  </a:cubicBezTo>
                  <a:lnTo>
                    <a:pt x="67" y="1494"/>
                  </a:lnTo>
                  <a:cubicBezTo>
                    <a:pt x="67" y="1427"/>
                    <a:pt x="67" y="1360"/>
                    <a:pt x="67" y="1327"/>
                  </a:cubicBezTo>
                  <a:lnTo>
                    <a:pt x="67" y="1127"/>
                  </a:lnTo>
                  <a:lnTo>
                    <a:pt x="67" y="793"/>
                  </a:lnTo>
                  <a:cubicBezTo>
                    <a:pt x="67" y="526"/>
                    <a:pt x="67" y="293"/>
                    <a:pt x="100" y="26"/>
                  </a:cubicBezTo>
                  <a:cubicBezTo>
                    <a:pt x="117" y="9"/>
                    <a:pt x="100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4925360" y="3163609"/>
              <a:ext cx="29896" cy="4389"/>
            </a:xfrm>
            <a:custGeom>
              <a:avLst/>
              <a:gdLst/>
              <a:ahLst/>
              <a:cxnLst/>
              <a:rect l="l" t="t" r="r" b="b"/>
              <a:pathLst>
                <a:path w="1369" h="201" extrusionOk="0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468" y="101"/>
                    <a:pt x="902" y="167"/>
                    <a:pt x="1369" y="201"/>
                  </a:cubicBezTo>
                  <a:cubicBezTo>
                    <a:pt x="1369" y="201"/>
                    <a:pt x="1369" y="134"/>
                    <a:pt x="1369" y="134"/>
                  </a:cubicBezTo>
                  <a:cubicBezTo>
                    <a:pt x="1135" y="101"/>
                    <a:pt x="935" y="101"/>
                    <a:pt x="735" y="67"/>
                  </a:cubicBezTo>
                  <a:cubicBezTo>
                    <a:pt x="501" y="67"/>
                    <a:pt x="268" y="34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4992749" y="3166710"/>
              <a:ext cx="393" cy="568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5" y="0"/>
                  </a:moveTo>
                  <a:cubicBezTo>
                    <a:pt x="0" y="0"/>
                    <a:pt x="0" y="9"/>
                    <a:pt x="17" y="25"/>
                  </a:cubicBezTo>
                  <a:cubicBezTo>
                    <a:pt x="17" y="9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4731600" y="3432379"/>
              <a:ext cx="210557" cy="373203"/>
            </a:xfrm>
            <a:custGeom>
              <a:avLst/>
              <a:gdLst/>
              <a:ahLst/>
              <a:cxnLst/>
              <a:rect l="l" t="t" r="r" b="b"/>
              <a:pathLst>
                <a:path w="9642" h="17090" extrusionOk="0">
                  <a:moveTo>
                    <a:pt x="5707" y="1"/>
                  </a:moveTo>
                  <a:cubicBezTo>
                    <a:pt x="4441" y="1"/>
                    <a:pt x="3561" y="954"/>
                    <a:pt x="3036" y="2036"/>
                  </a:cubicBezTo>
                  <a:cubicBezTo>
                    <a:pt x="2770" y="2603"/>
                    <a:pt x="2569" y="3204"/>
                    <a:pt x="2403" y="3837"/>
                  </a:cubicBezTo>
                  <a:cubicBezTo>
                    <a:pt x="2169" y="4671"/>
                    <a:pt x="1936" y="5505"/>
                    <a:pt x="1736" y="6339"/>
                  </a:cubicBezTo>
                  <a:cubicBezTo>
                    <a:pt x="1335" y="7974"/>
                    <a:pt x="968" y="9642"/>
                    <a:pt x="701" y="11309"/>
                  </a:cubicBezTo>
                  <a:cubicBezTo>
                    <a:pt x="535" y="12210"/>
                    <a:pt x="368" y="13144"/>
                    <a:pt x="268" y="14078"/>
                  </a:cubicBezTo>
                  <a:cubicBezTo>
                    <a:pt x="134" y="15012"/>
                    <a:pt x="34" y="15979"/>
                    <a:pt x="1" y="16947"/>
                  </a:cubicBezTo>
                  <a:cubicBezTo>
                    <a:pt x="1" y="17038"/>
                    <a:pt x="82" y="17090"/>
                    <a:pt x="160" y="17090"/>
                  </a:cubicBezTo>
                  <a:cubicBezTo>
                    <a:pt x="224" y="17090"/>
                    <a:pt x="286" y="17055"/>
                    <a:pt x="301" y="16980"/>
                  </a:cubicBezTo>
                  <a:cubicBezTo>
                    <a:pt x="468" y="16180"/>
                    <a:pt x="535" y="15379"/>
                    <a:pt x="635" y="14612"/>
                  </a:cubicBezTo>
                  <a:cubicBezTo>
                    <a:pt x="735" y="13811"/>
                    <a:pt x="868" y="13011"/>
                    <a:pt x="1002" y="12210"/>
                  </a:cubicBezTo>
                  <a:cubicBezTo>
                    <a:pt x="1269" y="10642"/>
                    <a:pt x="1602" y="9075"/>
                    <a:pt x="1936" y="7507"/>
                  </a:cubicBezTo>
                  <a:cubicBezTo>
                    <a:pt x="2269" y="6039"/>
                    <a:pt x="2603" y="4538"/>
                    <a:pt x="3070" y="3070"/>
                  </a:cubicBezTo>
                  <a:cubicBezTo>
                    <a:pt x="3437" y="2070"/>
                    <a:pt x="3970" y="835"/>
                    <a:pt x="5071" y="468"/>
                  </a:cubicBezTo>
                  <a:cubicBezTo>
                    <a:pt x="5344" y="379"/>
                    <a:pt x="5611" y="340"/>
                    <a:pt x="5874" y="340"/>
                  </a:cubicBezTo>
                  <a:cubicBezTo>
                    <a:pt x="7281" y="340"/>
                    <a:pt x="8539" y="1482"/>
                    <a:pt x="9608" y="2270"/>
                  </a:cubicBezTo>
                  <a:cubicBezTo>
                    <a:pt x="9608" y="2270"/>
                    <a:pt x="9641" y="2236"/>
                    <a:pt x="9608" y="2236"/>
                  </a:cubicBezTo>
                  <a:cubicBezTo>
                    <a:pt x="8407" y="1336"/>
                    <a:pt x="7373" y="68"/>
                    <a:pt x="5772" y="1"/>
                  </a:cubicBezTo>
                  <a:cubicBezTo>
                    <a:pt x="5750" y="1"/>
                    <a:pt x="5728" y="1"/>
                    <a:pt x="5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4808816" y="3380298"/>
              <a:ext cx="300025" cy="363900"/>
            </a:xfrm>
            <a:custGeom>
              <a:avLst/>
              <a:gdLst/>
              <a:ahLst/>
              <a:cxnLst/>
              <a:rect l="l" t="t" r="r" b="b"/>
              <a:pathLst>
                <a:path w="13739" h="16664" extrusionOk="0">
                  <a:moveTo>
                    <a:pt x="5799" y="1"/>
                  </a:moveTo>
                  <a:cubicBezTo>
                    <a:pt x="5633" y="1"/>
                    <a:pt x="5479" y="28"/>
                    <a:pt x="5338" y="85"/>
                  </a:cubicBezTo>
                  <a:cubicBezTo>
                    <a:pt x="3770" y="685"/>
                    <a:pt x="4871" y="3754"/>
                    <a:pt x="4871" y="3754"/>
                  </a:cubicBezTo>
                  <a:cubicBezTo>
                    <a:pt x="4871" y="3754"/>
                    <a:pt x="3893" y="2993"/>
                    <a:pt x="2764" y="2993"/>
                  </a:cubicBezTo>
                  <a:cubicBezTo>
                    <a:pt x="2361" y="2993"/>
                    <a:pt x="1939" y="3090"/>
                    <a:pt x="1535" y="3354"/>
                  </a:cubicBezTo>
                  <a:cubicBezTo>
                    <a:pt x="1" y="4354"/>
                    <a:pt x="868" y="8191"/>
                    <a:pt x="4404" y="11126"/>
                  </a:cubicBezTo>
                  <a:cubicBezTo>
                    <a:pt x="6972" y="13194"/>
                    <a:pt x="9741" y="15062"/>
                    <a:pt x="12610" y="16663"/>
                  </a:cubicBezTo>
                  <a:cubicBezTo>
                    <a:pt x="13738" y="6727"/>
                    <a:pt x="8386" y="1"/>
                    <a:pt x="5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4894767" y="3450787"/>
              <a:ext cx="174634" cy="244908"/>
            </a:xfrm>
            <a:custGeom>
              <a:avLst/>
              <a:gdLst/>
              <a:ahLst/>
              <a:cxnLst/>
              <a:rect l="l" t="t" r="r" b="b"/>
              <a:pathLst>
                <a:path w="7997" h="11215" extrusionOk="0">
                  <a:moveTo>
                    <a:pt x="4216" y="1"/>
                  </a:moveTo>
                  <a:cubicBezTo>
                    <a:pt x="4204" y="1"/>
                    <a:pt x="4187" y="9"/>
                    <a:pt x="4171" y="26"/>
                  </a:cubicBezTo>
                  <a:cubicBezTo>
                    <a:pt x="4004" y="693"/>
                    <a:pt x="3837" y="1360"/>
                    <a:pt x="3704" y="2027"/>
                  </a:cubicBezTo>
                  <a:cubicBezTo>
                    <a:pt x="3637" y="2361"/>
                    <a:pt x="3570" y="2694"/>
                    <a:pt x="3537" y="3028"/>
                  </a:cubicBezTo>
                  <a:cubicBezTo>
                    <a:pt x="3503" y="3195"/>
                    <a:pt x="3503" y="3361"/>
                    <a:pt x="3470" y="3528"/>
                  </a:cubicBezTo>
                  <a:lnTo>
                    <a:pt x="3470" y="3695"/>
                  </a:lnTo>
                  <a:cubicBezTo>
                    <a:pt x="3303" y="3461"/>
                    <a:pt x="3137" y="3195"/>
                    <a:pt x="2970" y="2961"/>
                  </a:cubicBezTo>
                  <a:cubicBezTo>
                    <a:pt x="2436" y="2261"/>
                    <a:pt x="1869" y="1560"/>
                    <a:pt x="1302" y="893"/>
                  </a:cubicBezTo>
                  <a:cubicBezTo>
                    <a:pt x="1302" y="883"/>
                    <a:pt x="1296" y="879"/>
                    <a:pt x="1289" y="879"/>
                  </a:cubicBezTo>
                  <a:cubicBezTo>
                    <a:pt x="1271" y="879"/>
                    <a:pt x="1245" y="903"/>
                    <a:pt x="1269" y="926"/>
                  </a:cubicBezTo>
                  <a:cubicBezTo>
                    <a:pt x="2236" y="2161"/>
                    <a:pt x="3103" y="3461"/>
                    <a:pt x="3937" y="4829"/>
                  </a:cubicBezTo>
                  <a:cubicBezTo>
                    <a:pt x="4071" y="5063"/>
                    <a:pt x="4237" y="5329"/>
                    <a:pt x="4371" y="5563"/>
                  </a:cubicBezTo>
                  <a:lnTo>
                    <a:pt x="4237" y="5563"/>
                  </a:lnTo>
                  <a:cubicBezTo>
                    <a:pt x="4037" y="5530"/>
                    <a:pt x="3804" y="5530"/>
                    <a:pt x="3637" y="5496"/>
                  </a:cubicBezTo>
                  <a:cubicBezTo>
                    <a:pt x="3203" y="5463"/>
                    <a:pt x="2836" y="5430"/>
                    <a:pt x="2436" y="5396"/>
                  </a:cubicBezTo>
                  <a:cubicBezTo>
                    <a:pt x="1635" y="5329"/>
                    <a:pt x="835" y="5296"/>
                    <a:pt x="34" y="5196"/>
                  </a:cubicBezTo>
                  <a:cubicBezTo>
                    <a:pt x="1" y="5196"/>
                    <a:pt x="1" y="5263"/>
                    <a:pt x="34" y="5263"/>
                  </a:cubicBezTo>
                  <a:cubicBezTo>
                    <a:pt x="835" y="5363"/>
                    <a:pt x="1635" y="5496"/>
                    <a:pt x="2469" y="5596"/>
                  </a:cubicBezTo>
                  <a:lnTo>
                    <a:pt x="3637" y="5763"/>
                  </a:lnTo>
                  <a:cubicBezTo>
                    <a:pt x="3937" y="5830"/>
                    <a:pt x="4237" y="5863"/>
                    <a:pt x="4538" y="5863"/>
                  </a:cubicBezTo>
                  <a:lnTo>
                    <a:pt x="5472" y="7331"/>
                  </a:lnTo>
                  <a:lnTo>
                    <a:pt x="2569" y="7331"/>
                  </a:lnTo>
                  <a:cubicBezTo>
                    <a:pt x="2536" y="7331"/>
                    <a:pt x="2536" y="7364"/>
                    <a:pt x="2569" y="7364"/>
                  </a:cubicBezTo>
                  <a:cubicBezTo>
                    <a:pt x="3103" y="7364"/>
                    <a:pt x="3604" y="7398"/>
                    <a:pt x="4137" y="7431"/>
                  </a:cubicBezTo>
                  <a:lnTo>
                    <a:pt x="4871" y="7498"/>
                  </a:lnTo>
                  <a:lnTo>
                    <a:pt x="5238" y="7498"/>
                  </a:lnTo>
                  <a:cubicBezTo>
                    <a:pt x="5288" y="7514"/>
                    <a:pt x="5346" y="7523"/>
                    <a:pt x="5405" y="7523"/>
                  </a:cubicBezTo>
                  <a:cubicBezTo>
                    <a:pt x="5463" y="7523"/>
                    <a:pt x="5522" y="7514"/>
                    <a:pt x="5572" y="7498"/>
                  </a:cubicBezTo>
                  <a:lnTo>
                    <a:pt x="6372" y="8799"/>
                  </a:lnTo>
                  <a:cubicBezTo>
                    <a:pt x="6606" y="9232"/>
                    <a:pt x="6873" y="9599"/>
                    <a:pt x="7106" y="9999"/>
                  </a:cubicBezTo>
                  <a:cubicBezTo>
                    <a:pt x="7340" y="10433"/>
                    <a:pt x="7606" y="10833"/>
                    <a:pt x="7907" y="11200"/>
                  </a:cubicBezTo>
                  <a:cubicBezTo>
                    <a:pt x="7926" y="11210"/>
                    <a:pt x="7943" y="11214"/>
                    <a:pt x="7956" y="11214"/>
                  </a:cubicBezTo>
                  <a:cubicBezTo>
                    <a:pt x="7987" y="11214"/>
                    <a:pt x="7997" y="11191"/>
                    <a:pt x="7973" y="11167"/>
                  </a:cubicBezTo>
                  <a:cubicBezTo>
                    <a:pt x="7807" y="10800"/>
                    <a:pt x="7606" y="10433"/>
                    <a:pt x="7406" y="10100"/>
                  </a:cubicBezTo>
                  <a:cubicBezTo>
                    <a:pt x="7206" y="9733"/>
                    <a:pt x="7006" y="9399"/>
                    <a:pt x="6806" y="9032"/>
                  </a:cubicBezTo>
                  <a:cubicBezTo>
                    <a:pt x="6372" y="8332"/>
                    <a:pt x="5972" y="7631"/>
                    <a:pt x="5572" y="6931"/>
                  </a:cubicBezTo>
                  <a:lnTo>
                    <a:pt x="5371" y="6597"/>
                  </a:lnTo>
                  <a:lnTo>
                    <a:pt x="5371" y="6497"/>
                  </a:lnTo>
                  <a:lnTo>
                    <a:pt x="5472" y="6163"/>
                  </a:lnTo>
                  <a:cubicBezTo>
                    <a:pt x="5505" y="5963"/>
                    <a:pt x="5538" y="5730"/>
                    <a:pt x="5605" y="5496"/>
                  </a:cubicBezTo>
                  <a:cubicBezTo>
                    <a:pt x="5672" y="5029"/>
                    <a:pt x="5738" y="4562"/>
                    <a:pt x="5872" y="4129"/>
                  </a:cubicBezTo>
                  <a:cubicBezTo>
                    <a:pt x="5872" y="4109"/>
                    <a:pt x="5861" y="4090"/>
                    <a:pt x="5851" y="4090"/>
                  </a:cubicBezTo>
                  <a:cubicBezTo>
                    <a:pt x="5844" y="4090"/>
                    <a:pt x="5838" y="4100"/>
                    <a:pt x="5838" y="4129"/>
                  </a:cubicBezTo>
                  <a:cubicBezTo>
                    <a:pt x="5738" y="4562"/>
                    <a:pt x="5572" y="5029"/>
                    <a:pt x="5438" y="5463"/>
                  </a:cubicBezTo>
                  <a:cubicBezTo>
                    <a:pt x="5371" y="5696"/>
                    <a:pt x="5305" y="5897"/>
                    <a:pt x="5271" y="6130"/>
                  </a:cubicBezTo>
                  <a:lnTo>
                    <a:pt x="5205" y="6364"/>
                  </a:lnTo>
                  <a:cubicBezTo>
                    <a:pt x="4704" y="5530"/>
                    <a:pt x="4171" y="4696"/>
                    <a:pt x="3637" y="3895"/>
                  </a:cubicBezTo>
                  <a:cubicBezTo>
                    <a:pt x="3670" y="3795"/>
                    <a:pt x="3670" y="3695"/>
                    <a:pt x="3670" y="3562"/>
                  </a:cubicBezTo>
                  <a:cubicBezTo>
                    <a:pt x="3670" y="3428"/>
                    <a:pt x="3704" y="3261"/>
                    <a:pt x="3737" y="3095"/>
                  </a:cubicBezTo>
                  <a:cubicBezTo>
                    <a:pt x="3770" y="2761"/>
                    <a:pt x="3804" y="2394"/>
                    <a:pt x="3870" y="2060"/>
                  </a:cubicBezTo>
                  <a:cubicBezTo>
                    <a:pt x="3970" y="1393"/>
                    <a:pt x="4071" y="693"/>
                    <a:pt x="4237" y="26"/>
                  </a:cubicBezTo>
                  <a:cubicBezTo>
                    <a:pt x="4237" y="9"/>
                    <a:pt x="4229" y="1"/>
                    <a:pt x="4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007904" y="3507607"/>
              <a:ext cx="12906" cy="45313"/>
            </a:xfrm>
            <a:custGeom>
              <a:avLst/>
              <a:gdLst/>
              <a:ahLst/>
              <a:cxnLst/>
              <a:rect l="l" t="t" r="r" b="b"/>
              <a:pathLst>
                <a:path w="591" h="2075" extrusionOk="0">
                  <a:moveTo>
                    <a:pt x="570" y="1"/>
                  </a:moveTo>
                  <a:cubicBezTo>
                    <a:pt x="557" y="1"/>
                    <a:pt x="541" y="9"/>
                    <a:pt x="524" y="26"/>
                  </a:cubicBezTo>
                  <a:cubicBezTo>
                    <a:pt x="491" y="359"/>
                    <a:pt x="424" y="693"/>
                    <a:pt x="324" y="1026"/>
                  </a:cubicBezTo>
                  <a:cubicBezTo>
                    <a:pt x="224" y="1360"/>
                    <a:pt x="124" y="1693"/>
                    <a:pt x="24" y="2027"/>
                  </a:cubicBezTo>
                  <a:cubicBezTo>
                    <a:pt x="0" y="2051"/>
                    <a:pt x="43" y="2074"/>
                    <a:pt x="70" y="2074"/>
                  </a:cubicBezTo>
                  <a:cubicBezTo>
                    <a:pt x="82" y="2074"/>
                    <a:pt x="90" y="2070"/>
                    <a:pt x="90" y="2060"/>
                  </a:cubicBezTo>
                  <a:cubicBezTo>
                    <a:pt x="190" y="1727"/>
                    <a:pt x="291" y="1393"/>
                    <a:pt x="357" y="1060"/>
                  </a:cubicBezTo>
                  <a:cubicBezTo>
                    <a:pt x="457" y="693"/>
                    <a:pt x="524" y="359"/>
                    <a:pt x="591" y="26"/>
                  </a:cubicBezTo>
                  <a:cubicBezTo>
                    <a:pt x="591" y="9"/>
                    <a:pt x="582" y="1"/>
                    <a:pt x="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4870746" y="3543114"/>
              <a:ext cx="72850" cy="10962"/>
            </a:xfrm>
            <a:custGeom>
              <a:avLst/>
              <a:gdLst/>
              <a:ahLst/>
              <a:cxnLst/>
              <a:rect l="l" t="t" r="r" b="b"/>
              <a:pathLst>
                <a:path w="3336" h="502" extrusionOk="0">
                  <a:moveTo>
                    <a:pt x="67" y="1"/>
                  </a:moveTo>
                  <a:cubicBezTo>
                    <a:pt x="34" y="1"/>
                    <a:pt x="0" y="34"/>
                    <a:pt x="67" y="67"/>
                  </a:cubicBezTo>
                  <a:cubicBezTo>
                    <a:pt x="601" y="134"/>
                    <a:pt x="1134" y="201"/>
                    <a:pt x="1701" y="268"/>
                  </a:cubicBezTo>
                  <a:cubicBezTo>
                    <a:pt x="1968" y="301"/>
                    <a:pt x="2202" y="334"/>
                    <a:pt x="2502" y="368"/>
                  </a:cubicBezTo>
                  <a:lnTo>
                    <a:pt x="2869" y="434"/>
                  </a:lnTo>
                  <a:cubicBezTo>
                    <a:pt x="2914" y="425"/>
                    <a:pt x="2956" y="421"/>
                    <a:pt x="2996" y="421"/>
                  </a:cubicBezTo>
                  <a:cubicBezTo>
                    <a:pt x="3107" y="421"/>
                    <a:pt x="3205" y="452"/>
                    <a:pt x="3303" y="501"/>
                  </a:cubicBezTo>
                  <a:cubicBezTo>
                    <a:pt x="3336" y="501"/>
                    <a:pt x="3336" y="468"/>
                    <a:pt x="3336" y="468"/>
                  </a:cubicBezTo>
                  <a:cubicBezTo>
                    <a:pt x="3269" y="401"/>
                    <a:pt x="3169" y="368"/>
                    <a:pt x="3069" y="368"/>
                  </a:cubicBezTo>
                  <a:lnTo>
                    <a:pt x="2635" y="301"/>
                  </a:lnTo>
                  <a:cubicBezTo>
                    <a:pt x="2335" y="268"/>
                    <a:pt x="2068" y="234"/>
                    <a:pt x="1801" y="201"/>
                  </a:cubicBezTo>
                  <a:cubicBezTo>
                    <a:pt x="1201" y="134"/>
                    <a:pt x="634" y="67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4981460" y="3653828"/>
              <a:ext cx="38631" cy="2948"/>
            </a:xfrm>
            <a:custGeom>
              <a:avLst/>
              <a:gdLst/>
              <a:ahLst/>
              <a:cxnLst/>
              <a:rect l="l" t="t" r="r" b="b"/>
              <a:pathLst>
                <a:path w="1769" h="135" extrusionOk="0">
                  <a:moveTo>
                    <a:pt x="34" y="1"/>
                  </a:moveTo>
                  <a:cubicBezTo>
                    <a:pt x="0" y="1"/>
                    <a:pt x="0" y="68"/>
                    <a:pt x="34" y="68"/>
                  </a:cubicBezTo>
                  <a:lnTo>
                    <a:pt x="501" y="68"/>
                  </a:lnTo>
                  <a:lnTo>
                    <a:pt x="901" y="101"/>
                  </a:lnTo>
                  <a:cubicBezTo>
                    <a:pt x="1168" y="101"/>
                    <a:pt x="1468" y="134"/>
                    <a:pt x="1735" y="134"/>
                  </a:cubicBezTo>
                  <a:cubicBezTo>
                    <a:pt x="1768" y="101"/>
                    <a:pt x="1768" y="68"/>
                    <a:pt x="1735" y="68"/>
                  </a:cubicBezTo>
                  <a:cubicBezTo>
                    <a:pt x="1468" y="34"/>
                    <a:pt x="1201" y="34"/>
                    <a:pt x="901" y="1"/>
                  </a:cubicBezTo>
                  <a:lnTo>
                    <a:pt x="301" y="1"/>
                  </a:lnTo>
                  <a:cubicBezTo>
                    <a:pt x="251" y="18"/>
                    <a:pt x="209" y="26"/>
                    <a:pt x="167" y="26"/>
                  </a:cubicBezTo>
                  <a:cubicBezTo>
                    <a:pt x="126" y="26"/>
                    <a:pt x="84" y="18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5052124" y="3598471"/>
              <a:ext cx="9477" cy="39176"/>
            </a:xfrm>
            <a:custGeom>
              <a:avLst/>
              <a:gdLst/>
              <a:ahLst/>
              <a:cxnLst/>
              <a:rect l="l" t="t" r="r" b="b"/>
              <a:pathLst>
                <a:path w="434" h="1794" extrusionOk="0">
                  <a:moveTo>
                    <a:pt x="367" y="1"/>
                  </a:moveTo>
                  <a:lnTo>
                    <a:pt x="167" y="901"/>
                  </a:lnTo>
                  <a:lnTo>
                    <a:pt x="67" y="1335"/>
                  </a:lnTo>
                  <a:cubicBezTo>
                    <a:pt x="67" y="1402"/>
                    <a:pt x="67" y="1469"/>
                    <a:pt x="33" y="1535"/>
                  </a:cubicBezTo>
                  <a:cubicBezTo>
                    <a:pt x="0" y="1602"/>
                    <a:pt x="0" y="1702"/>
                    <a:pt x="0" y="1769"/>
                  </a:cubicBezTo>
                  <a:cubicBezTo>
                    <a:pt x="0" y="1785"/>
                    <a:pt x="17" y="1794"/>
                    <a:pt x="33" y="1794"/>
                  </a:cubicBezTo>
                  <a:cubicBezTo>
                    <a:pt x="50" y="1794"/>
                    <a:pt x="67" y="1785"/>
                    <a:pt x="67" y="1769"/>
                  </a:cubicBezTo>
                  <a:cubicBezTo>
                    <a:pt x="134" y="1635"/>
                    <a:pt x="167" y="1502"/>
                    <a:pt x="167" y="1402"/>
                  </a:cubicBezTo>
                  <a:lnTo>
                    <a:pt x="267" y="935"/>
                  </a:lnTo>
                  <a:cubicBezTo>
                    <a:pt x="334" y="635"/>
                    <a:pt x="367" y="30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4647834" y="3827934"/>
              <a:ext cx="394123" cy="378073"/>
            </a:xfrm>
            <a:custGeom>
              <a:avLst/>
              <a:gdLst/>
              <a:ahLst/>
              <a:cxnLst/>
              <a:rect l="l" t="t" r="r" b="b"/>
              <a:pathLst>
                <a:path w="18048" h="17313" extrusionOk="0">
                  <a:moveTo>
                    <a:pt x="1" y="0"/>
                  </a:moveTo>
                  <a:lnTo>
                    <a:pt x="234" y="4403"/>
                  </a:lnTo>
                  <a:lnTo>
                    <a:pt x="1035" y="17313"/>
                  </a:lnTo>
                  <a:lnTo>
                    <a:pt x="17013" y="17313"/>
                  </a:lnTo>
                  <a:lnTo>
                    <a:pt x="17780" y="4403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4647834" y="3827934"/>
              <a:ext cx="394123" cy="96172"/>
            </a:xfrm>
            <a:custGeom>
              <a:avLst/>
              <a:gdLst/>
              <a:ahLst/>
              <a:cxnLst/>
              <a:rect l="l" t="t" r="r" b="b"/>
              <a:pathLst>
                <a:path w="18048" h="4404" extrusionOk="0">
                  <a:moveTo>
                    <a:pt x="1" y="0"/>
                  </a:moveTo>
                  <a:lnTo>
                    <a:pt x="234" y="4403"/>
                  </a:lnTo>
                  <a:lnTo>
                    <a:pt x="17780" y="4403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4620887" y="3760916"/>
              <a:ext cx="448018" cy="95452"/>
            </a:xfrm>
            <a:custGeom>
              <a:avLst/>
              <a:gdLst/>
              <a:ahLst/>
              <a:cxnLst/>
              <a:rect l="l" t="t" r="r" b="b"/>
              <a:pathLst>
                <a:path w="20516" h="4371" extrusionOk="0">
                  <a:moveTo>
                    <a:pt x="1" y="0"/>
                  </a:moveTo>
                  <a:lnTo>
                    <a:pt x="1" y="4370"/>
                  </a:lnTo>
                  <a:lnTo>
                    <a:pt x="20515" y="4370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659081"/>
            <a:ext cx="7704000" cy="3944169"/>
          </a:xfrm>
        </p:spPr>
        <p:txBody>
          <a:bodyPr/>
          <a:lstStyle/>
          <a:p>
            <a:r>
              <a:rPr lang="en-US" sz="2200" smtClean="0"/>
              <a:t>Demokratski stilovi obuhvataju mnogo nedirektivnih stilova koji daju veće mogućnosti učestvovanja zaposlenih u proces donošenja odluka.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Ovakav stil najbolje rezultate daje u situacijama kada zaposleni imaju veoma razvijene sposobnosti individualnog rada.</a:t>
            </a:r>
            <a:br>
              <a:rPr lang="en-US" sz="2200" smtClean="0"/>
            </a:br>
            <a:endParaRPr lang="en-US" sz="2200" smtClean="0"/>
          </a:p>
          <a:p>
            <a:r>
              <a:rPr lang="en-US" sz="2200" smtClean="0"/>
              <a:t>Prednost je što zaposleni imaju osjećaj korisnosti što može da poveća njihovu motivisanost za rad.</a:t>
            </a:r>
            <a:endParaRPr lang="sr-Latn-BA" sz="2200"/>
          </a:p>
        </p:txBody>
      </p:sp>
    </p:spTree>
    <p:extLst>
      <p:ext uri="{BB962C8B-B14F-4D97-AF65-F5344CB8AC3E}">
        <p14:creationId xmlns:p14="http://schemas.microsoft.com/office/powerpoint/2010/main" val="296719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8"/>
          <p:cNvSpPr txBox="1">
            <a:spLocks noGrp="1"/>
          </p:cNvSpPr>
          <p:nvPr>
            <p:ph type="title"/>
          </p:nvPr>
        </p:nvSpPr>
        <p:spPr>
          <a:xfrm>
            <a:off x="444237" y="2089635"/>
            <a:ext cx="3250065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mtClean="0"/>
              <a:t>Konsultativni stil</a:t>
            </a:r>
            <a:endParaRPr sz="3200"/>
          </a:p>
        </p:txBody>
      </p:sp>
      <p:cxnSp>
        <p:nvCxnSpPr>
          <p:cNvPr id="681" name="Google Shape;681;p38"/>
          <p:cNvCxnSpPr/>
          <p:nvPr/>
        </p:nvCxnSpPr>
        <p:spPr>
          <a:xfrm>
            <a:off x="1179977" y="3556884"/>
            <a:ext cx="184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2" name="Google Shape;682;p38"/>
          <p:cNvGrpSpPr/>
          <p:nvPr/>
        </p:nvGrpSpPr>
        <p:grpSpPr>
          <a:xfrm>
            <a:off x="4074863" y="1263319"/>
            <a:ext cx="4799343" cy="2616860"/>
            <a:chOff x="4074863" y="1263319"/>
            <a:chExt cx="4799343" cy="2616860"/>
          </a:xfrm>
        </p:grpSpPr>
        <p:sp>
          <p:nvSpPr>
            <p:cNvPr id="683" name="Google Shape;683;p38"/>
            <p:cNvSpPr/>
            <p:nvPr/>
          </p:nvSpPr>
          <p:spPr>
            <a:xfrm>
              <a:off x="4322901" y="2014386"/>
              <a:ext cx="1115568" cy="752255"/>
            </a:xfrm>
            <a:custGeom>
              <a:avLst/>
              <a:gdLst/>
              <a:ahLst/>
              <a:cxnLst/>
              <a:rect l="l" t="t" r="r" b="b"/>
              <a:pathLst>
                <a:path w="58239" h="39272" extrusionOk="0">
                  <a:moveTo>
                    <a:pt x="1" y="1"/>
                  </a:moveTo>
                  <a:lnTo>
                    <a:pt x="1" y="39272"/>
                  </a:lnTo>
                  <a:lnTo>
                    <a:pt x="58239" y="39272"/>
                  </a:lnTo>
                  <a:lnTo>
                    <a:pt x="58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4319414" y="2010900"/>
              <a:ext cx="1122560" cy="759247"/>
            </a:xfrm>
            <a:custGeom>
              <a:avLst/>
              <a:gdLst/>
              <a:ahLst/>
              <a:cxnLst/>
              <a:rect l="l" t="t" r="r" b="b"/>
              <a:pathLst>
                <a:path w="58604" h="39637" extrusionOk="0">
                  <a:moveTo>
                    <a:pt x="58238" y="396"/>
                  </a:moveTo>
                  <a:lnTo>
                    <a:pt x="58238" y="39272"/>
                  </a:lnTo>
                  <a:lnTo>
                    <a:pt x="365" y="39272"/>
                  </a:lnTo>
                  <a:lnTo>
                    <a:pt x="365" y="396"/>
                  </a:lnTo>
                  <a:close/>
                  <a:moveTo>
                    <a:pt x="0" y="0"/>
                  </a:moveTo>
                  <a:lnTo>
                    <a:pt x="0" y="39636"/>
                  </a:lnTo>
                  <a:lnTo>
                    <a:pt x="58603" y="39636"/>
                  </a:lnTo>
                  <a:lnTo>
                    <a:pt x="58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4370635" y="2045839"/>
              <a:ext cx="59993" cy="51297"/>
            </a:xfrm>
            <a:custGeom>
              <a:avLst/>
              <a:gdLst/>
              <a:ahLst/>
              <a:cxnLst/>
              <a:rect l="l" t="t" r="r" b="b"/>
              <a:pathLst>
                <a:path w="3132" h="2678" extrusionOk="0">
                  <a:moveTo>
                    <a:pt x="1794" y="0"/>
                  </a:moveTo>
                  <a:cubicBezTo>
                    <a:pt x="579" y="0"/>
                    <a:pt x="1" y="1459"/>
                    <a:pt x="852" y="2280"/>
                  </a:cubicBezTo>
                  <a:cubicBezTo>
                    <a:pt x="1117" y="2555"/>
                    <a:pt x="1449" y="2678"/>
                    <a:pt x="1777" y="2678"/>
                  </a:cubicBezTo>
                  <a:cubicBezTo>
                    <a:pt x="2463" y="2678"/>
                    <a:pt x="3132" y="2140"/>
                    <a:pt x="3132" y="1338"/>
                  </a:cubicBezTo>
                  <a:cubicBezTo>
                    <a:pt x="3132" y="608"/>
                    <a:pt x="2524" y="0"/>
                    <a:pt x="1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4475451" y="2045839"/>
              <a:ext cx="59974" cy="51297"/>
            </a:xfrm>
            <a:custGeom>
              <a:avLst/>
              <a:gdLst/>
              <a:ahLst/>
              <a:cxnLst/>
              <a:rect l="l" t="t" r="r" b="b"/>
              <a:pathLst>
                <a:path w="3131" h="2678" extrusionOk="0">
                  <a:moveTo>
                    <a:pt x="1794" y="0"/>
                  </a:moveTo>
                  <a:cubicBezTo>
                    <a:pt x="608" y="0"/>
                    <a:pt x="0" y="1459"/>
                    <a:pt x="851" y="2280"/>
                  </a:cubicBezTo>
                  <a:cubicBezTo>
                    <a:pt x="1126" y="2555"/>
                    <a:pt x="1462" y="2678"/>
                    <a:pt x="1790" y="2678"/>
                  </a:cubicBezTo>
                  <a:cubicBezTo>
                    <a:pt x="2477" y="2678"/>
                    <a:pt x="3131" y="2140"/>
                    <a:pt x="3131" y="1338"/>
                  </a:cubicBezTo>
                  <a:cubicBezTo>
                    <a:pt x="3131" y="608"/>
                    <a:pt x="2523" y="0"/>
                    <a:pt x="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4580248" y="2045839"/>
              <a:ext cx="60568" cy="51604"/>
            </a:xfrm>
            <a:custGeom>
              <a:avLst/>
              <a:gdLst/>
              <a:ahLst/>
              <a:cxnLst/>
              <a:rect l="l" t="t" r="r" b="b"/>
              <a:pathLst>
                <a:path w="3162" h="2694" extrusionOk="0">
                  <a:moveTo>
                    <a:pt x="1794" y="0"/>
                  </a:moveTo>
                  <a:cubicBezTo>
                    <a:pt x="608" y="0"/>
                    <a:pt x="0" y="1459"/>
                    <a:pt x="852" y="2310"/>
                  </a:cubicBezTo>
                  <a:cubicBezTo>
                    <a:pt x="1125" y="2574"/>
                    <a:pt x="1462" y="2694"/>
                    <a:pt x="1792" y="2694"/>
                  </a:cubicBezTo>
                  <a:cubicBezTo>
                    <a:pt x="2490" y="2694"/>
                    <a:pt x="3162" y="2162"/>
                    <a:pt x="3162" y="1338"/>
                  </a:cubicBezTo>
                  <a:cubicBezTo>
                    <a:pt x="3162" y="608"/>
                    <a:pt x="2554" y="0"/>
                    <a:pt x="1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322901" y="2124432"/>
              <a:ext cx="1115568" cy="7011"/>
            </a:xfrm>
            <a:custGeom>
              <a:avLst/>
              <a:gdLst/>
              <a:ahLst/>
              <a:cxnLst/>
              <a:rect l="l" t="t" r="r" b="b"/>
              <a:pathLst>
                <a:path w="58239" h="366" extrusionOk="0">
                  <a:moveTo>
                    <a:pt x="1" y="1"/>
                  </a:moveTo>
                  <a:lnTo>
                    <a:pt x="1" y="365"/>
                  </a:lnTo>
                  <a:lnTo>
                    <a:pt x="58239" y="365"/>
                  </a:lnTo>
                  <a:lnTo>
                    <a:pt x="58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7685274" y="2538984"/>
              <a:ext cx="1115568" cy="752255"/>
            </a:xfrm>
            <a:custGeom>
              <a:avLst/>
              <a:gdLst/>
              <a:ahLst/>
              <a:cxnLst/>
              <a:rect l="l" t="t" r="r" b="b"/>
              <a:pathLst>
                <a:path w="58239" h="39272" extrusionOk="0">
                  <a:moveTo>
                    <a:pt x="1" y="0"/>
                  </a:moveTo>
                  <a:lnTo>
                    <a:pt x="1" y="39271"/>
                  </a:lnTo>
                  <a:lnTo>
                    <a:pt x="58239" y="39271"/>
                  </a:lnTo>
                  <a:lnTo>
                    <a:pt x="58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7681194" y="2535479"/>
              <a:ext cx="1123153" cy="759247"/>
            </a:xfrm>
            <a:custGeom>
              <a:avLst/>
              <a:gdLst/>
              <a:ahLst/>
              <a:cxnLst/>
              <a:rect l="l" t="t" r="r" b="b"/>
              <a:pathLst>
                <a:path w="58635" h="39637" extrusionOk="0">
                  <a:moveTo>
                    <a:pt x="58270" y="396"/>
                  </a:moveTo>
                  <a:lnTo>
                    <a:pt x="58270" y="39272"/>
                  </a:lnTo>
                  <a:lnTo>
                    <a:pt x="396" y="39272"/>
                  </a:lnTo>
                  <a:lnTo>
                    <a:pt x="396" y="396"/>
                  </a:lnTo>
                  <a:close/>
                  <a:moveTo>
                    <a:pt x="1" y="1"/>
                  </a:moveTo>
                  <a:lnTo>
                    <a:pt x="1" y="39637"/>
                  </a:lnTo>
                  <a:lnTo>
                    <a:pt x="58634" y="39637"/>
                  </a:lnTo>
                  <a:lnTo>
                    <a:pt x="586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7733027" y="2570418"/>
              <a:ext cx="59974" cy="51316"/>
            </a:xfrm>
            <a:custGeom>
              <a:avLst/>
              <a:gdLst/>
              <a:ahLst/>
              <a:cxnLst/>
              <a:rect l="l" t="t" r="r" b="b"/>
              <a:pathLst>
                <a:path w="3131" h="2679" extrusionOk="0">
                  <a:moveTo>
                    <a:pt x="1794" y="1"/>
                  </a:moveTo>
                  <a:cubicBezTo>
                    <a:pt x="578" y="1"/>
                    <a:pt x="0" y="1460"/>
                    <a:pt x="821" y="2280"/>
                  </a:cubicBezTo>
                  <a:cubicBezTo>
                    <a:pt x="1096" y="2555"/>
                    <a:pt x="1435" y="2678"/>
                    <a:pt x="1767" y="2678"/>
                  </a:cubicBezTo>
                  <a:cubicBezTo>
                    <a:pt x="2463" y="2678"/>
                    <a:pt x="3131" y="2140"/>
                    <a:pt x="3131" y="1338"/>
                  </a:cubicBezTo>
                  <a:cubicBezTo>
                    <a:pt x="3131" y="609"/>
                    <a:pt x="2523" y="1"/>
                    <a:pt x="179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7837824" y="2570418"/>
              <a:ext cx="59993" cy="51316"/>
            </a:xfrm>
            <a:custGeom>
              <a:avLst/>
              <a:gdLst/>
              <a:ahLst/>
              <a:cxnLst/>
              <a:rect l="l" t="t" r="r" b="b"/>
              <a:pathLst>
                <a:path w="3132" h="2679" extrusionOk="0">
                  <a:moveTo>
                    <a:pt x="1794" y="1"/>
                  </a:moveTo>
                  <a:cubicBezTo>
                    <a:pt x="578" y="1"/>
                    <a:pt x="0" y="1460"/>
                    <a:pt x="851" y="2280"/>
                  </a:cubicBezTo>
                  <a:cubicBezTo>
                    <a:pt x="1127" y="2555"/>
                    <a:pt x="1462" y="2678"/>
                    <a:pt x="1790" y="2678"/>
                  </a:cubicBezTo>
                  <a:cubicBezTo>
                    <a:pt x="2477" y="2678"/>
                    <a:pt x="3131" y="2140"/>
                    <a:pt x="3131" y="1338"/>
                  </a:cubicBezTo>
                  <a:cubicBezTo>
                    <a:pt x="3131" y="609"/>
                    <a:pt x="2523" y="1"/>
                    <a:pt x="179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7942621" y="2570418"/>
              <a:ext cx="60568" cy="51316"/>
            </a:xfrm>
            <a:custGeom>
              <a:avLst/>
              <a:gdLst/>
              <a:ahLst/>
              <a:cxnLst/>
              <a:rect l="l" t="t" r="r" b="b"/>
              <a:pathLst>
                <a:path w="3162" h="2679" extrusionOk="0">
                  <a:moveTo>
                    <a:pt x="1794" y="1"/>
                  </a:moveTo>
                  <a:cubicBezTo>
                    <a:pt x="609" y="1"/>
                    <a:pt x="1" y="1460"/>
                    <a:pt x="852" y="2280"/>
                  </a:cubicBezTo>
                  <a:cubicBezTo>
                    <a:pt x="1127" y="2555"/>
                    <a:pt x="1465" y="2678"/>
                    <a:pt x="1798" y="2678"/>
                  </a:cubicBezTo>
                  <a:cubicBezTo>
                    <a:pt x="2494" y="2678"/>
                    <a:pt x="3162" y="2140"/>
                    <a:pt x="3162" y="1338"/>
                  </a:cubicBezTo>
                  <a:cubicBezTo>
                    <a:pt x="3162" y="609"/>
                    <a:pt x="2554" y="1"/>
                    <a:pt x="179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7685274" y="2649030"/>
              <a:ext cx="1115568" cy="6992"/>
            </a:xfrm>
            <a:custGeom>
              <a:avLst/>
              <a:gdLst/>
              <a:ahLst/>
              <a:cxnLst/>
              <a:rect l="l" t="t" r="r" b="b"/>
              <a:pathLst>
                <a:path w="58239" h="365" extrusionOk="0">
                  <a:moveTo>
                    <a:pt x="1" y="0"/>
                  </a:moveTo>
                  <a:lnTo>
                    <a:pt x="1" y="365"/>
                  </a:lnTo>
                  <a:lnTo>
                    <a:pt x="58239" y="365"/>
                  </a:lnTo>
                  <a:lnTo>
                    <a:pt x="58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57098" y="2635047"/>
              <a:ext cx="450085" cy="236411"/>
            </a:xfrm>
            <a:custGeom>
              <a:avLst/>
              <a:gdLst/>
              <a:ahLst/>
              <a:cxnLst/>
              <a:rect l="l" t="t" r="r" b="b"/>
              <a:pathLst>
                <a:path w="23497" h="12342" extrusionOk="0">
                  <a:moveTo>
                    <a:pt x="6019" y="1"/>
                  </a:moveTo>
                  <a:cubicBezTo>
                    <a:pt x="2675" y="61"/>
                    <a:pt x="1" y="2797"/>
                    <a:pt x="1" y="6171"/>
                  </a:cubicBezTo>
                  <a:cubicBezTo>
                    <a:pt x="1" y="9514"/>
                    <a:pt x="2675" y="12250"/>
                    <a:pt x="6019" y="12341"/>
                  </a:cubicBezTo>
                  <a:lnTo>
                    <a:pt x="16992" y="12311"/>
                  </a:lnTo>
                  <a:lnTo>
                    <a:pt x="17326" y="12311"/>
                  </a:lnTo>
                  <a:cubicBezTo>
                    <a:pt x="20731" y="12311"/>
                    <a:pt x="23497" y="9545"/>
                    <a:pt x="23497" y="6140"/>
                  </a:cubicBezTo>
                  <a:cubicBezTo>
                    <a:pt x="23466" y="2736"/>
                    <a:pt x="20700" y="1"/>
                    <a:pt x="17326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774135" y="2706955"/>
              <a:ext cx="213693" cy="49803"/>
            </a:xfrm>
            <a:custGeom>
              <a:avLst/>
              <a:gdLst/>
              <a:ahLst/>
              <a:cxnLst/>
              <a:rect l="l" t="t" r="r" b="b"/>
              <a:pathLst>
                <a:path w="11156" h="2600" extrusionOk="0">
                  <a:moveTo>
                    <a:pt x="5563" y="0"/>
                  </a:moveTo>
                  <a:cubicBezTo>
                    <a:pt x="4750" y="0"/>
                    <a:pt x="3936" y="76"/>
                    <a:pt x="3131" y="228"/>
                  </a:cubicBezTo>
                  <a:cubicBezTo>
                    <a:pt x="2432" y="350"/>
                    <a:pt x="1763" y="624"/>
                    <a:pt x="1186" y="988"/>
                  </a:cubicBezTo>
                  <a:cubicBezTo>
                    <a:pt x="1034" y="1110"/>
                    <a:pt x="882" y="1201"/>
                    <a:pt x="760" y="1323"/>
                  </a:cubicBezTo>
                  <a:lnTo>
                    <a:pt x="365" y="1687"/>
                  </a:lnTo>
                  <a:cubicBezTo>
                    <a:pt x="304" y="1779"/>
                    <a:pt x="243" y="1870"/>
                    <a:pt x="213" y="1931"/>
                  </a:cubicBezTo>
                  <a:cubicBezTo>
                    <a:pt x="61" y="2143"/>
                    <a:pt x="0" y="2356"/>
                    <a:pt x="0" y="2599"/>
                  </a:cubicBezTo>
                  <a:lnTo>
                    <a:pt x="3161" y="2599"/>
                  </a:lnTo>
                  <a:cubicBezTo>
                    <a:pt x="3222" y="2599"/>
                    <a:pt x="3222" y="2569"/>
                    <a:pt x="3253" y="2538"/>
                  </a:cubicBezTo>
                  <a:cubicBezTo>
                    <a:pt x="3435" y="2174"/>
                    <a:pt x="3769" y="1961"/>
                    <a:pt x="4164" y="1931"/>
                  </a:cubicBezTo>
                  <a:cubicBezTo>
                    <a:pt x="4620" y="1900"/>
                    <a:pt x="5084" y="1885"/>
                    <a:pt x="5547" y="1885"/>
                  </a:cubicBezTo>
                  <a:cubicBezTo>
                    <a:pt x="6011" y="1885"/>
                    <a:pt x="6474" y="1900"/>
                    <a:pt x="6930" y="1931"/>
                  </a:cubicBezTo>
                  <a:cubicBezTo>
                    <a:pt x="7326" y="1961"/>
                    <a:pt x="7660" y="2174"/>
                    <a:pt x="7842" y="2538"/>
                  </a:cubicBezTo>
                  <a:cubicBezTo>
                    <a:pt x="7864" y="2560"/>
                    <a:pt x="7900" y="2581"/>
                    <a:pt x="7942" y="2581"/>
                  </a:cubicBezTo>
                  <a:cubicBezTo>
                    <a:pt x="7959" y="2581"/>
                    <a:pt x="7976" y="2578"/>
                    <a:pt x="7994" y="2569"/>
                  </a:cubicBezTo>
                  <a:lnTo>
                    <a:pt x="11155" y="2569"/>
                  </a:lnTo>
                  <a:cubicBezTo>
                    <a:pt x="11125" y="2417"/>
                    <a:pt x="11064" y="2265"/>
                    <a:pt x="11003" y="2113"/>
                  </a:cubicBezTo>
                  <a:cubicBezTo>
                    <a:pt x="10943" y="1961"/>
                    <a:pt x="10851" y="1809"/>
                    <a:pt x="10760" y="1687"/>
                  </a:cubicBezTo>
                  <a:lnTo>
                    <a:pt x="10365" y="1323"/>
                  </a:lnTo>
                  <a:cubicBezTo>
                    <a:pt x="10213" y="1231"/>
                    <a:pt x="10061" y="1110"/>
                    <a:pt x="9909" y="988"/>
                  </a:cubicBezTo>
                  <a:cubicBezTo>
                    <a:pt x="9332" y="624"/>
                    <a:pt x="8693" y="380"/>
                    <a:pt x="7994" y="228"/>
                  </a:cubicBezTo>
                  <a:cubicBezTo>
                    <a:pt x="7189" y="76"/>
                    <a:pt x="6376" y="0"/>
                    <a:pt x="5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773541" y="2768385"/>
              <a:ext cx="61124" cy="29767"/>
            </a:xfrm>
            <a:custGeom>
              <a:avLst/>
              <a:gdLst/>
              <a:ahLst/>
              <a:cxnLst/>
              <a:rect l="l" t="t" r="r" b="b"/>
              <a:pathLst>
                <a:path w="3191" h="1554" extrusionOk="0">
                  <a:moveTo>
                    <a:pt x="1" y="0"/>
                  </a:moveTo>
                  <a:lnTo>
                    <a:pt x="1" y="91"/>
                  </a:lnTo>
                  <a:lnTo>
                    <a:pt x="1" y="1186"/>
                  </a:lnTo>
                  <a:cubicBezTo>
                    <a:pt x="1" y="1383"/>
                    <a:pt x="157" y="1554"/>
                    <a:pt x="374" y="1554"/>
                  </a:cubicBezTo>
                  <a:cubicBezTo>
                    <a:pt x="391" y="1554"/>
                    <a:pt x="408" y="1553"/>
                    <a:pt x="426" y="1550"/>
                  </a:cubicBezTo>
                  <a:lnTo>
                    <a:pt x="2767" y="1550"/>
                  </a:lnTo>
                  <a:cubicBezTo>
                    <a:pt x="2782" y="1553"/>
                    <a:pt x="2798" y="1554"/>
                    <a:pt x="2814" y="1554"/>
                  </a:cubicBezTo>
                  <a:cubicBezTo>
                    <a:pt x="3009" y="1554"/>
                    <a:pt x="3190" y="1380"/>
                    <a:pt x="3162" y="1155"/>
                  </a:cubicBezTo>
                  <a:lnTo>
                    <a:pt x="3162" y="243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926724" y="2768385"/>
              <a:ext cx="60530" cy="29767"/>
            </a:xfrm>
            <a:custGeom>
              <a:avLst/>
              <a:gdLst/>
              <a:ahLst/>
              <a:cxnLst/>
              <a:rect l="l" t="t" r="r" b="b"/>
              <a:pathLst>
                <a:path w="3160" h="1554" extrusionOk="0">
                  <a:moveTo>
                    <a:pt x="59" y="0"/>
                  </a:moveTo>
                  <a:cubicBezTo>
                    <a:pt x="28" y="395"/>
                    <a:pt x="28" y="821"/>
                    <a:pt x="28" y="1186"/>
                  </a:cubicBezTo>
                  <a:cubicBezTo>
                    <a:pt x="0" y="1383"/>
                    <a:pt x="155" y="1554"/>
                    <a:pt x="347" y="1554"/>
                  </a:cubicBezTo>
                  <a:cubicBezTo>
                    <a:pt x="362" y="1554"/>
                    <a:pt x="377" y="1553"/>
                    <a:pt x="393" y="1550"/>
                  </a:cubicBezTo>
                  <a:lnTo>
                    <a:pt x="2764" y="1550"/>
                  </a:lnTo>
                  <a:cubicBezTo>
                    <a:pt x="2780" y="1553"/>
                    <a:pt x="2795" y="1554"/>
                    <a:pt x="2810" y="1554"/>
                  </a:cubicBezTo>
                  <a:cubicBezTo>
                    <a:pt x="3003" y="1554"/>
                    <a:pt x="3159" y="1383"/>
                    <a:pt x="3159" y="1186"/>
                  </a:cubicBezTo>
                  <a:lnTo>
                    <a:pt x="3159" y="91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8329226" y="2182663"/>
              <a:ext cx="487916" cy="491996"/>
            </a:xfrm>
            <a:custGeom>
              <a:avLst/>
              <a:gdLst/>
              <a:ahLst/>
              <a:cxnLst/>
              <a:rect l="l" t="t" r="r" b="b"/>
              <a:pathLst>
                <a:path w="25472" h="25685" extrusionOk="0">
                  <a:moveTo>
                    <a:pt x="12822" y="6971"/>
                  </a:moveTo>
                  <a:cubicBezTo>
                    <a:pt x="17322" y="6971"/>
                    <a:pt x="20427" y="12243"/>
                    <a:pt x="17539" y="16292"/>
                  </a:cubicBezTo>
                  <a:cubicBezTo>
                    <a:pt x="16411" y="17862"/>
                    <a:pt x="14609" y="18740"/>
                    <a:pt x="12751" y="18740"/>
                  </a:cubicBezTo>
                  <a:cubicBezTo>
                    <a:pt x="12054" y="18740"/>
                    <a:pt x="11349" y="18616"/>
                    <a:pt x="10669" y="18359"/>
                  </a:cubicBezTo>
                  <a:cubicBezTo>
                    <a:pt x="5411" y="16353"/>
                    <a:pt x="5684" y="8845"/>
                    <a:pt x="11064" y="7234"/>
                  </a:cubicBezTo>
                  <a:cubicBezTo>
                    <a:pt x="11666" y="7054"/>
                    <a:pt x="12255" y="6971"/>
                    <a:pt x="12822" y="6971"/>
                  </a:cubicBezTo>
                  <a:close/>
                  <a:moveTo>
                    <a:pt x="15563" y="0"/>
                  </a:moveTo>
                  <a:lnTo>
                    <a:pt x="14530" y="1946"/>
                  </a:lnTo>
                  <a:cubicBezTo>
                    <a:pt x="14209" y="2499"/>
                    <a:pt x="13638" y="2829"/>
                    <a:pt x="13029" y="2829"/>
                  </a:cubicBezTo>
                  <a:cubicBezTo>
                    <a:pt x="13002" y="2829"/>
                    <a:pt x="12976" y="2828"/>
                    <a:pt x="12949" y="2827"/>
                  </a:cubicBezTo>
                  <a:cubicBezTo>
                    <a:pt x="12615" y="2827"/>
                    <a:pt x="12250" y="2827"/>
                    <a:pt x="11915" y="2888"/>
                  </a:cubicBezTo>
                  <a:cubicBezTo>
                    <a:pt x="11861" y="2893"/>
                    <a:pt x="11807" y="2895"/>
                    <a:pt x="11753" y="2895"/>
                  </a:cubicBezTo>
                  <a:cubicBezTo>
                    <a:pt x="11171" y="2895"/>
                    <a:pt x="10611" y="2601"/>
                    <a:pt x="10305" y="2128"/>
                  </a:cubicBezTo>
                  <a:lnTo>
                    <a:pt x="9119" y="213"/>
                  </a:lnTo>
                  <a:lnTo>
                    <a:pt x="3040" y="4012"/>
                  </a:lnTo>
                  <a:lnTo>
                    <a:pt x="4195" y="5927"/>
                  </a:lnTo>
                  <a:cubicBezTo>
                    <a:pt x="4529" y="6444"/>
                    <a:pt x="4529" y="7143"/>
                    <a:pt x="4195" y="7660"/>
                  </a:cubicBezTo>
                  <a:cubicBezTo>
                    <a:pt x="4104" y="7842"/>
                    <a:pt x="4013" y="7994"/>
                    <a:pt x="3921" y="8146"/>
                  </a:cubicBezTo>
                  <a:cubicBezTo>
                    <a:pt x="3830" y="8329"/>
                    <a:pt x="3739" y="8481"/>
                    <a:pt x="3678" y="8663"/>
                  </a:cubicBezTo>
                  <a:cubicBezTo>
                    <a:pt x="3405" y="9240"/>
                    <a:pt x="2827" y="9605"/>
                    <a:pt x="2189" y="9636"/>
                  </a:cubicBezTo>
                  <a:lnTo>
                    <a:pt x="0" y="9696"/>
                  </a:lnTo>
                  <a:lnTo>
                    <a:pt x="213" y="16870"/>
                  </a:lnTo>
                  <a:lnTo>
                    <a:pt x="2402" y="16809"/>
                  </a:lnTo>
                  <a:cubicBezTo>
                    <a:pt x="2428" y="16808"/>
                    <a:pt x="2455" y="16807"/>
                    <a:pt x="2482" y="16807"/>
                  </a:cubicBezTo>
                  <a:cubicBezTo>
                    <a:pt x="3088" y="16807"/>
                    <a:pt x="3630" y="17136"/>
                    <a:pt x="3921" y="17660"/>
                  </a:cubicBezTo>
                  <a:cubicBezTo>
                    <a:pt x="4104" y="17994"/>
                    <a:pt x="4317" y="18329"/>
                    <a:pt x="4529" y="18633"/>
                  </a:cubicBezTo>
                  <a:cubicBezTo>
                    <a:pt x="4894" y="19149"/>
                    <a:pt x="4924" y="19848"/>
                    <a:pt x="4621" y="20396"/>
                  </a:cubicBezTo>
                  <a:lnTo>
                    <a:pt x="3587" y="22341"/>
                  </a:lnTo>
                  <a:lnTo>
                    <a:pt x="9940" y="25684"/>
                  </a:lnTo>
                  <a:lnTo>
                    <a:pt x="10973" y="23770"/>
                  </a:lnTo>
                  <a:cubicBezTo>
                    <a:pt x="11265" y="23214"/>
                    <a:pt x="11838" y="22856"/>
                    <a:pt x="12476" y="22856"/>
                  </a:cubicBezTo>
                  <a:cubicBezTo>
                    <a:pt x="12502" y="22856"/>
                    <a:pt x="12528" y="22856"/>
                    <a:pt x="12554" y="22858"/>
                  </a:cubicBezTo>
                  <a:cubicBezTo>
                    <a:pt x="12888" y="22858"/>
                    <a:pt x="13253" y="22858"/>
                    <a:pt x="13587" y="22827"/>
                  </a:cubicBezTo>
                  <a:cubicBezTo>
                    <a:pt x="13641" y="22822"/>
                    <a:pt x="13695" y="22820"/>
                    <a:pt x="13749" y="22820"/>
                  </a:cubicBezTo>
                  <a:cubicBezTo>
                    <a:pt x="14331" y="22820"/>
                    <a:pt x="14892" y="23117"/>
                    <a:pt x="15198" y="23618"/>
                  </a:cubicBezTo>
                  <a:lnTo>
                    <a:pt x="16353" y="25502"/>
                  </a:lnTo>
                  <a:lnTo>
                    <a:pt x="22463" y="21703"/>
                  </a:lnTo>
                  <a:lnTo>
                    <a:pt x="21308" y="19848"/>
                  </a:lnTo>
                  <a:cubicBezTo>
                    <a:pt x="20973" y="19301"/>
                    <a:pt x="20973" y="18602"/>
                    <a:pt x="21308" y="18055"/>
                  </a:cubicBezTo>
                  <a:cubicBezTo>
                    <a:pt x="21399" y="17903"/>
                    <a:pt x="21490" y="17751"/>
                    <a:pt x="21551" y="17599"/>
                  </a:cubicBezTo>
                  <a:cubicBezTo>
                    <a:pt x="21642" y="17417"/>
                    <a:pt x="21733" y="17265"/>
                    <a:pt x="21794" y="17113"/>
                  </a:cubicBezTo>
                  <a:cubicBezTo>
                    <a:pt x="22068" y="16535"/>
                    <a:pt x="22645" y="16140"/>
                    <a:pt x="23283" y="16110"/>
                  </a:cubicBezTo>
                  <a:lnTo>
                    <a:pt x="25472" y="16049"/>
                  </a:lnTo>
                  <a:lnTo>
                    <a:pt x="25259" y="8876"/>
                  </a:lnTo>
                  <a:lnTo>
                    <a:pt x="23040" y="8936"/>
                  </a:lnTo>
                  <a:cubicBezTo>
                    <a:pt x="22402" y="8936"/>
                    <a:pt x="21824" y="8602"/>
                    <a:pt x="21521" y="8025"/>
                  </a:cubicBezTo>
                  <a:cubicBezTo>
                    <a:pt x="21338" y="7721"/>
                    <a:pt x="21156" y="7417"/>
                    <a:pt x="20973" y="7143"/>
                  </a:cubicBezTo>
                  <a:cubicBezTo>
                    <a:pt x="20609" y="6596"/>
                    <a:pt x="20548" y="5927"/>
                    <a:pt x="20852" y="5350"/>
                  </a:cubicBezTo>
                  <a:lnTo>
                    <a:pt x="21885" y="3404"/>
                  </a:lnTo>
                  <a:lnTo>
                    <a:pt x="15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7934480" y="1957917"/>
              <a:ext cx="342357" cy="339465"/>
            </a:xfrm>
            <a:custGeom>
              <a:avLst/>
              <a:gdLst/>
              <a:ahLst/>
              <a:cxnLst/>
              <a:rect l="l" t="t" r="r" b="b"/>
              <a:pathLst>
                <a:path w="17873" h="17722" extrusionOk="0">
                  <a:moveTo>
                    <a:pt x="8909" y="4748"/>
                  </a:moveTo>
                  <a:cubicBezTo>
                    <a:pt x="11025" y="4748"/>
                    <a:pt x="13050" y="6388"/>
                    <a:pt x="13070" y="8876"/>
                  </a:cubicBezTo>
                  <a:cubicBezTo>
                    <a:pt x="13070" y="11156"/>
                    <a:pt x="11216" y="12979"/>
                    <a:pt x="8936" y="12979"/>
                  </a:cubicBezTo>
                  <a:lnTo>
                    <a:pt x="8936" y="13010"/>
                  </a:lnTo>
                  <a:cubicBezTo>
                    <a:pt x="5259" y="12979"/>
                    <a:pt x="3435" y="8572"/>
                    <a:pt x="6018" y="5958"/>
                  </a:cubicBezTo>
                  <a:cubicBezTo>
                    <a:pt x="6864" y="5122"/>
                    <a:pt x="7897" y="4748"/>
                    <a:pt x="8909" y="4748"/>
                  </a:cubicBezTo>
                  <a:close/>
                  <a:moveTo>
                    <a:pt x="6414" y="0"/>
                  </a:moveTo>
                  <a:lnTo>
                    <a:pt x="6414" y="1520"/>
                  </a:lnTo>
                  <a:cubicBezTo>
                    <a:pt x="6414" y="1976"/>
                    <a:pt x="6170" y="2402"/>
                    <a:pt x="5745" y="2584"/>
                  </a:cubicBezTo>
                  <a:cubicBezTo>
                    <a:pt x="5532" y="2706"/>
                    <a:pt x="5319" y="2827"/>
                    <a:pt x="5107" y="2979"/>
                  </a:cubicBezTo>
                  <a:cubicBezTo>
                    <a:pt x="4913" y="3108"/>
                    <a:pt x="4685" y="3178"/>
                    <a:pt x="4454" y="3178"/>
                  </a:cubicBezTo>
                  <a:cubicBezTo>
                    <a:pt x="4251" y="3178"/>
                    <a:pt x="4046" y="3124"/>
                    <a:pt x="3860" y="3010"/>
                  </a:cubicBezTo>
                  <a:lnTo>
                    <a:pt x="2523" y="2250"/>
                  </a:lnTo>
                  <a:lnTo>
                    <a:pt x="0" y="6627"/>
                  </a:lnTo>
                  <a:lnTo>
                    <a:pt x="1337" y="7387"/>
                  </a:lnTo>
                  <a:cubicBezTo>
                    <a:pt x="1733" y="7599"/>
                    <a:pt x="1945" y="8025"/>
                    <a:pt x="1915" y="8481"/>
                  </a:cubicBezTo>
                  <a:lnTo>
                    <a:pt x="1915" y="8876"/>
                  </a:lnTo>
                  <a:lnTo>
                    <a:pt x="1915" y="9241"/>
                  </a:lnTo>
                  <a:cubicBezTo>
                    <a:pt x="1945" y="9697"/>
                    <a:pt x="1733" y="10122"/>
                    <a:pt x="1337" y="10335"/>
                  </a:cubicBezTo>
                  <a:lnTo>
                    <a:pt x="0" y="11095"/>
                  </a:lnTo>
                  <a:lnTo>
                    <a:pt x="2523" y="15472"/>
                  </a:lnTo>
                  <a:lnTo>
                    <a:pt x="3860" y="14712"/>
                  </a:lnTo>
                  <a:cubicBezTo>
                    <a:pt x="4046" y="14598"/>
                    <a:pt x="4244" y="14544"/>
                    <a:pt x="4444" y="14544"/>
                  </a:cubicBezTo>
                  <a:cubicBezTo>
                    <a:pt x="4670" y="14544"/>
                    <a:pt x="4897" y="14613"/>
                    <a:pt x="5107" y="14742"/>
                  </a:cubicBezTo>
                  <a:cubicBezTo>
                    <a:pt x="5319" y="14894"/>
                    <a:pt x="5532" y="15016"/>
                    <a:pt x="5745" y="15137"/>
                  </a:cubicBezTo>
                  <a:cubicBezTo>
                    <a:pt x="6170" y="15320"/>
                    <a:pt x="6414" y="15745"/>
                    <a:pt x="6414" y="16201"/>
                  </a:cubicBezTo>
                  <a:lnTo>
                    <a:pt x="6414" y="17721"/>
                  </a:lnTo>
                  <a:lnTo>
                    <a:pt x="11459" y="17721"/>
                  </a:lnTo>
                  <a:lnTo>
                    <a:pt x="11459" y="16171"/>
                  </a:lnTo>
                  <a:cubicBezTo>
                    <a:pt x="11459" y="15715"/>
                    <a:pt x="11702" y="15320"/>
                    <a:pt x="12098" y="15107"/>
                  </a:cubicBezTo>
                  <a:cubicBezTo>
                    <a:pt x="12341" y="14986"/>
                    <a:pt x="12554" y="14864"/>
                    <a:pt x="12766" y="14742"/>
                  </a:cubicBezTo>
                  <a:cubicBezTo>
                    <a:pt x="12960" y="14597"/>
                    <a:pt x="13188" y="14529"/>
                    <a:pt x="13419" y="14529"/>
                  </a:cubicBezTo>
                  <a:cubicBezTo>
                    <a:pt x="13622" y="14529"/>
                    <a:pt x="13827" y="14582"/>
                    <a:pt x="14013" y="14682"/>
                  </a:cubicBezTo>
                  <a:lnTo>
                    <a:pt x="15350" y="15441"/>
                  </a:lnTo>
                  <a:lnTo>
                    <a:pt x="17873" y="11095"/>
                  </a:lnTo>
                  <a:lnTo>
                    <a:pt x="16535" y="10335"/>
                  </a:lnTo>
                  <a:cubicBezTo>
                    <a:pt x="16140" y="10122"/>
                    <a:pt x="15927" y="9697"/>
                    <a:pt x="15958" y="9241"/>
                  </a:cubicBezTo>
                  <a:lnTo>
                    <a:pt x="15958" y="8846"/>
                  </a:lnTo>
                  <a:lnTo>
                    <a:pt x="15958" y="8481"/>
                  </a:lnTo>
                  <a:cubicBezTo>
                    <a:pt x="15897" y="8025"/>
                    <a:pt x="16140" y="7599"/>
                    <a:pt x="16535" y="7387"/>
                  </a:cubicBezTo>
                  <a:lnTo>
                    <a:pt x="17873" y="6627"/>
                  </a:lnTo>
                  <a:lnTo>
                    <a:pt x="15350" y="2250"/>
                  </a:lnTo>
                  <a:lnTo>
                    <a:pt x="14013" y="3010"/>
                  </a:lnTo>
                  <a:cubicBezTo>
                    <a:pt x="13827" y="3124"/>
                    <a:pt x="13622" y="3178"/>
                    <a:pt x="13418" y="3178"/>
                  </a:cubicBezTo>
                  <a:cubicBezTo>
                    <a:pt x="13188" y="3178"/>
                    <a:pt x="12960" y="3108"/>
                    <a:pt x="12766" y="2979"/>
                  </a:cubicBezTo>
                  <a:cubicBezTo>
                    <a:pt x="12554" y="2827"/>
                    <a:pt x="12341" y="2706"/>
                    <a:pt x="12098" y="2584"/>
                  </a:cubicBezTo>
                  <a:cubicBezTo>
                    <a:pt x="11702" y="2402"/>
                    <a:pt x="11459" y="1976"/>
                    <a:pt x="11459" y="1520"/>
                  </a:cubicBezTo>
                  <a:lnTo>
                    <a:pt x="11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756072" y="1719208"/>
              <a:ext cx="341802" cy="340614"/>
            </a:xfrm>
            <a:custGeom>
              <a:avLst/>
              <a:gdLst/>
              <a:ahLst/>
              <a:cxnLst/>
              <a:rect l="l" t="t" r="r" b="b"/>
              <a:pathLst>
                <a:path w="17844" h="17782" extrusionOk="0">
                  <a:moveTo>
                    <a:pt x="8959" y="4748"/>
                  </a:moveTo>
                  <a:cubicBezTo>
                    <a:pt x="9974" y="4748"/>
                    <a:pt x="11010" y="5122"/>
                    <a:pt x="11855" y="5958"/>
                  </a:cubicBezTo>
                  <a:cubicBezTo>
                    <a:pt x="14439" y="8572"/>
                    <a:pt x="12585" y="13010"/>
                    <a:pt x="8937" y="13010"/>
                  </a:cubicBezTo>
                  <a:cubicBezTo>
                    <a:pt x="6658" y="13010"/>
                    <a:pt x="4803" y="11155"/>
                    <a:pt x="4803" y="8876"/>
                  </a:cubicBezTo>
                  <a:cubicBezTo>
                    <a:pt x="4803" y="6387"/>
                    <a:pt x="6835" y="4748"/>
                    <a:pt x="8959" y="4748"/>
                  </a:cubicBezTo>
                  <a:close/>
                  <a:moveTo>
                    <a:pt x="6414" y="0"/>
                  </a:moveTo>
                  <a:lnTo>
                    <a:pt x="6414" y="1550"/>
                  </a:lnTo>
                  <a:cubicBezTo>
                    <a:pt x="6414" y="2006"/>
                    <a:pt x="6141" y="2402"/>
                    <a:pt x="5746" y="2614"/>
                  </a:cubicBezTo>
                  <a:cubicBezTo>
                    <a:pt x="5533" y="2736"/>
                    <a:pt x="5320" y="2857"/>
                    <a:pt x="5107" y="2979"/>
                  </a:cubicBezTo>
                  <a:cubicBezTo>
                    <a:pt x="4890" y="3113"/>
                    <a:pt x="4645" y="3182"/>
                    <a:pt x="4403" y="3182"/>
                  </a:cubicBezTo>
                  <a:cubicBezTo>
                    <a:pt x="4205" y="3182"/>
                    <a:pt x="4009" y="3136"/>
                    <a:pt x="3831" y="3040"/>
                  </a:cubicBezTo>
                  <a:lnTo>
                    <a:pt x="2493" y="2280"/>
                  </a:lnTo>
                  <a:lnTo>
                    <a:pt x="1" y="6627"/>
                  </a:lnTo>
                  <a:lnTo>
                    <a:pt x="1338" y="7386"/>
                  </a:lnTo>
                  <a:cubicBezTo>
                    <a:pt x="1733" y="7630"/>
                    <a:pt x="1946" y="8055"/>
                    <a:pt x="1916" y="8511"/>
                  </a:cubicBezTo>
                  <a:lnTo>
                    <a:pt x="1916" y="8876"/>
                  </a:lnTo>
                  <a:lnTo>
                    <a:pt x="1916" y="9271"/>
                  </a:lnTo>
                  <a:cubicBezTo>
                    <a:pt x="1946" y="9696"/>
                    <a:pt x="1733" y="10122"/>
                    <a:pt x="1338" y="10365"/>
                  </a:cubicBezTo>
                  <a:lnTo>
                    <a:pt x="1" y="11155"/>
                  </a:lnTo>
                  <a:lnTo>
                    <a:pt x="2524" y="15502"/>
                  </a:lnTo>
                  <a:lnTo>
                    <a:pt x="3831" y="14742"/>
                  </a:lnTo>
                  <a:cubicBezTo>
                    <a:pt x="4009" y="14646"/>
                    <a:pt x="4205" y="14600"/>
                    <a:pt x="4403" y="14600"/>
                  </a:cubicBezTo>
                  <a:cubicBezTo>
                    <a:pt x="4645" y="14600"/>
                    <a:pt x="4890" y="14669"/>
                    <a:pt x="5107" y="14803"/>
                  </a:cubicBezTo>
                  <a:cubicBezTo>
                    <a:pt x="5320" y="14925"/>
                    <a:pt x="5533" y="15046"/>
                    <a:pt x="5746" y="15168"/>
                  </a:cubicBezTo>
                  <a:cubicBezTo>
                    <a:pt x="6141" y="15380"/>
                    <a:pt x="6414" y="15776"/>
                    <a:pt x="6414" y="16232"/>
                  </a:cubicBezTo>
                  <a:lnTo>
                    <a:pt x="6414" y="17782"/>
                  </a:lnTo>
                  <a:lnTo>
                    <a:pt x="11460" y="17782"/>
                  </a:lnTo>
                  <a:lnTo>
                    <a:pt x="11460" y="16232"/>
                  </a:lnTo>
                  <a:cubicBezTo>
                    <a:pt x="11460" y="15776"/>
                    <a:pt x="11703" y="15380"/>
                    <a:pt x="12098" y="15168"/>
                  </a:cubicBezTo>
                  <a:cubicBezTo>
                    <a:pt x="12342" y="15046"/>
                    <a:pt x="12554" y="14925"/>
                    <a:pt x="12767" y="14803"/>
                  </a:cubicBezTo>
                  <a:cubicBezTo>
                    <a:pt x="12968" y="14669"/>
                    <a:pt x="13205" y="14600"/>
                    <a:pt x="13444" y="14600"/>
                  </a:cubicBezTo>
                  <a:cubicBezTo>
                    <a:pt x="13639" y="14600"/>
                    <a:pt x="13835" y="14646"/>
                    <a:pt x="14013" y="14742"/>
                  </a:cubicBezTo>
                  <a:lnTo>
                    <a:pt x="15351" y="15502"/>
                  </a:lnTo>
                  <a:lnTo>
                    <a:pt x="17843" y="11155"/>
                  </a:lnTo>
                  <a:lnTo>
                    <a:pt x="16506" y="10396"/>
                  </a:lnTo>
                  <a:cubicBezTo>
                    <a:pt x="16111" y="10152"/>
                    <a:pt x="15898" y="9727"/>
                    <a:pt x="15928" y="9271"/>
                  </a:cubicBezTo>
                  <a:lnTo>
                    <a:pt x="15928" y="8876"/>
                  </a:lnTo>
                  <a:lnTo>
                    <a:pt x="15928" y="8511"/>
                  </a:lnTo>
                  <a:cubicBezTo>
                    <a:pt x="15898" y="8055"/>
                    <a:pt x="16111" y="7630"/>
                    <a:pt x="16506" y="7386"/>
                  </a:cubicBezTo>
                  <a:lnTo>
                    <a:pt x="17843" y="6627"/>
                  </a:lnTo>
                  <a:lnTo>
                    <a:pt x="15351" y="2280"/>
                  </a:lnTo>
                  <a:lnTo>
                    <a:pt x="14013" y="3040"/>
                  </a:lnTo>
                  <a:cubicBezTo>
                    <a:pt x="13835" y="3136"/>
                    <a:pt x="13639" y="3182"/>
                    <a:pt x="13441" y="3182"/>
                  </a:cubicBezTo>
                  <a:cubicBezTo>
                    <a:pt x="13199" y="3182"/>
                    <a:pt x="12954" y="3113"/>
                    <a:pt x="12737" y="2979"/>
                  </a:cubicBezTo>
                  <a:cubicBezTo>
                    <a:pt x="12554" y="2857"/>
                    <a:pt x="12311" y="2736"/>
                    <a:pt x="12098" y="2614"/>
                  </a:cubicBezTo>
                  <a:cubicBezTo>
                    <a:pt x="11703" y="2402"/>
                    <a:pt x="11430" y="2006"/>
                    <a:pt x="11430" y="1550"/>
                  </a:cubicBezTo>
                  <a:lnTo>
                    <a:pt x="11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790710" y="1477606"/>
              <a:ext cx="944974" cy="855845"/>
            </a:xfrm>
            <a:custGeom>
              <a:avLst/>
              <a:gdLst/>
              <a:ahLst/>
              <a:cxnLst/>
              <a:rect l="l" t="t" r="r" b="b"/>
              <a:pathLst>
                <a:path w="49333" h="44680" extrusionOk="0">
                  <a:moveTo>
                    <a:pt x="24636" y="0"/>
                  </a:moveTo>
                  <a:cubicBezTo>
                    <a:pt x="14618" y="0"/>
                    <a:pt x="5506" y="6769"/>
                    <a:pt x="2979" y="16929"/>
                  </a:cubicBezTo>
                  <a:cubicBezTo>
                    <a:pt x="0" y="28905"/>
                    <a:pt x="7295" y="41033"/>
                    <a:pt x="19271" y="44012"/>
                  </a:cubicBezTo>
                  <a:cubicBezTo>
                    <a:pt x="21087" y="44464"/>
                    <a:pt x="22906" y="44680"/>
                    <a:pt x="24696" y="44680"/>
                  </a:cubicBezTo>
                  <a:cubicBezTo>
                    <a:pt x="34714" y="44680"/>
                    <a:pt x="43826" y="37911"/>
                    <a:pt x="46354" y="27750"/>
                  </a:cubicBezTo>
                  <a:cubicBezTo>
                    <a:pt x="49332" y="15774"/>
                    <a:pt x="42037" y="3647"/>
                    <a:pt x="30061" y="668"/>
                  </a:cubicBezTo>
                  <a:cubicBezTo>
                    <a:pt x="28246" y="216"/>
                    <a:pt x="26427" y="0"/>
                    <a:pt x="2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5901905" y="1578419"/>
              <a:ext cx="721396" cy="653645"/>
            </a:xfrm>
            <a:custGeom>
              <a:avLst/>
              <a:gdLst/>
              <a:ahLst/>
              <a:cxnLst/>
              <a:rect l="l" t="t" r="r" b="b"/>
              <a:pathLst>
                <a:path w="37661" h="34124" extrusionOk="0">
                  <a:moveTo>
                    <a:pt x="18836" y="0"/>
                  </a:moveTo>
                  <a:cubicBezTo>
                    <a:pt x="11188" y="0"/>
                    <a:pt x="4240" y="5177"/>
                    <a:pt x="2280" y="12913"/>
                  </a:cubicBezTo>
                  <a:cubicBezTo>
                    <a:pt x="1" y="22062"/>
                    <a:pt x="5563" y="31302"/>
                    <a:pt x="14682" y="33612"/>
                  </a:cubicBezTo>
                  <a:cubicBezTo>
                    <a:pt x="16069" y="33958"/>
                    <a:pt x="17459" y="34123"/>
                    <a:pt x="18827" y="34123"/>
                  </a:cubicBezTo>
                  <a:cubicBezTo>
                    <a:pt x="26482" y="34123"/>
                    <a:pt x="33447" y="28947"/>
                    <a:pt x="35381" y="21211"/>
                  </a:cubicBezTo>
                  <a:cubicBezTo>
                    <a:pt x="37661" y="12062"/>
                    <a:pt x="32129" y="2791"/>
                    <a:pt x="22980" y="511"/>
                  </a:cubicBezTo>
                  <a:cubicBezTo>
                    <a:pt x="21593" y="166"/>
                    <a:pt x="20203" y="0"/>
                    <a:pt x="18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004959" y="1671914"/>
              <a:ext cx="515882" cy="467229"/>
            </a:xfrm>
            <a:custGeom>
              <a:avLst/>
              <a:gdLst/>
              <a:ahLst/>
              <a:cxnLst/>
              <a:rect l="l" t="t" r="r" b="b"/>
              <a:pathLst>
                <a:path w="26932" h="24392" extrusionOk="0">
                  <a:moveTo>
                    <a:pt x="13458" y="1"/>
                  </a:moveTo>
                  <a:cubicBezTo>
                    <a:pt x="8006" y="1"/>
                    <a:pt x="3058" y="3682"/>
                    <a:pt x="1642" y="9217"/>
                  </a:cubicBezTo>
                  <a:cubicBezTo>
                    <a:pt x="1" y="15752"/>
                    <a:pt x="3952" y="22378"/>
                    <a:pt x="10487" y="24020"/>
                  </a:cubicBezTo>
                  <a:cubicBezTo>
                    <a:pt x="11487" y="24271"/>
                    <a:pt x="12490" y="24391"/>
                    <a:pt x="13476" y="24391"/>
                  </a:cubicBezTo>
                  <a:cubicBezTo>
                    <a:pt x="18934" y="24391"/>
                    <a:pt x="23900" y="20710"/>
                    <a:pt x="25290" y="15175"/>
                  </a:cubicBezTo>
                  <a:cubicBezTo>
                    <a:pt x="26931" y="8640"/>
                    <a:pt x="22980" y="2013"/>
                    <a:pt x="16445" y="372"/>
                  </a:cubicBezTo>
                  <a:cubicBezTo>
                    <a:pt x="15445" y="121"/>
                    <a:pt x="14443" y="1"/>
                    <a:pt x="13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120253" y="1776347"/>
              <a:ext cx="285295" cy="257980"/>
            </a:xfrm>
            <a:custGeom>
              <a:avLst/>
              <a:gdLst/>
              <a:ahLst/>
              <a:cxnLst/>
              <a:rect l="l" t="t" r="r" b="b"/>
              <a:pathLst>
                <a:path w="14894" h="13468" extrusionOk="0">
                  <a:moveTo>
                    <a:pt x="7427" y="0"/>
                  </a:moveTo>
                  <a:cubicBezTo>
                    <a:pt x="4429" y="0"/>
                    <a:pt x="1683" y="2015"/>
                    <a:pt x="912" y="5072"/>
                  </a:cubicBezTo>
                  <a:cubicBezTo>
                    <a:pt x="0" y="8689"/>
                    <a:pt x="2189" y="12337"/>
                    <a:pt x="5775" y="13249"/>
                  </a:cubicBezTo>
                  <a:cubicBezTo>
                    <a:pt x="6344" y="13397"/>
                    <a:pt x="6914" y="13467"/>
                    <a:pt x="7475" y="13467"/>
                  </a:cubicBezTo>
                  <a:cubicBezTo>
                    <a:pt x="10480" y="13467"/>
                    <a:pt x="13214" y="11434"/>
                    <a:pt x="13982" y="8385"/>
                  </a:cubicBezTo>
                  <a:cubicBezTo>
                    <a:pt x="14894" y="4799"/>
                    <a:pt x="12705" y="1121"/>
                    <a:pt x="9088" y="209"/>
                  </a:cubicBezTo>
                  <a:cubicBezTo>
                    <a:pt x="8533" y="68"/>
                    <a:pt x="7976" y="0"/>
                    <a:pt x="7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198271" y="1847125"/>
              <a:ext cx="129258" cy="116769"/>
            </a:xfrm>
            <a:custGeom>
              <a:avLst/>
              <a:gdLst/>
              <a:ahLst/>
              <a:cxnLst/>
              <a:rect l="l" t="t" r="r" b="b"/>
              <a:pathLst>
                <a:path w="6748" h="6096" extrusionOk="0">
                  <a:moveTo>
                    <a:pt x="3357" y="1"/>
                  </a:moveTo>
                  <a:cubicBezTo>
                    <a:pt x="2002" y="1"/>
                    <a:pt x="784" y="908"/>
                    <a:pt x="426" y="2289"/>
                  </a:cubicBezTo>
                  <a:cubicBezTo>
                    <a:pt x="0" y="3930"/>
                    <a:pt x="1003" y="5572"/>
                    <a:pt x="2614" y="5997"/>
                  </a:cubicBezTo>
                  <a:cubicBezTo>
                    <a:pt x="2870" y="6064"/>
                    <a:pt x="3127" y="6095"/>
                    <a:pt x="3379" y="6095"/>
                  </a:cubicBezTo>
                  <a:cubicBezTo>
                    <a:pt x="4746" y="6095"/>
                    <a:pt x="5989" y="5169"/>
                    <a:pt x="6322" y="3809"/>
                  </a:cubicBezTo>
                  <a:cubicBezTo>
                    <a:pt x="6748" y="2167"/>
                    <a:pt x="5775" y="496"/>
                    <a:pt x="4134" y="101"/>
                  </a:cubicBezTo>
                  <a:cubicBezTo>
                    <a:pt x="3873" y="33"/>
                    <a:pt x="3613" y="1"/>
                    <a:pt x="3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290847" y="1375682"/>
              <a:ext cx="501899" cy="501899"/>
            </a:xfrm>
            <a:custGeom>
              <a:avLst/>
              <a:gdLst/>
              <a:ahLst/>
              <a:cxnLst/>
              <a:rect l="l" t="t" r="r" b="b"/>
              <a:pathLst>
                <a:path w="26202" h="26202" extrusionOk="0">
                  <a:moveTo>
                    <a:pt x="25593" y="1"/>
                  </a:moveTo>
                  <a:lnTo>
                    <a:pt x="0" y="25594"/>
                  </a:lnTo>
                  <a:lnTo>
                    <a:pt x="608" y="26202"/>
                  </a:lnTo>
                  <a:lnTo>
                    <a:pt x="26201" y="609"/>
                  </a:lnTo>
                  <a:lnTo>
                    <a:pt x="2559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262900" y="1841474"/>
              <a:ext cx="64054" cy="64054"/>
            </a:xfrm>
            <a:custGeom>
              <a:avLst/>
              <a:gdLst/>
              <a:ahLst/>
              <a:cxnLst/>
              <a:rect l="l" t="t" r="r" b="b"/>
              <a:pathLst>
                <a:path w="3344" h="3344" extrusionOk="0">
                  <a:moveTo>
                    <a:pt x="882" y="0"/>
                  </a:moveTo>
                  <a:lnTo>
                    <a:pt x="0" y="3344"/>
                  </a:lnTo>
                  <a:lnTo>
                    <a:pt x="3344" y="243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704806" y="1299426"/>
              <a:ext cx="164197" cy="164197"/>
            </a:xfrm>
            <a:custGeom>
              <a:avLst/>
              <a:gdLst/>
              <a:ahLst/>
              <a:cxnLst/>
              <a:rect l="l" t="t" r="r" b="b"/>
              <a:pathLst>
                <a:path w="8572" h="8572" extrusionOk="0">
                  <a:moveTo>
                    <a:pt x="5958" y="0"/>
                  </a:moveTo>
                  <a:lnTo>
                    <a:pt x="1155" y="4803"/>
                  </a:lnTo>
                  <a:lnTo>
                    <a:pt x="0" y="8572"/>
                  </a:lnTo>
                  <a:lnTo>
                    <a:pt x="3769" y="7417"/>
                  </a:lnTo>
                  <a:lnTo>
                    <a:pt x="8572" y="2614"/>
                  </a:lnTo>
                  <a:lnTo>
                    <a:pt x="4803" y="3769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074863" y="3654533"/>
              <a:ext cx="4799343" cy="6992"/>
            </a:xfrm>
            <a:custGeom>
              <a:avLst/>
              <a:gdLst/>
              <a:ahLst/>
              <a:cxnLst/>
              <a:rect l="l" t="t" r="r" b="b"/>
              <a:pathLst>
                <a:path w="250553" h="365" extrusionOk="0">
                  <a:moveTo>
                    <a:pt x="125292" y="0"/>
                  </a:moveTo>
                  <a:lnTo>
                    <a:pt x="62647" y="61"/>
                  </a:lnTo>
                  <a:lnTo>
                    <a:pt x="31339" y="91"/>
                  </a:lnTo>
                  <a:lnTo>
                    <a:pt x="1" y="183"/>
                  </a:lnTo>
                  <a:lnTo>
                    <a:pt x="31339" y="274"/>
                  </a:lnTo>
                  <a:lnTo>
                    <a:pt x="62647" y="304"/>
                  </a:lnTo>
                  <a:lnTo>
                    <a:pt x="125292" y="365"/>
                  </a:lnTo>
                  <a:lnTo>
                    <a:pt x="187907" y="304"/>
                  </a:lnTo>
                  <a:lnTo>
                    <a:pt x="219215" y="274"/>
                  </a:lnTo>
                  <a:lnTo>
                    <a:pt x="250553" y="183"/>
                  </a:lnTo>
                  <a:lnTo>
                    <a:pt x="219215" y="91"/>
                  </a:lnTo>
                  <a:lnTo>
                    <a:pt x="187907" y="61"/>
                  </a:lnTo>
                  <a:lnTo>
                    <a:pt x="125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512708" y="3019909"/>
              <a:ext cx="1080629" cy="681209"/>
            </a:xfrm>
            <a:custGeom>
              <a:avLst/>
              <a:gdLst/>
              <a:ahLst/>
              <a:cxnLst/>
              <a:rect l="l" t="t" r="r" b="b"/>
              <a:pathLst>
                <a:path w="56415" h="35563" extrusionOk="0">
                  <a:moveTo>
                    <a:pt x="1" y="0"/>
                  </a:moveTo>
                  <a:lnTo>
                    <a:pt x="4043" y="35563"/>
                  </a:lnTo>
                  <a:lnTo>
                    <a:pt x="56415" y="35563"/>
                  </a:lnTo>
                  <a:lnTo>
                    <a:pt x="52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566859" y="3065306"/>
              <a:ext cx="971752" cy="589821"/>
            </a:xfrm>
            <a:custGeom>
              <a:avLst/>
              <a:gdLst/>
              <a:ahLst/>
              <a:cxnLst/>
              <a:rect l="l" t="t" r="r" b="b"/>
              <a:pathLst>
                <a:path w="50731" h="30792" extrusionOk="0">
                  <a:moveTo>
                    <a:pt x="0" y="1"/>
                  </a:moveTo>
                  <a:lnTo>
                    <a:pt x="3526" y="30792"/>
                  </a:lnTo>
                  <a:lnTo>
                    <a:pt x="50731" y="30792"/>
                  </a:lnTo>
                  <a:lnTo>
                    <a:pt x="472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5130456" y="3655108"/>
              <a:ext cx="1029390" cy="46010"/>
            </a:xfrm>
            <a:custGeom>
              <a:avLst/>
              <a:gdLst/>
              <a:ahLst/>
              <a:cxnLst/>
              <a:rect l="l" t="t" r="r" b="b"/>
              <a:pathLst>
                <a:path w="53740" h="2402" extrusionOk="0">
                  <a:moveTo>
                    <a:pt x="0" y="1"/>
                  </a:moveTo>
                  <a:lnTo>
                    <a:pt x="0" y="2402"/>
                  </a:lnTo>
                  <a:lnTo>
                    <a:pt x="53740" y="2402"/>
                  </a:lnTo>
                  <a:lnTo>
                    <a:pt x="5374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5641646" y="3655108"/>
              <a:ext cx="518200" cy="46010"/>
            </a:xfrm>
            <a:custGeom>
              <a:avLst/>
              <a:gdLst/>
              <a:ahLst/>
              <a:cxnLst/>
              <a:rect l="l" t="t" r="r" b="b"/>
              <a:pathLst>
                <a:path w="27053" h="2402" extrusionOk="0">
                  <a:moveTo>
                    <a:pt x="1" y="1"/>
                  </a:moveTo>
                  <a:lnTo>
                    <a:pt x="1" y="2402"/>
                  </a:lnTo>
                  <a:lnTo>
                    <a:pt x="27053" y="2402"/>
                  </a:lnTo>
                  <a:lnTo>
                    <a:pt x="27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616336" y="3065306"/>
              <a:ext cx="602635" cy="585166"/>
            </a:xfrm>
            <a:custGeom>
              <a:avLst/>
              <a:gdLst/>
              <a:ahLst/>
              <a:cxnLst/>
              <a:rect l="l" t="t" r="r" b="b"/>
              <a:pathLst>
                <a:path w="31461" h="30549" extrusionOk="0">
                  <a:moveTo>
                    <a:pt x="22555" y="1"/>
                  </a:moveTo>
                  <a:lnTo>
                    <a:pt x="1" y="22554"/>
                  </a:lnTo>
                  <a:lnTo>
                    <a:pt x="913" y="30548"/>
                  </a:lnTo>
                  <a:lnTo>
                    <a:pt x="31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5218378" y="3367496"/>
              <a:ext cx="304526" cy="287631"/>
            </a:xfrm>
            <a:custGeom>
              <a:avLst/>
              <a:gdLst/>
              <a:ahLst/>
              <a:cxnLst/>
              <a:rect l="l" t="t" r="r" b="b"/>
              <a:pathLst>
                <a:path w="15898" h="15016" extrusionOk="0">
                  <a:moveTo>
                    <a:pt x="14985" y="0"/>
                  </a:moveTo>
                  <a:lnTo>
                    <a:pt x="0" y="15016"/>
                  </a:lnTo>
                  <a:lnTo>
                    <a:pt x="8906" y="15016"/>
                  </a:lnTo>
                  <a:lnTo>
                    <a:pt x="15897" y="7994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4572682" y="3065306"/>
              <a:ext cx="106559" cy="100755"/>
            </a:xfrm>
            <a:custGeom>
              <a:avLst/>
              <a:gdLst/>
              <a:ahLst/>
              <a:cxnLst/>
              <a:rect l="l" t="t" r="r" b="b"/>
              <a:pathLst>
                <a:path w="5563" h="5260" extrusionOk="0">
                  <a:moveTo>
                    <a:pt x="2523" y="1"/>
                  </a:moveTo>
                  <a:lnTo>
                    <a:pt x="0" y="2524"/>
                  </a:lnTo>
                  <a:lnTo>
                    <a:pt x="304" y="5259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5050101" y="3217282"/>
              <a:ext cx="444262" cy="437845"/>
            </a:xfrm>
            <a:custGeom>
              <a:avLst/>
              <a:gdLst/>
              <a:ahLst/>
              <a:cxnLst/>
              <a:rect l="l" t="t" r="r" b="b"/>
              <a:pathLst>
                <a:path w="23193" h="22858" extrusionOk="0">
                  <a:moveTo>
                    <a:pt x="22889" y="0"/>
                  </a:moveTo>
                  <a:lnTo>
                    <a:pt x="1" y="22858"/>
                  </a:lnTo>
                  <a:lnTo>
                    <a:pt x="3040" y="22858"/>
                  </a:lnTo>
                  <a:lnTo>
                    <a:pt x="23193" y="2705"/>
                  </a:lnTo>
                  <a:lnTo>
                    <a:pt x="228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4584903" y="3065306"/>
              <a:ext cx="170039" cy="168870"/>
            </a:xfrm>
            <a:custGeom>
              <a:avLst/>
              <a:gdLst/>
              <a:ahLst/>
              <a:cxnLst/>
              <a:rect l="l" t="t" r="r" b="b"/>
              <a:pathLst>
                <a:path w="8877" h="8816" extrusionOk="0">
                  <a:moveTo>
                    <a:pt x="8116" y="1"/>
                  </a:moveTo>
                  <a:lnTo>
                    <a:pt x="1" y="8117"/>
                  </a:lnTo>
                  <a:lnTo>
                    <a:pt x="61" y="8816"/>
                  </a:lnTo>
                  <a:lnTo>
                    <a:pt x="88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4698434" y="3065306"/>
              <a:ext cx="604379" cy="589821"/>
            </a:xfrm>
            <a:custGeom>
              <a:avLst/>
              <a:gdLst/>
              <a:ahLst/>
              <a:cxnLst/>
              <a:rect l="l" t="t" r="r" b="b"/>
              <a:pathLst>
                <a:path w="31552" h="30792" extrusionOk="0">
                  <a:moveTo>
                    <a:pt x="30792" y="1"/>
                  </a:moveTo>
                  <a:lnTo>
                    <a:pt x="1" y="30792"/>
                  </a:lnTo>
                  <a:lnTo>
                    <a:pt x="761" y="30792"/>
                  </a:lnTo>
                  <a:lnTo>
                    <a:pt x="31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4997712" y="3170122"/>
              <a:ext cx="486748" cy="485005"/>
            </a:xfrm>
            <a:custGeom>
              <a:avLst/>
              <a:gdLst/>
              <a:ahLst/>
              <a:cxnLst/>
              <a:rect l="l" t="t" r="r" b="b"/>
              <a:pathLst>
                <a:path w="25411" h="25320" extrusionOk="0">
                  <a:moveTo>
                    <a:pt x="25350" y="0"/>
                  </a:moveTo>
                  <a:lnTo>
                    <a:pt x="0" y="25320"/>
                  </a:lnTo>
                  <a:lnTo>
                    <a:pt x="760" y="25320"/>
                  </a:lnTo>
                  <a:lnTo>
                    <a:pt x="25411" y="669"/>
                  </a:lnTo>
                  <a:lnTo>
                    <a:pt x="2535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7349908" y="3019909"/>
              <a:ext cx="1080648" cy="681209"/>
            </a:xfrm>
            <a:custGeom>
              <a:avLst/>
              <a:gdLst/>
              <a:ahLst/>
              <a:cxnLst/>
              <a:rect l="l" t="t" r="r" b="b"/>
              <a:pathLst>
                <a:path w="56416" h="35563" extrusionOk="0">
                  <a:moveTo>
                    <a:pt x="4074" y="0"/>
                  </a:moveTo>
                  <a:lnTo>
                    <a:pt x="1" y="35563"/>
                  </a:lnTo>
                  <a:lnTo>
                    <a:pt x="52373" y="35563"/>
                  </a:lnTo>
                  <a:lnTo>
                    <a:pt x="564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7404634" y="3065306"/>
              <a:ext cx="971197" cy="589821"/>
            </a:xfrm>
            <a:custGeom>
              <a:avLst/>
              <a:gdLst/>
              <a:ahLst/>
              <a:cxnLst/>
              <a:rect l="l" t="t" r="r" b="b"/>
              <a:pathLst>
                <a:path w="50702" h="30792" extrusionOk="0">
                  <a:moveTo>
                    <a:pt x="3527" y="1"/>
                  </a:moveTo>
                  <a:lnTo>
                    <a:pt x="1" y="30792"/>
                  </a:lnTo>
                  <a:lnTo>
                    <a:pt x="47206" y="30792"/>
                  </a:lnTo>
                  <a:lnTo>
                    <a:pt x="50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783399" y="3655108"/>
              <a:ext cx="1029409" cy="46010"/>
            </a:xfrm>
            <a:custGeom>
              <a:avLst/>
              <a:gdLst/>
              <a:ahLst/>
              <a:cxnLst/>
              <a:rect l="l" t="t" r="r" b="b"/>
              <a:pathLst>
                <a:path w="53741" h="2402" extrusionOk="0">
                  <a:moveTo>
                    <a:pt x="1" y="1"/>
                  </a:moveTo>
                  <a:lnTo>
                    <a:pt x="1" y="2402"/>
                  </a:lnTo>
                  <a:lnTo>
                    <a:pt x="53740" y="2402"/>
                  </a:lnTo>
                  <a:lnTo>
                    <a:pt x="53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783399" y="3655108"/>
              <a:ext cx="518200" cy="46010"/>
            </a:xfrm>
            <a:custGeom>
              <a:avLst/>
              <a:gdLst/>
              <a:ahLst/>
              <a:cxnLst/>
              <a:rect l="l" t="t" r="r" b="b"/>
              <a:pathLst>
                <a:path w="27053" h="2402" extrusionOk="0">
                  <a:moveTo>
                    <a:pt x="1" y="1"/>
                  </a:moveTo>
                  <a:lnTo>
                    <a:pt x="1" y="2402"/>
                  </a:lnTo>
                  <a:lnTo>
                    <a:pt x="27053" y="2402"/>
                  </a:lnTo>
                  <a:lnTo>
                    <a:pt x="27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7988612" y="3293538"/>
              <a:ext cx="361589" cy="361589"/>
            </a:xfrm>
            <a:custGeom>
              <a:avLst/>
              <a:gdLst/>
              <a:ahLst/>
              <a:cxnLst/>
              <a:rect l="l" t="t" r="r" b="b"/>
              <a:pathLst>
                <a:path w="18877" h="18877" extrusionOk="0">
                  <a:moveTo>
                    <a:pt x="18877" y="1"/>
                  </a:moveTo>
                  <a:lnTo>
                    <a:pt x="1" y="18877"/>
                  </a:lnTo>
                  <a:lnTo>
                    <a:pt x="8907" y="18877"/>
                  </a:lnTo>
                  <a:lnTo>
                    <a:pt x="17722" y="10062"/>
                  </a:lnTo>
                  <a:lnTo>
                    <a:pt x="188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7404634" y="3065306"/>
              <a:ext cx="624759" cy="589821"/>
            </a:xfrm>
            <a:custGeom>
              <a:avLst/>
              <a:gdLst/>
              <a:ahLst/>
              <a:cxnLst/>
              <a:rect l="l" t="t" r="r" b="b"/>
              <a:pathLst>
                <a:path w="32616" h="30792" extrusionOk="0">
                  <a:moveTo>
                    <a:pt x="23710" y="1"/>
                  </a:moveTo>
                  <a:lnTo>
                    <a:pt x="913" y="22798"/>
                  </a:lnTo>
                  <a:lnTo>
                    <a:pt x="1" y="30792"/>
                  </a:lnTo>
                  <a:lnTo>
                    <a:pt x="1825" y="30792"/>
                  </a:lnTo>
                  <a:lnTo>
                    <a:pt x="32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7449476" y="3065306"/>
              <a:ext cx="195649" cy="195649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7174" y="1"/>
                  </a:moveTo>
                  <a:lnTo>
                    <a:pt x="396" y="6779"/>
                  </a:lnTo>
                  <a:lnTo>
                    <a:pt x="0" y="10214"/>
                  </a:lnTo>
                  <a:lnTo>
                    <a:pt x="0" y="10214"/>
                  </a:lnTo>
                  <a:lnTo>
                    <a:pt x="1021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7640451" y="3065306"/>
              <a:ext cx="648033" cy="589821"/>
            </a:xfrm>
            <a:custGeom>
              <a:avLst/>
              <a:gdLst/>
              <a:ahLst/>
              <a:cxnLst/>
              <a:rect l="l" t="t" r="r" b="b"/>
              <a:pathLst>
                <a:path w="33831" h="30792" extrusionOk="0">
                  <a:moveTo>
                    <a:pt x="30791" y="1"/>
                  </a:moveTo>
                  <a:lnTo>
                    <a:pt x="0" y="30792"/>
                  </a:lnTo>
                  <a:lnTo>
                    <a:pt x="3040" y="30792"/>
                  </a:lnTo>
                  <a:lnTo>
                    <a:pt x="338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7923409" y="3220194"/>
              <a:ext cx="434953" cy="434933"/>
            </a:xfrm>
            <a:custGeom>
              <a:avLst/>
              <a:gdLst/>
              <a:ahLst/>
              <a:cxnLst/>
              <a:rect l="l" t="t" r="r" b="b"/>
              <a:pathLst>
                <a:path w="22707" h="22706" extrusionOk="0">
                  <a:moveTo>
                    <a:pt x="22706" y="0"/>
                  </a:moveTo>
                  <a:lnTo>
                    <a:pt x="1" y="22706"/>
                  </a:lnTo>
                  <a:lnTo>
                    <a:pt x="760" y="22706"/>
                  </a:lnTo>
                  <a:lnTo>
                    <a:pt x="22615" y="851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7745248" y="3065306"/>
              <a:ext cx="604379" cy="589821"/>
            </a:xfrm>
            <a:custGeom>
              <a:avLst/>
              <a:gdLst/>
              <a:ahLst/>
              <a:cxnLst/>
              <a:rect l="l" t="t" r="r" b="b"/>
              <a:pathLst>
                <a:path w="31552" h="30792" extrusionOk="0">
                  <a:moveTo>
                    <a:pt x="30791" y="1"/>
                  </a:moveTo>
                  <a:lnTo>
                    <a:pt x="0" y="30792"/>
                  </a:lnTo>
                  <a:lnTo>
                    <a:pt x="760" y="30792"/>
                  </a:lnTo>
                  <a:lnTo>
                    <a:pt x="315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7429688" y="3065306"/>
              <a:ext cx="370898" cy="370898"/>
            </a:xfrm>
            <a:custGeom>
              <a:avLst/>
              <a:gdLst/>
              <a:ahLst/>
              <a:cxnLst/>
              <a:rect l="l" t="t" r="r" b="b"/>
              <a:pathLst>
                <a:path w="19363" h="19363" extrusionOk="0">
                  <a:moveTo>
                    <a:pt x="18602" y="1"/>
                  </a:moveTo>
                  <a:lnTo>
                    <a:pt x="91" y="18481"/>
                  </a:lnTo>
                  <a:lnTo>
                    <a:pt x="0" y="19363"/>
                  </a:lnTo>
                  <a:lnTo>
                    <a:pt x="0" y="19363"/>
                  </a:lnTo>
                  <a:lnTo>
                    <a:pt x="193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5500703" y="2566931"/>
              <a:ext cx="1077718" cy="879176"/>
            </a:xfrm>
            <a:custGeom>
              <a:avLst/>
              <a:gdLst/>
              <a:ahLst/>
              <a:cxnLst/>
              <a:rect l="l" t="t" r="r" b="b"/>
              <a:pathLst>
                <a:path w="56263" h="45898" extrusionOk="0">
                  <a:moveTo>
                    <a:pt x="2973" y="1"/>
                  </a:moveTo>
                  <a:cubicBezTo>
                    <a:pt x="211" y="1"/>
                    <a:pt x="1" y="3400"/>
                    <a:pt x="1128" y="5654"/>
                  </a:cubicBezTo>
                  <a:cubicBezTo>
                    <a:pt x="7602" y="18754"/>
                    <a:pt x="17237" y="31885"/>
                    <a:pt x="19791" y="34317"/>
                  </a:cubicBezTo>
                  <a:cubicBezTo>
                    <a:pt x="26721" y="40974"/>
                    <a:pt x="45201" y="45746"/>
                    <a:pt x="50642" y="45898"/>
                  </a:cubicBezTo>
                  <a:cubicBezTo>
                    <a:pt x="50647" y="45898"/>
                    <a:pt x="50652" y="45898"/>
                    <a:pt x="50656" y="45898"/>
                  </a:cubicBezTo>
                  <a:cubicBezTo>
                    <a:pt x="53026" y="45898"/>
                    <a:pt x="56262" y="30332"/>
                    <a:pt x="54533" y="28511"/>
                  </a:cubicBezTo>
                  <a:cubicBezTo>
                    <a:pt x="52770" y="26688"/>
                    <a:pt x="29973" y="21733"/>
                    <a:pt x="28757" y="20791"/>
                  </a:cubicBezTo>
                  <a:cubicBezTo>
                    <a:pt x="27906" y="20122"/>
                    <a:pt x="17025" y="9788"/>
                    <a:pt x="9821" y="3648"/>
                  </a:cubicBezTo>
                  <a:cubicBezTo>
                    <a:pt x="6677" y="982"/>
                    <a:pt x="4457" y="1"/>
                    <a:pt x="2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5497715" y="2555209"/>
              <a:ext cx="950931" cy="872261"/>
            </a:xfrm>
            <a:custGeom>
              <a:avLst/>
              <a:gdLst/>
              <a:ahLst/>
              <a:cxnLst/>
              <a:rect l="l" t="t" r="r" b="b"/>
              <a:pathLst>
                <a:path w="49644" h="45537" extrusionOk="0">
                  <a:moveTo>
                    <a:pt x="2589" y="0"/>
                  </a:moveTo>
                  <a:cubicBezTo>
                    <a:pt x="46" y="0"/>
                    <a:pt x="0" y="3198"/>
                    <a:pt x="1314" y="6874"/>
                  </a:cubicBezTo>
                  <a:cubicBezTo>
                    <a:pt x="3411" y="12740"/>
                    <a:pt x="14111" y="30522"/>
                    <a:pt x="19278" y="35506"/>
                  </a:cubicBezTo>
                  <a:cubicBezTo>
                    <a:pt x="24445" y="40461"/>
                    <a:pt x="43746" y="45537"/>
                    <a:pt x="43746" y="45537"/>
                  </a:cubicBezTo>
                  <a:lnTo>
                    <a:pt x="49643" y="26935"/>
                  </a:lnTo>
                  <a:cubicBezTo>
                    <a:pt x="49643" y="26935"/>
                    <a:pt x="30889" y="21889"/>
                    <a:pt x="29217" y="20643"/>
                  </a:cubicBezTo>
                  <a:cubicBezTo>
                    <a:pt x="27546" y="19366"/>
                    <a:pt x="19521" y="11585"/>
                    <a:pt x="10038" y="3986"/>
                  </a:cubicBezTo>
                  <a:cubicBezTo>
                    <a:pt x="6507" y="1137"/>
                    <a:pt x="4104" y="0"/>
                    <a:pt x="25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332184" y="3064521"/>
              <a:ext cx="43673" cy="36414"/>
            </a:xfrm>
            <a:custGeom>
              <a:avLst/>
              <a:gdLst/>
              <a:ahLst/>
              <a:cxnLst/>
              <a:rect l="l" t="t" r="r" b="b"/>
              <a:pathLst>
                <a:path w="2280" h="1901" extrusionOk="0">
                  <a:moveTo>
                    <a:pt x="1030" y="1"/>
                  </a:moveTo>
                  <a:cubicBezTo>
                    <a:pt x="982" y="1"/>
                    <a:pt x="932" y="4"/>
                    <a:pt x="882" y="11"/>
                  </a:cubicBezTo>
                  <a:cubicBezTo>
                    <a:pt x="365" y="103"/>
                    <a:pt x="0" y="589"/>
                    <a:pt x="91" y="1106"/>
                  </a:cubicBezTo>
                  <a:cubicBezTo>
                    <a:pt x="165" y="1604"/>
                    <a:pt x="597" y="1900"/>
                    <a:pt x="1034" y="1900"/>
                  </a:cubicBezTo>
                  <a:cubicBezTo>
                    <a:pt x="1317" y="1900"/>
                    <a:pt x="1602" y="1776"/>
                    <a:pt x="1793" y="1501"/>
                  </a:cubicBezTo>
                  <a:cubicBezTo>
                    <a:pt x="2280" y="872"/>
                    <a:pt x="1797" y="1"/>
                    <a:pt x="1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241925" y="3038336"/>
              <a:ext cx="43099" cy="36529"/>
            </a:xfrm>
            <a:custGeom>
              <a:avLst/>
              <a:gdLst/>
              <a:ahLst/>
              <a:cxnLst/>
              <a:rect l="l" t="t" r="r" b="b"/>
              <a:pathLst>
                <a:path w="2250" h="1907" extrusionOk="0">
                  <a:moveTo>
                    <a:pt x="1026" y="0"/>
                  </a:moveTo>
                  <a:cubicBezTo>
                    <a:pt x="979" y="0"/>
                    <a:pt x="931" y="3"/>
                    <a:pt x="882" y="11"/>
                  </a:cubicBezTo>
                  <a:cubicBezTo>
                    <a:pt x="335" y="102"/>
                    <a:pt x="1" y="588"/>
                    <a:pt x="62" y="1105"/>
                  </a:cubicBezTo>
                  <a:cubicBezTo>
                    <a:pt x="136" y="1609"/>
                    <a:pt x="577" y="1906"/>
                    <a:pt x="1020" y="1906"/>
                  </a:cubicBezTo>
                  <a:cubicBezTo>
                    <a:pt x="1298" y="1906"/>
                    <a:pt x="1576" y="1789"/>
                    <a:pt x="1764" y="1530"/>
                  </a:cubicBezTo>
                  <a:cubicBezTo>
                    <a:pt x="2250" y="873"/>
                    <a:pt x="1768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5497734" y="2555228"/>
              <a:ext cx="564881" cy="784340"/>
            </a:xfrm>
            <a:custGeom>
              <a:avLst/>
              <a:gdLst/>
              <a:ahLst/>
              <a:cxnLst/>
              <a:rect l="l" t="t" r="r" b="b"/>
              <a:pathLst>
                <a:path w="29490" h="40947" extrusionOk="0">
                  <a:moveTo>
                    <a:pt x="2596" y="0"/>
                  </a:moveTo>
                  <a:cubicBezTo>
                    <a:pt x="35" y="0"/>
                    <a:pt x="0" y="3173"/>
                    <a:pt x="1313" y="6873"/>
                  </a:cubicBezTo>
                  <a:cubicBezTo>
                    <a:pt x="3410" y="12739"/>
                    <a:pt x="14110" y="30551"/>
                    <a:pt x="19277" y="35505"/>
                  </a:cubicBezTo>
                  <a:cubicBezTo>
                    <a:pt x="21253" y="37390"/>
                    <a:pt x="25265" y="39305"/>
                    <a:pt x="29490" y="40946"/>
                  </a:cubicBezTo>
                  <a:lnTo>
                    <a:pt x="2742" y="3"/>
                  </a:lnTo>
                  <a:cubicBezTo>
                    <a:pt x="2692" y="1"/>
                    <a:pt x="2643" y="0"/>
                    <a:pt x="2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4924923" y="2521879"/>
              <a:ext cx="944974" cy="1133248"/>
            </a:xfrm>
            <a:custGeom>
              <a:avLst/>
              <a:gdLst/>
              <a:ahLst/>
              <a:cxnLst/>
              <a:rect l="l" t="t" r="r" b="b"/>
              <a:pathLst>
                <a:path w="49333" h="59162" extrusionOk="0">
                  <a:moveTo>
                    <a:pt x="29375" y="0"/>
                  </a:moveTo>
                  <a:cubicBezTo>
                    <a:pt x="28669" y="0"/>
                    <a:pt x="27952" y="46"/>
                    <a:pt x="27266" y="133"/>
                  </a:cubicBezTo>
                  <a:cubicBezTo>
                    <a:pt x="26506" y="225"/>
                    <a:pt x="25776" y="377"/>
                    <a:pt x="25047" y="589"/>
                  </a:cubicBezTo>
                  <a:lnTo>
                    <a:pt x="24986" y="589"/>
                  </a:lnTo>
                  <a:cubicBezTo>
                    <a:pt x="24408" y="772"/>
                    <a:pt x="23831" y="1045"/>
                    <a:pt x="23345" y="1410"/>
                  </a:cubicBezTo>
                  <a:cubicBezTo>
                    <a:pt x="15381" y="7763"/>
                    <a:pt x="1" y="58706"/>
                    <a:pt x="365" y="59162"/>
                  </a:cubicBezTo>
                  <a:lnTo>
                    <a:pt x="49120" y="59162"/>
                  </a:lnTo>
                  <a:cubicBezTo>
                    <a:pt x="49333" y="57368"/>
                    <a:pt x="39302" y="7702"/>
                    <a:pt x="34500" y="1471"/>
                  </a:cubicBezTo>
                  <a:cubicBezTo>
                    <a:pt x="33738" y="455"/>
                    <a:pt x="31608" y="0"/>
                    <a:pt x="29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5510070" y="2688029"/>
              <a:ext cx="90852" cy="118206"/>
            </a:xfrm>
            <a:custGeom>
              <a:avLst/>
              <a:gdLst/>
              <a:ahLst/>
              <a:cxnLst/>
              <a:rect l="l" t="t" r="r" b="b"/>
              <a:pathLst>
                <a:path w="4743" h="6171" extrusionOk="0">
                  <a:moveTo>
                    <a:pt x="2067" y="1"/>
                  </a:moveTo>
                  <a:lnTo>
                    <a:pt x="0" y="4043"/>
                  </a:lnTo>
                  <a:lnTo>
                    <a:pt x="1459" y="6171"/>
                  </a:lnTo>
                  <a:lnTo>
                    <a:pt x="4104" y="5836"/>
                  </a:lnTo>
                  <a:lnTo>
                    <a:pt x="4742" y="2919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5513556" y="2799818"/>
              <a:ext cx="161879" cy="763327"/>
            </a:xfrm>
            <a:custGeom>
              <a:avLst/>
              <a:gdLst/>
              <a:ahLst/>
              <a:cxnLst/>
              <a:rect l="l" t="t" r="r" b="b"/>
              <a:pathLst>
                <a:path w="8451" h="39850" extrusionOk="0">
                  <a:moveTo>
                    <a:pt x="3922" y="0"/>
                  </a:moveTo>
                  <a:lnTo>
                    <a:pt x="1277" y="335"/>
                  </a:lnTo>
                  <a:lnTo>
                    <a:pt x="1" y="30031"/>
                  </a:lnTo>
                  <a:lnTo>
                    <a:pt x="5563" y="39849"/>
                  </a:lnTo>
                  <a:lnTo>
                    <a:pt x="8451" y="28785"/>
                  </a:lnTo>
                  <a:lnTo>
                    <a:pt x="3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5391884" y="2343891"/>
              <a:ext cx="223003" cy="333680"/>
            </a:xfrm>
            <a:custGeom>
              <a:avLst/>
              <a:gdLst/>
              <a:ahLst/>
              <a:cxnLst/>
              <a:rect l="l" t="t" r="r" b="b"/>
              <a:pathLst>
                <a:path w="11642" h="17420" extrusionOk="0">
                  <a:moveTo>
                    <a:pt x="1336" y="0"/>
                  </a:moveTo>
                  <a:cubicBezTo>
                    <a:pt x="1262" y="0"/>
                    <a:pt x="1216" y="27"/>
                    <a:pt x="1216" y="94"/>
                  </a:cubicBezTo>
                  <a:cubicBezTo>
                    <a:pt x="1155" y="1766"/>
                    <a:pt x="973" y="3589"/>
                    <a:pt x="760" y="5231"/>
                  </a:cubicBezTo>
                  <a:cubicBezTo>
                    <a:pt x="395" y="7906"/>
                    <a:pt x="0" y="10094"/>
                    <a:pt x="122" y="10307"/>
                  </a:cubicBezTo>
                  <a:cubicBezTo>
                    <a:pt x="1672" y="13407"/>
                    <a:pt x="6778" y="17389"/>
                    <a:pt x="7538" y="17419"/>
                  </a:cubicBezTo>
                  <a:cubicBezTo>
                    <a:pt x="7545" y="17420"/>
                    <a:pt x="7551" y="17420"/>
                    <a:pt x="7558" y="17420"/>
                  </a:cubicBezTo>
                  <a:cubicBezTo>
                    <a:pt x="8833" y="17420"/>
                    <a:pt x="10638" y="11516"/>
                    <a:pt x="10456" y="10216"/>
                  </a:cubicBezTo>
                  <a:cubicBezTo>
                    <a:pt x="10456" y="10155"/>
                    <a:pt x="10456" y="10124"/>
                    <a:pt x="10456" y="10094"/>
                  </a:cubicBezTo>
                  <a:cubicBezTo>
                    <a:pt x="10395" y="9851"/>
                    <a:pt x="10395" y="9638"/>
                    <a:pt x="10395" y="9395"/>
                  </a:cubicBezTo>
                  <a:cubicBezTo>
                    <a:pt x="10487" y="6477"/>
                    <a:pt x="11642" y="3012"/>
                    <a:pt x="11642" y="3012"/>
                  </a:cubicBezTo>
                  <a:lnTo>
                    <a:pt x="4529" y="1036"/>
                  </a:lnTo>
                  <a:lnTo>
                    <a:pt x="2371" y="428"/>
                  </a:lnTo>
                  <a:cubicBezTo>
                    <a:pt x="2371" y="428"/>
                    <a:pt x="1632" y="0"/>
                    <a:pt x="13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425060" y="2359081"/>
              <a:ext cx="189251" cy="180747"/>
            </a:xfrm>
            <a:custGeom>
              <a:avLst/>
              <a:gdLst/>
              <a:ahLst/>
              <a:cxnLst/>
              <a:rect l="l" t="t" r="r" b="b"/>
              <a:pathLst>
                <a:path w="9880" h="9436" extrusionOk="0">
                  <a:moveTo>
                    <a:pt x="1" y="0"/>
                  </a:moveTo>
                  <a:cubicBezTo>
                    <a:pt x="1" y="0"/>
                    <a:pt x="578" y="9028"/>
                    <a:pt x="7630" y="9423"/>
                  </a:cubicBezTo>
                  <a:cubicBezTo>
                    <a:pt x="7737" y="9432"/>
                    <a:pt x="7844" y="9435"/>
                    <a:pt x="7950" y="9435"/>
                  </a:cubicBezTo>
                  <a:cubicBezTo>
                    <a:pt x="8208" y="9435"/>
                    <a:pt x="8466" y="9414"/>
                    <a:pt x="8724" y="9392"/>
                  </a:cubicBezTo>
                  <a:cubicBezTo>
                    <a:pt x="8724" y="9362"/>
                    <a:pt x="8724" y="9331"/>
                    <a:pt x="8724" y="9301"/>
                  </a:cubicBezTo>
                  <a:cubicBezTo>
                    <a:pt x="8663" y="9058"/>
                    <a:pt x="8663" y="8815"/>
                    <a:pt x="8663" y="8602"/>
                  </a:cubicBezTo>
                  <a:cubicBezTo>
                    <a:pt x="8755" y="5684"/>
                    <a:pt x="9879" y="2219"/>
                    <a:pt x="9879" y="2219"/>
                  </a:cubicBezTo>
                  <a:lnTo>
                    <a:pt x="2767" y="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5489689" y="248483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5363343" y="1991860"/>
              <a:ext cx="396528" cy="488644"/>
            </a:xfrm>
            <a:custGeom>
              <a:avLst/>
              <a:gdLst/>
              <a:ahLst/>
              <a:cxnLst/>
              <a:rect l="l" t="t" r="r" b="b"/>
              <a:pathLst>
                <a:path w="20701" h="25510" extrusionOk="0">
                  <a:moveTo>
                    <a:pt x="10001" y="1"/>
                  </a:moveTo>
                  <a:cubicBezTo>
                    <a:pt x="6178" y="1"/>
                    <a:pt x="2166" y="2336"/>
                    <a:pt x="1065" y="6192"/>
                  </a:cubicBezTo>
                  <a:cubicBezTo>
                    <a:pt x="1" y="9931"/>
                    <a:pt x="2159" y="20660"/>
                    <a:pt x="4864" y="23001"/>
                  </a:cubicBezTo>
                  <a:cubicBezTo>
                    <a:pt x="6706" y="24613"/>
                    <a:pt x="9087" y="25509"/>
                    <a:pt x="11387" y="25509"/>
                  </a:cubicBezTo>
                  <a:cubicBezTo>
                    <a:pt x="13943" y="25509"/>
                    <a:pt x="16400" y="24401"/>
                    <a:pt x="17904" y="21937"/>
                  </a:cubicBezTo>
                  <a:cubicBezTo>
                    <a:pt x="20700" y="17408"/>
                    <a:pt x="17630" y="3487"/>
                    <a:pt x="14621" y="1390"/>
                  </a:cubicBezTo>
                  <a:cubicBezTo>
                    <a:pt x="13286" y="441"/>
                    <a:pt x="11661" y="1"/>
                    <a:pt x="10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578185" y="2229708"/>
              <a:ext cx="15745" cy="39727"/>
            </a:xfrm>
            <a:custGeom>
              <a:avLst/>
              <a:gdLst/>
              <a:ahLst/>
              <a:cxnLst/>
              <a:rect l="l" t="t" r="r" b="b"/>
              <a:pathLst>
                <a:path w="822" h="2074" extrusionOk="0">
                  <a:moveTo>
                    <a:pt x="453" y="0"/>
                  </a:moveTo>
                  <a:cubicBezTo>
                    <a:pt x="441" y="0"/>
                    <a:pt x="396" y="71"/>
                    <a:pt x="396" y="97"/>
                  </a:cubicBezTo>
                  <a:cubicBezTo>
                    <a:pt x="578" y="797"/>
                    <a:pt x="639" y="1648"/>
                    <a:pt x="31" y="2012"/>
                  </a:cubicBezTo>
                  <a:cubicBezTo>
                    <a:pt x="1" y="2012"/>
                    <a:pt x="31" y="2073"/>
                    <a:pt x="31" y="2073"/>
                  </a:cubicBezTo>
                  <a:cubicBezTo>
                    <a:pt x="821" y="1800"/>
                    <a:pt x="730" y="675"/>
                    <a:pt x="457" y="6"/>
                  </a:cubicBezTo>
                  <a:cubicBezTo>
                    <a:pt x="457" y="2"/>
                    <a:pt x="455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5549644" y="2218081"/>
              <a:ext cx="47830" cy="45033"/>
            </a:xfrm>
            <a:custGeom>
              <a:avLst/>
              <a:gdLst/>
              <a:ahLst/>
              <a:cxnLst/>
              <a:rect l="l" t="t" r="r" b="b"/>
              <a:pathLst>
                <a:path w="2497" h="2351" extrusionOk="0">
                  <a:moveTo>
                    <a:pt x="1229" y="1"/>
                  </a:moveTo>
                  <a:cubicBezTo>
                    <a:pt x="1205" y="1"/>
                    <a:pt x="1181" y="2"/>
                    <a:pt x="1156" y="5"/>
                  </a:cubicBezTo>
                  <a:cubicBezTo>
                    <a:pt x="1" y="124"/>
                    <a:pt x="318" y="2350"/>
                    <a:pt x="1348" y="2350"/>
                  </a:cubicBezTo>
                  <a:cubicBezTo>
                    <a:pt x="1375" y="2350"/>
                    <a:pt x="1402" y="2349"/>
                    <a:pt x="1430" y="2346"/>
                  </a:cubicBezTo>
                  <a:cubicBezTo>
                    <a:pt x="2496" y="2227"/>
                    <a:pt x="2148" y="1"/>
                    <a:pt x="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5667275" y="2219172"/>
              <a:ext cx="22143" cy="34556"/>
            </a:xfrm>
            <a:custGeom>
              <a:avLst/>
              <a:gdLst/>
              <a:ahLst/>
              <a:cxnLst/>
              <a:rect l="l" t="t" r="r" b="b"/>
              <a:pathLst>
                <a:path w="1156" h="1804" extrusionOk="0">
                  <a:moveTo>
                    <a:pt x="36" y="1"/>
                  </a:moveTo>
                  <a:cubicBezTo>
                    <a:pt x="33" y="1"/>
                    <a:pt x="31" y="3"/>
                    <a:pt x="31" y="9"/>
                  </a:cubicBezTo>
                  <a:cubicBezTo>
                    <a:pt x="1" y="729"/>
                    <a:pt x="296" y="1803"/>
                    <a:pt x="1092" y="1803"/>
                  </a:cubicBezTo>
                  <a:cubicBezTo>
                    <a:pt x="1103" y="1803"/>
                    <a:pt x="1114" y="1803"/>
                    <a:pt x="1125" y="1802"/>
                  </a:cubicBezTo>
                  <a:cubicBezTo>
                    <a:pt x="1155" y="1802"/>
                    <a:pt x="1125" y="1772"/>
                    <a:pt x="1125" y="1772"/>
                  </a:cubicBezTo>
                  <a:cubicBezTo>
                    <a:pt x="426" y="1620"/>
                    <a:pt x="183" y="799"/>
                    <a:pt x="91" y="70"/>
                  </a:cubicBezTo>
                  <a:cubicBezTo>
                    <a:pt x="91" y="45"/>
                    <a:pt x="5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660609" y="2202603"/>
              <a:ext cx="47485" cy="45033"/>
            </a:xfrm>
            <a:custGeom>
              <a:avLst/>
              <a:gdLst/>
              <a:ahLst/>
              <a:cxnLst/>
              <a:rect l="l" t="t" r="r" b="b"/>
              <a:pathLst>
                <a:path w="2479" h="2351" extrusionOk="0">
                  <a:moveTo>
                    <a:pt x="1106" y="1"/>
                  </a:moveTo>
                  <a:cubicBezTo>
                    <a:pt x="1048" y="1"/>
                    <a:pt x="988" y="8"/>
                    <a:pt x="926" y="23"/>
                  </a:cubicBezTo>
                  <a:cubicBezTo>
                    <a:pt x="1" y="225"/>
                    <a:pt x="340" y="2351"/>
                    <a:pt x="1316" y="2351"/>
                  </a:cubicBezTo>
                  <a:cubicBezTo>
                    <a:pt x="1367" y="2351"/>
                    <a:pt x="1419" y="2345"/>
                    <a:pt x="1473" y="2333"/>
                  </a:cubicBezTo>
                  <a:cubicBezTo>
                    <a:pt x="2478" y="2103"/>
                    <a:pt x="2099" y="1"/>
                    <a:pt x="1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5534416" y="2164849"/>
              <a:ext cx="49611" cy="36126"/>
            </a:xfrm>
            <a:custGeom>
              <a:avLst/>
              <a:gdLst/>
              <a:ahLst/>
              <a:cxnLst/>
              <a:rect l="l" t="t" r="r" b="b"/>
              <a:pathLst>
                <a:path w="2590" h="1886" extrusionOk="0">
                  <a:moveTo>
                    <a:pt x="1763" y="0"/>
                  </a:moveTo>
                  <a:cubicBezTo>
                    <a:pt x="1519" y="0"/>
                    <a:pt x="1275" y="77"/>
                    <a:pt x="1070" y="231"/>
                  </a:cubicBezTo>
                  <a:cubicBezTo>
                    <a:pt x="644" y="413"/>
                    <a:pt x="310" y="748"/>
                    <a:pt x="128" y="1173"/>
                  </a:cubicBezTo>
                  <a:cubicBezTo>
                    <a:pt x="0" y="1529"/>
                    <a:pt x="299" y="1885"/>
                    <a:pt x="649" y="1885"/>
                  </a:cubicBezTo>
                  <a:cubicBezTo>
                    <a:pt x="717" y="1885"/>
                    <a:pt x="788" y="1872"/>
                    <a:pt x="857" y="1842"/>
                  </a:cubicBezTo>
                  <a:cubicBezTo>
                    <a:pt x="1131" y="1690"/>
                    <a:pt x="1435" y="1538"/>
                    <a:pt x="1708" y="1386"/>
                  </a:cubicBezTo>
                  <a:cubicBezTo>
                    <a:pt x="2043" y="1265"/>
                    <a:pt x="2316" y="1021"/>
                    <a:pt x="2498" y="748"/>
                  </a:cubicBezTo>
                  <a:cubicBezTo>
                    <a:pt x="2590" y="535"/>
                    <a:pt x="2498" y="292"/>
                    <a:pt x="2316" y="140"/>
                  </a:cubicBezTo>
                  <a:cubicBezTo>
                    <a:pt x="2143" y="47"/>
                    <a:pt x="1953" y="0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5650974" y="2150138"/>
              <a:ext cx="54151" cy="27296"/>
            </a:xfrm>
            <a:custGeom>
              <a:avLst/>
              <a:gdLst/>
              <a:ahLst/>
              <a:cxnLst/>
              <a:rect l="l" t="t" r="r" b="b"/>
              <a:pathLst>
                <a:path w="2827" h="1425" extrusionOk="0">
                  <a:moveTo>
                    <a:pt x="1063" y="1"/>
                  </a:moveTo>
                  <a:cubicBezTo>
                    <a:pt x="714" y="1"/>
                    <a:pt x="368" y="156"/>
                    <a:pt x="122" y="452"/>
                  </a:cubicBezTo>
                  <a:cubicBezTo>
                    <a:pt x="0" y="634"/>
                    <a:pt x="31" y="878"/>
                    <a:pt x="183" y="1060"/>
                  </a:cubicBezTo>
                  <a:cubicBezTo>
                    <a:pt x="455" y="1223"/>
                    <a:pt x="752" y="1338"/>
                    <a:pt x="1052" y="1338"/>
                  </a:cubicBezTo>
                  <a:cubicBezTo>
                    <a:pt x="1086" y="1338"/>
                    <a:pt x="1121" y="1337"/>
                    <a:pt x="1155" y="1333"/>
                  </a:cubicBezTo>
                  <a:cubicBezTo>
                    <a:pt x="1490" y="1364"/>
                    <a:pt x="1793" y="1425"/>
                    <a:pt x="2128" y="1425"/>
                  </a:cubicBezTo>
                  <a:cubicBezTo>
                    <a:pt x="2614" y="1425"/>
                    <a:pt x="2827" y="878"/>
                    <a:pt x="2523" y="543"/>
                  </a:cubicBezTo>
                  <a:cubicBezTo>
                    <a:pt x="2189" y="209"/>
                    <a:pt x="1763" y="26"/>
                    <a:pt x="1307" y="26"/>
                  </a:cubicBezTo>
                  <a:cubicBezTo>
                    <a:pt x="1226" y="9"/>
                    <a:pt x="1145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5592915" y="2361168"/>
              <a:ext cx="29537" cy="11321"/>
            </a:xfrm>
            <a:custGeom>
              <a:avLst/>
              <a:gdLst/>
              <a:ahLst/>
              <a:cxnLst/>
              <a:rect l="l" t="t" r="r" b="b"/>
              <a:pathLst>
                <a:path w="1542" h="591" extrusionOk="0">
                  <a:moveTo>
                    <a:pt x="51" y="0"/>
                  </a:moveTo>
                  <a:cubicBezTo>
                    <a:pt x="25" y="0"/>
                    <a:pt x="0" y="22"/>
                    <a:pt x="22" y="43"/>
                  </a:cubicBezTo>
                  <a:cubicBezTo>
                    <a:pt x="113" y="347"/>
                    <a:pt x="356" y="560"/>
                    <a:pt x="691" y="590"/>
                  </a:cubicBezTo>
                  <a:cubicBezTo>
                    <a:pt x="1055" y="590"/>
                    <a:pt x="1390" y="377"/>
                    <a:pt x="1542" y="73"/>
                  </a:cubicBezTo>
                  <a:cubicBezTo>
                    <a:pt x="1542" y="52"/>
                    <a:pt x="1542" y="30"/>
                    <a:pt x="1531" y="30"/>
                  </a:cubicBezTo>
                  <a:cubicBezTo>
                    <a:pt x="1527" y="30"/>
                    <a:pt x="1520" y="34"/>
                    <a:pt x="1511" y="43"/>
                  </a:cubicBezTo>
                  <a:cubicBezTo>
                    <a:pt x="1268" y="195"/>
                    <a:pt x="1025" y="286"/>
                    <a:pt x="751" y="347"/>
                  </a:cubicBezTo>
                  <a:cubicBezTo>
                    <a:pt x="478" y="347"/>
                    <a:pt x="265" y="134"/>
                    <a:pt x="83" y="13"/>
                  </a:cubicBezTo>
                  <a:cubicBezTo>
                    <a:pt x="74" y="4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599141" y="2317150"/>
              <a:ext cx="48347" cy="34517"/>
            </a:xfrm>
            <a:custGeom>
              <a:avLst/>
              <a:gdLst/>
              <a:ahLst/>
              <a:cxnLst/>
              <a:rect l="l" t="t" r="r" b="b"/>
              <a:pathLst>
                <a:path w="2524" h="1802" extrusionOk="0">
                  <a:moveTo>
                    <a:pt x="183" y="1"/>
                  </a:moveTo>
                  <a:cubicBezTo>
                    <a:pt x="92" y="213"/>
                    <a:pt x="31" y="487"/>
                    <a:pt x="31" y="730"/>
                  </a:cubicBezTo>
                  <a:cubicBezTo>
                    <a:pt x="1" y="1186"/>
                    <a:pt x="92" y="1733"/>
                    <a:pt x="700" y="1794"/>
                  </a:cubicBezTo>
                  <a:cubicBezTo>
                    <a:pt x="746" y="1799"/>
                    <a:pt x="791" y="1802"/>
                    <a:pt x="837" y="1802"/>
                  </a:cubicBezTo>
                  <a:cubicBezTo>
                    <a:pt x="1064" y="1802"/>
                    <a:pt x="1288" y="1738"/>
                    <a:pt x="1490" y="1612"/>
                  </a:cubicBezTo>
                  <a:cubicBezTo>
                    <a:pt x="1916" y="1338"/>
                    <a:pt x="2281" y="973"/>
                    <a:pt x="2524" y="517"/>
                  </a:cubicBezTo>
                  <a:lnTo>
                    <a:pt x="2524" y="517"/>
                  </a:lnTo>
                  <a:cubicBezTo>
                    <a:pt x="2420" y="525"/>
                    <a:pt x="2317" y="529"/>
                    <a:pt x="2214" y="529"/>
                  </a:cubicBezTo>
                  <a:cubicBezTo>
                    <a:pt x="1498" y="529"/>
                    <a:pt x="794" y="346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5601784" y="2156440"/>
              <a:ext cx="81006" cy="177031"/>
            </a:xfrm>
            <a:custGeom>
              <a:avLst/>
              <a:gdLst/>
              <a:ahLst/>
              <a:cxnLst/>
              <a:rect l="l" t="t" r="r" b="b"/>
              <a:pathLst>
                <a:path w="4229" h="9242" extrusionOk="0">
                  <a:moveTo>
                    <a:pt x="2011" y="0"/>
                  </a:moveTo>
                  <a:cubicBezTo>
                    <a:pt x="1968" y="0"/>
                    <a:pt x="1930" y="34"/>
                    <a:pt x="1930" y="93"/>
                  </a:cubicBezTo>
                  <a:cubicBezTo>
                    <a:pt x="2355" y="2403"/>
                    <a:pt x="3176" y="4652"/>
                    <a:pt x="3632" y="6992"/>
                  </a:cubicBezTo>
                  <a:cubicBezTo>
                    <a:pt x="3237" y="6871"/>
                    <a:pt x="2811" y="6810"/>
                    <a:pt x="2386" y="6810"/>
                  </a:cubicBezTo>
                  <a:cubicBezTo>
                    <a:pt x="2325" y="6840"/>
                    <a:pt x="2781" y="8421"/>
                    <a:pt x="2811" y="8695"/>
                  </a:cubicBezTo>
                  <a:lnTo>
                    <a:pt x="2811" y="8725"/>
                  </a:lnTo>
                  <a:cubicBezTo>
                    <a:pt x="2514" y="8802"/>
                    <a:pt x="2238" y="8839"/>
                    <a:pt x="1967" y="8839"/>
                  </a:cubicBezTo>
                  <a:cubicBezTo>
                    <a:pt x="1379" y="8839"/>
                    <a:pt x="814" y="8663"/>
                    <a:pt x="106" y="8330"/>
                  </a:cubicBezTo>
                  <a:cubicBezTo>
                    <a:pt x="90" y="8322"/>
                    <a:pt x="74" y="8318"/>
                    <a:pt x="60" y="8318"/>
                  </a:cubicBezTo>
                  <a:cubicBezTo>
                    <a:pt x="21" y="8318"/>
                    <a:pt x="1" y="8346"/>
                    <a:pt x="45" y="8391"/>
                  </a:cubicBezTo>
                  <a:cubicBezTo>
                    <a:pt x="501" y="8907"/>
                    <a:pt x="1170" y="9211"/>
                    <a:pt x="1869" y="9242"/>
                  </a:cubicBezTo>
                  <a:cubicBezTo>
                    <a:pt x="2173" y="9242"/>
                    <a:pt x="2477" y="9211"/>
                    <a:pt x="2781" y="9120"/>
                  </a:cubicBezTo>
                  <a:cubicBezTo>
                    <a:pt x="2842" y="9120"/>
                    <a:pt x="2872" y="9090"/>
                    <a:pt x="2933" y="9090"/>
                  </a:cubicBezTo>
                  <a:cubicBezTo>
                    <a:pt x="2994" y="9090"/>
                    <a:pt x="3024" y="9059"/>
                    <a:pt x="3085" y="9029"/>
                  </a:cubicBezTo>
                  <a:cubicBezTo>
                    <a:pt x="3176" y="8998"/>
                    <a:pt x="3206" y="8938"/>
                    <a:pt x="3206" y="8846"/>
                  </a:cubicBezTo>
                  <a:cubicBezTo>
                    <a:pt x="3206" y="8816"/>
                    <a:pt x="3206" y="8786"/>
                    <a:pt x="3206" y="8786"/>
                  </a:cubicBezTo>
                  <a:lnTo>
                    <a:pt x="3206" y="8695"/>
                  </a:lnTo>
                  <a:cubicBezTo>
                    <a:pt x="3115" y="8147"/>
                    <a:pt x="2933" y="7296"/>
                    <a:pt x="2933" y="7296"/>
                  </a:cubicBezTo>
                  <a:lnTo>
                    <a:pt x="2933" y="7296"/>
                  </a:lnTo>
                  <a:cubicBezTo>
                    <a:pt x="3078" y="7358"/>
                    <a:pt x="3646" y="7519"/>
                    <a:pt x="3975" y="7519"/>
                  </a:cubicBezTo>
                  <a:cubicBezTo>
                    <a:pt x="4128" y="7519"/>
                    <a:pt x="4229" y="7484"/>
                    <a:pt x="4210" y="7388"/>
                  </a:cubicBezTo>
                  <a:cubicBezTo>
                    <a:pt x="3693" y="4986"/>
                    <a:pt x="3085" y="2311"/>
                    <a:pt x="2082" y="32"/>
                  </a:cubicBezTo>
                  <a:cubicBezTo>
                    <a:pt x="2060" y="10"/>
                    <a:pt x="2035" y="0"/>
                    <a:pt x="2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319248" y="1950198"/>
              <a:ext cx="425471" cy="320501"/>
            </a:xfrm>
            <a:custGeom>
              <a:avLst/>
              <a:gdLst/>
              <a:ahLst/>
              <a:cxnLst/>
              <a:rect l="l" t="t" r="r" b="b"/>
              <a:pathLst>
                <a:path w="22212" h="16732" extrusionOk="0">
                  <a:moveTo>
                    <a:pt x="17244" y="1"/>
                  </a:moveTo>
                  <a:cubicBezTo>
                    <a:pt x="16702" y="1"/>
                    <a:pt x="16285" y="1224"/>
                    <a:pt x="16285" y="1224"/>
                  </a:cubicBezTo>
                  <a:cubicBezTo>
                    <a:pt x="16285" y="1224"/>
                    <a:pt x="14108" y="834"/>
                    <a:pt x="11485" y="834"/>
                  </a:cubicBezTo>
                  <a:cubicBezTo>
                    <a:pt x="10376" y="834"/>
                    <a:pt x="9186" y="904"/>
                    <a:pt x="8047" y="1103"/>
                  </a:cubicBezTo>
                  <a:cubicBezTo>
                    <a:pt x="4218" y="1771"/>
                    <a:pt x="2911" y="5935"/>
                    <a:pt x="2911" y="5935"/>
                  </a:cubicBezTo>
                  <a:cubicBezTo>
                    <a:pt x="2911" y="5935"/>
                    <a:pt x="904" y="6665"/>
                    <a:pt x="449" y="8215"/>
                  </a:cubicBezTo>
                  <a:cubicBezTo>
                    <a:pt x="0" y="9740"/>
                    <a:pt x="2903" y="16732"/>
                    <a:pt x="4532" y="16732"/>
                  </a:cubicBezTo>
                  <a:cubicBezTo>
                    <a:pt x="4559" y="16732"/>
                    <a:pt x="4586" y="16730"/>
                    <a:pt x="4613" y="16726"/>
                  </a:cubicBezTo>
                  <a:cubicBezTo>
                    <a:pt x="7166" y="16331"/>
                    <a:pt x="6984" y="11619"/>
                    <a:pt x="6984" y="11619"/>
                  </a:cubicBezTo>
                  <a:cubicBezTo>
                    <a:pt x="6984" y="11619"/>
                    <a:pt x="11269" y="10252"/>
                    <a:pt x="11452" y="6847"/>
                  </a:cubicBezTo>
                  <a:cubicBezTo>
                    <a:pt x="11452" y="6847"/>
                    <a:pt x="13763" y="7895"/>
                    <a:pt x="16214" y="7895"/>
                  </a:cubicBezTo>
                  <a:cubicBezTo>
                    <a:pt x="17205" y="7895"/>
                    <a:pt x="18219" y="7724"/>
                    <a:pt x="19111" y="7242"/>
                  </a:cubicBezTo>
                  <a:cubicBezTo>
                    <a:pt x="22212" y="5571"/>
                    <a:pt x="20996" y="1954"/>
                    <a:pt x="20510" y="1224"/>
                  </a:cubicBezTo>
                  <a:cubicBezTo>
                    <a:pt x="20423" y="1089"/>
                    <a:pt x="20302" y="1034"/>
                    <a:pt x="20160" y="1034"/>
                  </a:cubicBezTo>
                  <a:cubicBezTo>
                    <a:pt x="19503" y="1034"/>
                    <a:pt x="18412" y="2227"/>
                    <a:pt x="18412" y="2227"/>
                  </a:cubicBezTo>
                  <a:cubicBezTo>
                    <a:pt x="18412" y="2227"/>
                    <a:pt x="17896" y="160"/>
                    <a:pt x="17318" y="8"/>
                  </a:cubicBezTo>
                  <a:cubicBezTo>
                    <a:pt x="17293" y="3"/>
                    <a:pt x="17268" y="1"/>
                    <a:pt x="17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5431458" y="2061699"/>
              <a:ext cx="113014" cy="119221"/>
            </a:xfrm>
            <a:custGeom>
              <a:avLst/>
              <a:gdLst/>
              <a:ahLst/>
              <a:cxnLst/>
              <a:rect l="l" t="t" r="r" b="b"/>
              <a:pathLst>
                <a:path w="5900" h="6224" extrusionOk="0">
                  <a:moveTo>
                    <a:pt x="5563" y="1"/>
                  </a:moveTo>
                  <a:cubicBezTo>
                    <a:pt x="5548" y="1"/>
                    <a:pt x="5533" y="8"/>
                    <a:pt x="5533" y="23"/>
                  </a:cubicBezTo>
                  <a:cubicBezTo>
                    <a:pt x="5503" y="3336"/>
                    <a:pt x="3588" y="5950"/>
                    <a:pt x="123" y="5981"/>
                  </a:cubicBezTo>
                  <a:cubicBezTo>
                    <a:pt x="31" y="5981"/>
                    <a:pt x="1" y="6133"/>
                    <a:pt x="123" y="6133"/>
                  </a:cubicBezTo>
                  <a:cubicBezTo>
                    <a:pt x="419" y="6195"/>
                    <a:pt x="706" y="6224"/>
                    <a:pt x="985" y="6224"/>
                  </a:cubicBezTo>
                  <a:cubicBezTo>
                    <a:pt x="3991" y="6224"/>
                    <a:pt x="5900" y="2805"/>
                    <a:pt x="5594" y="23"/>
                  </a:cubicBezTo>
                  <a:cubicBezTo>
                    <a:pt x="5594" y="8"/>
                    <a:pt x="5579" y="1"/>
                    <a:pt x="5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5309785" y="2062140"/>
              <a:ext cx="98706" cy="206970"/>
            </a:xfrm>
            <a:custGeom>
              <a:avLst/>
              <a:gdLst/>
              <a:ahLst/>
              <a:cxnLst/>
              <a:rect l="l" t="t" r="r" b="b"/>
              <a:pathLst>
                <a:path w="5153" h="10805" extrusionOk="0">
                  <a:moveTo>
                    <a:pt x="3465" y="0"/>
                  </a:moveTo>
                  <a:cubicBezTo>
                    <a:pt x="1307" y="851"/>
                    <a:pt x="0" y="2462"/>
                    <a:pt x="669" y="4864"/>
                  </a:cubicBezTo>
                  <a:cubicBezTo>
                    <a:pt x="1246" y="6991"/>
                    <a:pt x="2857" y="9940"/>
                    <a:pt x="4985" y="10791"/>
                  </a:cubicBezTo>
                  <a:cubicBezTo>
                    <a:pt x="5005" y="10801"/>
                    <a:pt x="5023" y="10805"/>
                    <a:pt x="5039" y="10805"/>
                  </a:cubicBezTo>
                  <a:cubicBezTo>
                    <a:pt x="5122" y="10805"/>
                    <a:pt x="5153" y="10690"/>
                    <a:pt x="5076" y="10639"/>
                  </a:cubicBezTo>
                  <a:cubicBezTo>
                    <a:pt x="3283" y="9788"/>
                    <a:pt x="1976" y="7538"/>
                    <a:pt x="1246" y="5775"/>
                  </a:cubicBezTo>
                  <a:cubicBezTo>
                    <a:pt x="760" y="4620"/>
                    <a:pt x="395" y="3283"/>
                    <a:pt x="1034" y="2098"/>
                  </a:cubicBezTo>
                  <a:cubicBezTo>
                    <a:pt x="1581" y="1155"/>
                    <a:pt x="2614" y="669"/>
                    <a:pt x="3496" y="61"/>
                  </a:cubicBezTo>
                  <a:cubicBezTo>
                    <a:pt x="3526" y="61"/>
                    <a:pt x="3496" y="0"/>
                    <a:pt x="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5607665" y="1972418"/>
              <a:ext cx="137054" cy="128377"/>
            </a:xfrm>
            <a:custGeom>
              <a:avLst/>
              <a:gdLst/>
              <a:ahLst/>
              <a:cxnLst/>
              <a:rect l="l" t="t" r="r" b="b"/>
              <a:pathLst>
                <a:path w="7155" h="6702" extrusionOk="0">
                  <a:moveTo>
                    <a:pt x="5398" y="1"/>
                  </a:moveTo>
                  <a:cubicBezTo>
                    <a:pt x="5342" y="1"/>
                    <a:pt x="5286" y="80"/>
                    <a:pt x="5331" y="125"/>
                  </a:cubicBezTo>
                  <a:cubicBezTo>
                    <a:pt x="6334" y="1736"/>
                    <a:pt x="7033" y="3742"/>
                    <a:pt x="5422" y="5262"/>
                  </a:cubicBezTo>
                  <a:cubicBezTo>
                    <a:pt x="4569" y="6055"/>
                    <a:pt x="3316" y="6460"/>
                    <a:pt x="2100" y="6460"/>
                  </a:cubicBezTo>
                  <a:cubicBezTo>
                    <a:pt x="1452" y="6460"/>
                    <a:pt x="815" y="6345"/>
                    <a:pt x="255" y="6113"/>
                  </a:cubicBezTo>
                  <a:cubicBezTo>
                    <a:pt x="236" y="6105"/>
                    <a:pt x="218" y="6102"/>
                    <a:pt x="201" y="6102"/>
                  </a:cubicBezTo>
                  <a:cubicBezTo>
                    <a:pt x="77" y="6102"/>
                    <a:pt x="0" y="6272"/>
                    <a:pt x="133" y="6326"/>
                  </a:cubicBezTo>
                  <a:cubicBezTo>
                    <a:pt x="726" y="6577"/>
                    <a:pt x="1415" y="6702"/>
                    <a:pt x="2117" y="6702"/>
                  </a:cubicBezTo>
                  <a:cubicBezTo>
                    <a:pt x="3542" y="6702"/>
                    <a:pt x="5023" y="6188"/>
                    <a:pt x="5878" y="5171"/>
                  </a:cubicBezTo>
                  <a:cubicBezTo>
                    <a:pt x="7155" y="3651"/>
                    <a:pt x="6729" y="1371"/>
                    <a:pt x="5453" y="34"/>
                  </a:cubicBezTo>
                  <a:cubicBezTo>
                    <a:pt x="5437" y="10"/>
                    <a:pt x="5417" y="1"/>
                    <a:pt x="5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494804" y="2190612"/>
              <a:ext cx="145712" cy="120772"/>
            </a:xfrm>
            <a:custGeom>
              <a:avLst/>
              <a:gdLst/>
              <a:ahLst/>
              <a:cxnLst/>
              <a:rect l="l" t="t" r="r" b="b"/>
              <a:pathLst>
                <a:path w="7607" h="6305" extrusionOk="0">
                  <a:moveTo>
                    <a:pt x="4105" y="434"/>
                  </a:moveTo>
                  <a:cubicBezTo>
                    <a:pt x="5485" y="434"/>
                    <a:pt x="6667" y="1478"/>
                    <a:pt x="6785" y="2868"/>
                  </a:cubicBezTo>
                  <a:cubicBezTo>
                    <a:pt x="6937" y="4297"/>
                    <a:pt x="5934" y="5604"/>
                    <a:pt x="4536" y="5847"/>
                  </a:cubicBezTo>
                  <a:cubicBezTo>
                    <a:pt x="4397" y="5867"/>
                    <a:pt x="4259" y="5877"/>
                    <a:pt x="4122" y="5877"/>
                  </a:cubicBezTo>
                  <a:cubicBezTo>
                    <a:pt x="2851" y="5877"/>
                    <a:pt x="1710" y="5012"/>
                    <a:pt x="1436" y="3749"/>
                  </a:cubicBezTo>
                  <a:cubicBezTo>
                    <a:pt x="1101" y="2351"/>
                    <a:pt x="1922" y="953"/>
                    <a:pt x="3320" y="527"/>
                  </a:cubicBezTo>
                  <a:cubicBezTo>
                    <a:pt x="3533" y="467"/>
                    <a:pt x="3746" y="436"/>
                    <a:pt x="3989" y="436"/>
                  </a:cubicBezTo>
                  <a:cubicBezTo>
                    <a:pt x="4028" y="435"/>
                    <a:pt x="4067" y="434"/>
                    <a:pt x="4105" y="434"/>
                  </a:cubicBezTo>
                  <a:close/>
                  <a:moveTo>
                    <a:pt x="4075" y="1"/>
                  </a:moveTo>
                  <a:cubicBezTo>
                    <a:pt x="3124" y="1"/>
                    <a:pt x="2167" y="422"/>
                    <a:pt x="1527" y="1318"/>
                  </a:cubicBezTo>
                  <a:cubicBezTo>
                    <a:pt x="0" y="3413"/>
                    <a:pt x="1540" y="6305"/>
                    <a:pt x="4084" y="6305"/>
                  </a:cubicBezTo>
                  <a:cubicBezTo>
                    <a:pt x="4123" y="6305"/>
                    <a:pt x="4162" y="6304"/>
                    <a:pt x="4202" y="6303"/>
                  </a:cubicBezTo>
                  <a:cubicBezTo>
                    <a:pt x="4475" y="6303"/>
                    <a:pt x="4718" y="6242"/>
                    <a:pt x="4962" y="6181"/>
                  </a:cubicBezTo>
                  <a:cubicBezTo>
                    <a:pt x="6633" y="5695"/>
                    <a:pt x="7606" y="3932"/>
                    <a:pt x="7120" y="2260"/>
                  </a:cubicBezTo>
                  <a:cubicBezTo>
                    <a:pt x="6680" y="799"/>
                    <a:pt x="5383" y="1"/>
                    <a:pt x="4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659709" y="2169484"/>
              <a:ext cx="96656" cy="120332"/>
            </a:xfrm>
            <a:custGeom>
              <a:avLst/>
              <a:gdLst/>
              <a:ahLst/>
              <a:cxnLst/>
              <a:rect l="l" t="t" r="r" b="b"/>
              <a:pathLst>
                <a:path w="5046" h="6282" extrusionOk="0">
                  <a:moveTo>
                    <a:pt x="2189" y="415"/>
                  </a:moveTo>
                  <a:cubicBezTo>
                    <a:pt x="2675" y="415"/>
                    <a:pt x="3131" y="627"/>
                    <a:pt x="3465" y="992"/>
                  </a:cubicBezTo>
                  <a:cubicBezTo>
                    <a:pt x="3952" y="1478"/>
                    <a:pt x="4255" y="2117"/>
                    <a:pt x="4347" y="2816"/>
                  </a:cubicBezTo>
                  <a:cubicBezTo>
                    <a:pt x="4590" y="4305"/>
                    <a:pt x="3921" y="5643"/>
                    <a:pt x="2857" y="5825"/>
                  </a:cubicBezTo>
                  <a:cubicBezTo>
                    <a:pt x="2791" y="5835"/>
                    <a:pt x="2725" y="5839"/>
                    <a:pt x="2660" y="5839"/>
                  </a:cubicBezTo>
                  <a:cubicBezTo>
                    <a:pt x="1695" y="5839"/>
                    <a:pt x="775" y="4818"/>
                    <a:pt x="547" y="3424"/>
                  </a:cubicBezTo>
                  <a:cubicBezTo>
                    <a:pt x="426" y="2725"/>
                    <a:pt x="517" y="2026"/>
                    <a:pt x="821" y="1387"/>
                  </a:cubicBezTo>
                  <a:cubicBezTo>
                    <a:pt x="1064" y="901"/>
                    <a:pt x="1489" y="536"/>
                    <a:pt x="2037" y="415"/>
                  </a:cubicBezTo>
                  <a:close/>
                  <a:moveTo>
                    <a:pt x="2252" y="1"/>
                  </a:moveTo>
                  <a:cubicBezTo>
                    <a:pt x="2160" y="1"/>
                    <a:pt x="2068" y="7"/>
                    <a:pt x="1976" y="19"/>
                  </a:cubicBezTo>
                  <a:cubicBezTo>
                    <a:pt x="1307" y="141"/>
                    <a:pt x="730" y="597"/>
                    <a:pt x="456" y="1205"/>
                  </a:cubicBezTo>
                  <a:cubicBezTo>
                    <a:pt x="122" y="1934"/>
                    <a:pt x="0" y="2725"/>
                    <a:pt x="122" y="3485"/>
                  </a:cubicBezTo>
                  <a:cubicBezTo>
                    <a:pt x="392" y="5105"/>
                    <a:pt x="1492" y="6282"/>
                    <a:pt x="2690" y="6282"/>
                  </a:cubicBezTo>
                  <a:cubicBezTo>
                    <a:pt x="2705" y="6282"/>
                    <a:pt x="2720" y="6281"/>
                    <a:pt x="2736" y="6281"/>
                  </a:cubicBezTo>
                  <a:cubicBezTo>
                    <a:pt x="2796" y="6251"/>
                    <a:pt x="2888" y="6251"/>
                    <a:pt x="2948" y="6251"/>
                  </a:cubicBezTo>
                  <a:cubicBezTo>
                    <a:pt x="4225" y="6038"/>
                    <a:pt x="5046" y="4488"/>
                    <a:pt x="4772" y="2785"/>
                  </a:cubicBezTo>
                  <a:cubicBezTo>
                    <a:pt x="4651" y="1995"/>
                    <a:pt x="4316" y="1266"/>
                    <a:pt x="3769" y="688"/>
                  </a:cubicBezTo>
                  <a:cubicBezTo>
                    <a:pt x="3376" y="243"/>
                    <a:pt x="2825" y="1"/>
                    <a:pt x="2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5624176" y="2221260"/>
              <a:ext cx="44286" cy="20228"/>
            </a:xfrm>
            <a:custGeom>
              <a:avLst/>
              <a:gdLst/>
              <a:ahLst/>
              <a:cxnLst/>
              <a:rect l="l" t="t" r="r" b="b"/>
              <a:pathLst>
                <a:path w="2312" h="1056" extrusionOk="0">
                  <a:moveTo>
                    <a:pt x="1496" y="0"/>
                  </a:moveTo>
                  <a:cubicBezTo>
                    <a:pt x="875" y="0"/>
                    <a:pt x="298" y="443"/>
                    <a:pt x="1" y="782"/>
                  </a:cubicBezTo>
                  <a:lnTo>
                    <a:pt x="335" y="1055"/>
                  </a:lnTo>
                  <a:cubicBezTo>
                    <a:pt x="335" y="1009"/>
                    <a:pt x="862" y="418"/>
                    <a:pt x="1476" y="418"/>
                  </a:cubicBezTo>
                  <a:cubicBezTo>
                    <a:pt x="1669" y="418"/>
                    <a:pt x="1871" y="477"/>
                    <a:pt x="2068" y="630"/>
                  </a:cubicBezTo>
                  <a:lnTo>
                    <a:pt x="2311" y="295"/>
                  </a:lnTo>
                  <a:cubicBezTo>
                    <a:pt x="2044" y="84"/>
                    <a:pt x="1766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359263" y="2242618"/>
              <a:ext cx="158967" cy="55339"/>
            </a:xfrm>
            <a:custGeom>
              <a:avLst/>
              <a:gdLst/>
              <a:ahLst/>
              <a:cxnLst/>
              <a:rect l="l" t="t" r="r" b="b"/>
              <a:pathLst>
                <a:path w="8299" h="2889" extrusionOk="0">
                  <a:moveTo>
                    <a:pt x="8269" y="1"/>
                  </a:moveTo>
                  <a:cubicBezTo>
                    <a:pt x="8025" y="31"/>
                    <a:pt x="2402" y="335"/>
                    <a:pt x="1521" y="639"/>
                  </a:cubicBezTo>
                  <a:cubicBezTo>
                    <a:pt x="639" y="943"/>
                    <a:pt x="62" y="2585"/>
                    <a:pt x="1" y="2767"/>
                  </a:cubicBezTo>
                  <a:lnTo>
                    <a:pt x="396" y="2889"/>
                  </a:lnTo>
                  <a:cubicBezTo>
                    <a:pt x="548" y="2463"/>
                    <a:pt x="1004" y="1247"/>
                    <a:pt x="1642" y="1034"/>
                  </a:cubicBezTo>
                  <a:cubicBezTo>
                    <a:pt x="2311" y="822"/>
                    <a:pt x="6688" y="518"/>
                    <a:pt x="8299" y="426"/>
                  </a:cubicBezTo>
                  <a:lnTo>
                    <a:pt x="8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330741" y="2229574"/>
              <a:ext cx="122286" cy="130311"/>
            </a:xfrm>
            <a:custGeom>
              <a:avLst/>
              <a:gdLst/>
              <a:ahLst/>
              <a:cxnLst/>
              <a:rect l="l" t="t" r="r" b="b"/>
              <a:pathLst>
                <a:path w="6384" h="6803" extrusionOk="0">
                  <a:moveTo>
                    <a:pt x="2146" y="0"/>
                  </a:moveTo>
                  <a:cubicBezTo>
                    <a:pt x="1936" y="0"/>
                    <a:pt x="1735" y="51"/>
                    <a:pt x="1551" y="165"/>
                  </a:cubicBezTo>
                  <a:cubicBezTo>
                    <a:pt x="1" y="1107"/>
                    <a:pt x="2007" y="6062"/>
                    <a:pt x="3891" y="6670"/>
                  </a:cubicBezTo>
                  <a:cubicBezTo>
                    <a:pt x="4121" y="6760"/>
                    <a:pt x="4357" y="6803"/>
                    <a:pt x="4588" y="6803"/>
                  </a:cubicBezTo>
                  <a:cubicBezTo>
                    <a:pt x="5369" y="6803"/>
                    <a:pt x="6102" y="6319"/>
                    <a:pt x="6384" y="5545"/>
                  </a:cubicBezTo>
                  <a:lnTo>
                    <a:pt x="5654" y="2627"/>
                  </a:lnTo>
                  <a:cubicBezTo>
                    <a:pt x="5654" y="2627"/>
                    <a:pt x="3660" y="0"/>
                    <a:pt x="21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371503" y="2259513"/>
              <a:ext cx="62675" cy="80432"/>
            </a:xfrm>
            <a:custGeom>
              <a:avLst/>
              <a:gdLst/>
              <a:ahLst/>
              <a:cxnLst/>
              <a:rect l="l" t="t" r="r" b="b"/>
              <a:pathLst>
                <a:path w="3272" h="4199" extrusionOk="0">
                  <a:moveTo>
                    <a:pt x="31" y="0"/>
                  </a:moveTo>
                  <a:cubicBezTo>
                    <a:pt x="0" y="0"/>
                    <a:pt x="0" y="61"/>
                    <a:pt x="31" y="61"/>
                  </a:cubicBezTo>
                  <a:cubicBezTo>
                    <a:pt x="1338" y="548"/>
                    <a:pt x="2067" y="1703"/>
                    <a:pt x="2614" y="2949"/>
                  </a:cubicBezTo>
                  <a:cubicBezTo>
                    <a:pt x="2351" y="2648"/>
                    <a:pt x="2053" y="2441"/>
                    <a:pt x="1714" y="2441"/>
                  </a:cubicBezTo>
                  <a:cubicBezTo>
                    <a:pt x="1504" y="2441"/>
                    <a:pt x="1277" y="2520"/>
                    <a:pt x="1034" y="2706"/>
                  </a:cubicBezTo>
                  <a:cubicBezTo>
                    <a:pt x="1003" y="2736"/>
                    <a:pt x="1034" y="2797"/>
                    <a:pt x="1064" y="2797"/>
                  </a:cubicBezTo>
                  <a:cubicBezTo>
                    <a:pt x="1204" y="2744"/>
                    <a:pt x="1346" y="2720"/>
                    <a:pt x="1486" y="2720"/>
                  </a:cubicBezTo>
                  <a:cubicBezTo>
                    <a:pt x="1830" y="2720"/>
                    <a:pt x="2155" y="2871"/>
                    <a:pt x="2371" y="3131"/>
                  </a:cubicBezTo>
                  <a:cubicBezTo>
                    <a:pt x="2614" y="3435"/>
                    <a:pt x="2827" y="3800"/>
                    <a:pt x="3009" y="4134"/>
                  </a:cubicBezTo>
                  <a:cubicBezTo>
                    <a:pt x="3043" y="4179"/>
                    <a:pt x="3089" y="4199"/>
                    <a:pt x="3132" y="4199"/>
                  </a:cubicBezTo>
                  <a:cubicBezTo>
                    <a:pt x="3206" y="4199"/>
                    <a:pt x="3272" y="4139"/>
                    <a:pt x="3253" y="4043"/>
                  </a:cubicBezTo>
                  <a:cubicBezTo>
                    <a:pt x="3192" y="2371"/>
                    <a:pt x="1824" y="92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5354608" y="2510443"/>
              <a:ext cx="264933" cy="276962"/>
            </a:xfrm>
            <a:custGeom>
              <a:avLst/>
              <a:gdLst/>
              <a:ahLst/>
              <a:cxnLst/>
              <a:rect l="l" t="t" r="r" b="b"/>
              <a:pathLst>
                <a:path w="13831" h="14459" extrusionOk="0">
                  <a:moveTo>
                    <a:pt x="2189" y="1"/>
                  </a:moveTo>
                  <a:lnTo>
                    <a:pt x="1" y="2524"/>
                  </a:lnTo>
                  <a:cubicBezTo>
                    <a:pt x="1" y="2524"/>
                    <a:pt x="7202" y="14458"/>
                    <a:pt x="7556" y="14458"/>
                  </a:cubicBezTo>
                  <a:cubicBezTo>
                    <a:pt x="7564" y="14458"/>
                    <a:pt x="7569" y="14452"/>
                    <a:pt x="7569" y="14439"/>
                  </a:cubicBezTo>
                  <a:lnTo>
                    <a:pt x="10153" y="9120"/>
                  </a:lnTo>
                  <a:lnTo>
                    <a:pt x="13831" y="12828"/>
                  </a:lnTo>
                  <a:lnTo>
                    <a:pt x="13831" y="12828"/>
                  </a:lnTo>
                  <a:lnTo>
                    <a:pt x="13557" y="3496"/>
                  </a:lnTo>
                  <a:lnTo>
                    <a:pt x="12433" y="1642"/>
                  </a:lnTo>
                  <a:lnTo>
                    <a:pt x="9879" y="7873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5360584" y="2570782"/>
              <a:ext cx="264205" cy="226719"/>
            </a:xfrm>
            <a:custGeom>
              <a:avLst/>
              <a:gdLst/>
              <a:ahLst/>
              <a:cxnLst/>
              <a:rect l="l" t="t" r="r" b="b"/>
              <a:pathLst>
                <a:path w="13793" h="11836" extrusionOk="0">
                  <a:moveTo>
                    <a:pt x="80" y="0"/>
                  </a:moveTo>
                  <a:cubicBezTo>
                    <a:pt x="44" y="0"/>
                    <a:pt x="1" y="28"/>
                    <a:pt x="23" y="73"/>
                  </a:cubicBezTo>
                  <a:cubicBezTo>
                    <a:pt x="1085" y="2167"/>
                    <a:pt x="7086" y="11836"/>
                    <a:pt x="7196" y="11836"/>
                  </a:cubicBezTo>
                  <a:cubicBezTo>
                    <a:pt x="7196" y="11836"/>
                    <a:pt x="7196" y="11836"/>
                    <a:pt x="7196" y="11836"/>
                  </a:cubicBezTo>
                  <a:cubicBezTo>
                    <a:pt x="8200" y="10012"/>
                    <a:pt x="9081" y="8128"/>
                    <a:pt x="9871" y="6213"/>
                  </a:cubicBezTo>
                  <a:cubicBezTo>
                    <a:pt x="10432" y="6862"/>
                    <a:pt x="13541" y="10173"/>
                    <a:pt x="13723" y="10173"/>
                  </a:cubicBezTo>
                  <a:cubicBezTo>
                    <a:pt x="13729" y="10173"/>
                    <a:pt x="13732" y="10170"/>
                    <a:pt x="13732" y="10164"/>
                  </a:cubicBezTo>
                  <a:cubicBezTo>
                    <a:pt x="13792" y="8462"/>
                    <a:pt x="13762" y="6760"/>
                    <a:pt x="13640" y="5088"/>
                  </a:cubicBezTo>
                  <a:cubicBezTo>
                    <a:pt x="13549" y="3538"/>
                    <a:pt x="13488" y="1988"/>
                    <a:pt x="13306" y="438"/>
                  </a:cubicBezTo>
                  <a:cubicBezTo>
                    <a:pt x="13306" y="407"/>
                    <a:pt x="13283" y="392"/>
                    <a:pt x="13260" y="392"/>
                  </a:cubicBezTo>
                  <a:cubicBezTo>
                    <a:pt x="13238" y="392"/>
                    <a:pt x="13215" y="407"/>
                    <a:pt x="13215" y="438"/>
                  </a:cubicBezTo>
                  <a:cubicBezTo>
                    <a:pt x="12880" y="1927"/>
                    <a:pt x="13306" y="7824"/>
                    <a:pt x="13276" y="9222"/>
                  </a:cubicBezTo>
                  <a:cubicBezTo>
                    <a:pt x="13125" y="9071"/>
                    <a:pt x="9934" y="5999"/>
                    <a:pt x="9843" y="5999"/>
                  </a:cubicBezTo>
                  <a:cubicBezTo>
                    <a:pt x="9842" y="5999"/>
                    <a:pt x="9841" y="5999"/>
                    <a:pt x="9841" y="6000"/>
                  </a:cubicBezTo>
                  <a:cubicBezTo>
                    <a:pt x="9294" y="6851"/>
                    <a:pt x="7409" y="10742"/>
                    <a:pt x="7288" y="11076"/>
                  </a:cubicBezTo>
                  <a:cubicBezTo>
                    <a:pt x="6072" y="9100"/>
                    <a:pt x="1543" y="1897"/>
                    <a:pt x="114" y="12"/>
                  </a:cubicBezTo>
                  <a:cubicBezTo>
                    <a:pt x="106" y="4"/>
                    <a:pt x="94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5168307" y="3222511"/>
              <a:ext cx="729537" cy="635812"/>
            </a:xfrm>
            <a:custGeom>
              <a:avLst/>
              <a:gdLst/>
              <a:ahLst/>
              <a:cxnLst/>
              <a:rect l="l" t="t" r="r" b="b"/>
              <a:pathLst>
                <a:path w="38086" h="33193" extrusionOk="0">
                  <a:moveTo>
                    <a:pt x="37964" y="1"/>
                  </a:moveTo>
                  <a:lnTo>
                    <a:pt x="0" y="3770"/>
                  </a:lnTo>
                  <a:lnTo>
                    <a:pt x="122" y="33193"/>
                  </a:lnTo>
                  <a:lnTo>
                    <a:pt x="38086" y="29424"/>
                  </a:lnTo>
                  <a:lnTo>
                    <a:pt x="37964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5167713" y="3208547"/>
              <a:ext cx="255623" cy="86178"/>
            </a:xfrm>
            <a:custGeom>
              <a:avLst/>
              <a:gdLst/>
              <a:ahLst/>
              <a:cxnLst/>
              <a:rect l="l" t="t" r="r" b="b"/>
              <a:pathLst>
                <a:path w="13345" h="4499" extrusionOk="0">
                  <a:moveTo>
                    <a:pt x="12433" y="0"/>
                  </a:moveTo>
                  <a:lnTo>
                    <a:pt x="1" y="1246"/>
                  </a:lnTo>
                  <a:lnTo>
                    <a:pt x="31" y="4499"/>
                  </a:lnTo>
                  <a:lnTo>
                    <a:pt x="13344" y="3161"/>
                  </a:lnTo>
                  <a:lnTo>
                    <a:pt x="12433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5168307" y="3222511"/>
              <a:ext cx="729537" cy="635812"/>
            </a:xfrm>
            <a:custGeom>
              <a:avLst/>
              <a:gdLst/>
              <a:ahLst/>
              <a:cxnLst/>
              <a:rect l="l" t="t" r="r" b="b"/>
              <a:pathLst>
                <a:path w="38086" h="33193" extrusionOk="0">
                  <a:moveTo>
                    <a:pt x="37964" y="1"/>
                  </a:moveTo>
                  <a:lnTo>
                    <a:pt x="0" y="3770"/>
                  </a:lnTo>
                  <a:lnTo>
                    <a:pt x="122" y="33193"/>
                  </a:lnTo>
                  <a:lnTo>
                    <a:pt x="38086" y="29424"/>
                  </a:lnTo>
                  <a:lnTo>
                    <a:pt x="379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5167713" y="3208547"/>
              <a:ext cx="255623" cy="86178"/>
            </a:xfrm>
            <a:custGeom>
              <a:avLst/>
              <a:gdLst/>
              <a:ahLst/>
              <a:cxnLst/>
              <a:rect l="l" t="t" r="r" b="b"/>
              <a:pathLst>
                <a:path w="13345" h="4499" extrusionOk="0">
                  <a:moveTo>
                    <a:pt x="12433" y="0"/>
                  </a:moveTo>
                  <a:lnTo>
                    <a:pt x="1" y="1246"/>
                  </a:lnTo>
                  <a:lnTo>
                    <a:pt x="31" y="4499"/>
                  </a:lnTo>
                  <a:lnTo>
                    <a:pt x="13344" y="3161"/>
                  </a:lnTo>
                  <a:lnTo>
                    <a:pt x="124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5096111" y="3227760"/>
              <a:ext cx="801158" cy="628246"/>
            </a:xfrm>
            <a:custGeom>
              <a:avLst/>
              <a:gdLst/>
              <a:ahLst/>
              <a:cxnLst/>
              <a:rect l="l" t="t" r="r" b="b"/>
              <a:pathLst>
                <a:path w="41825" h="32798" extrusionOk="0">
                  <a:moveTo>
                    <a:pt x="38998" y="0"/>
                  </a:moveTo>
                  <a:lnTo>
                    <a:pt x="0" y="3283"/>
                  </a:lnTo>
                  <a:lnTo>
                    <a:pt x="5228" y="32797"/>
                  </a:lnTo>
                  <a:lnTo>
                    <a:pt x="41825" y="29150"/>
                  </a:lnTo>
                  <a:lnTo>
                    <a:pt x="3899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5071076" y="3239406"/>
              <a:ext cx="826193" cy="618343"/>
            </a:xfrm>
            <a:custGeom>
              <a:avLst/>
              <a:gdLst/>
              <a:ahLst/>
              <a:cxnLst/>
              <a:rect l="l" t="t" r="r" b="b"/>
              <a:pathLst>
                <a:path w="43132" h="32281" extrusionOk="0">
                  <a:moveTo>
                    <a:pt x="39454" y="0"/>
                  </a:moveTo>
                  <a:lnTo>
                    <a:pt x="0" y="3921"/>
                  </a:lnTo>
                  <a:lnTo>
                    <a:pt x="5593" y="32280"/>
                  </a:lnTo>
                  <a:lnTo>
                    <a:pt x="43132" y="28542"/>
                  </a:lnTo>
                  <a:lnTo>
                    <a:pt x="39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5061173" y="3255113"/>
              <a:ext cx="834928" cy="603804"/>
            </a:xfrm>
            <a:custGeom>
              <a:avLst/>
              <a:gdLst/>
              <a:ahLst/>
              <a:cxnLst/>
              <a:rect l="l" t="t" r="r" b="b"/>
              <a:pathLst>
                <a:path w="43588" h="31522" extrusionOk="0">
                  <a:moveTo>
                    <a:pt x="38025" y="1"/>
                  </a:moveTo>
                  <a:lnTo>
                    <a:pt x="0" y="3770"/>
                  </a:lnTo>
                  <a:lnTo>
                    <a:pt x="5563" y="31521"/>
                  </a:lnTo>
                  <a:lnTo>
                    <a:pt x="43588" y="27752"/>
                  </a:lnTo>
                  <a:lnTo>
                    <a:pt x="38025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4846905" y="2592082"/>
              <a:ext cx="626139" cy="1204600"/>
            </a:xfrm>
            <a:custGeom>
              <a:avLst/>
              <a:gdLst/>
              <a:ahLst/>
              <a:cxnLst/>
              <a:rect l="l" t="t" r="r" b="b"/>
              <a:pathLst>
                <a:path w="32688" h="62887" extrusionOk="0">
                  <a:moveTo>
                    <a:pt x="26095" y="1"/>
                  </a:moveTo>
                  <a:cubicBezTo>
                    <a:pt x="25207" y="1"/>
                    <a:pt x="23955" y="714"/>
                    <a:pt x="22342" y="2183"/>
                  </a:cubicBezTo>
                  <a:cubicBezTo>
                    <a:pt x="9363" y="13946"/>
                    <a:pt x="1" y="34250"/>
                    <a:pt x="305" y="39721"/>
                  </a:cubicBezTo>
                  <a:cubicBezTo>
                    <a:pt x="669" y="46925"/>
                    <a:pt x="13770" y="59296"/>
                    <a:pt x="22281" y="62852"/>
                  </a:cubicBezTo>
                  <a:cubicBezTo>
                    <a:pt x="22335" y="62875"/>
                    <a:pt x="22393" y="62887"/>
                    <a:pt x="22455" y="62887"/>
                  </a:cubicBezTo>
                  <a:cubicBezTo>
                    <a:pt x="24851" y="62887"/>
                    <a:pt x="32688" y="46111"/>
                    <a:pt x="29606" y="45192"/>
                  </a:cubicBezTo>
                  <a:cubicBezTo>
                    <a:pt x="26293" y="44220"/>
                    <a:pt x="18603" y="37259"/>
                    <a:pt x="18208" y="36925"/>
                  </a:cubicBezTo>
                  <a:cubicBezTo>
                    <a:pt x="17417" y="36256"/>
                    <a:pt x="23618" y="20815"/>
                    <a:pt x="26202" y="11453"/>
                  </a:cubicBezTo>
                  <a:cubicBezTo>
                    <a:pt x="28254" y="4012"/>
                    <a:pt x="28201" y="1"/>
                    <a:pt x="26095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5181102" y="3445514"/>
              <a:ext cx="635237" cy="434665"/>
            </a:xfrm>
            <a:custGeom>
              <a:avLst/>
              <a:gdLst/>
              <a:ahLst/>
              <a:cxnLst/>
              <a:rect l="l" t="t" r="r" b="b"/>
              <a:pathLst>
                <a:path w="33163" h="22692" extrusionOk="0">
                  <a:moveTo>
                    <a:pt x="10670" y="0"/>
                  </a:moveTo>
                  <a:lnTo>
                    <a:pt x="1" y="15624"/>
                  </a:lnTo>
                  <a:cubicBezTo>
                    <a:pt x="7783" y="21231"/>
                    <a:pt x="18178" y="22692"/>
                    <a:pt x="20969" y="22692"/>
                  </a:cubicBezTo>
                  <a:cubicBezTo>
                    <a:pt x="21143" y="22692"/>
                    <a:pt x="21287" y="22686"/>
                    <a:pt x="21399" y="22675"/>
                  </a:cubicBezTo>
                  <a:cubicBezTo>
                    <a:pt x="23071" y="22493"/>
                    <a:pt x="23892" y="22402"/>
                    <a:pt x="23892" y="22402"/>
                  </a:cubicBezTo>
                  <a:cubicBezTo>
                    <a:pt x="26871" y="22159"/>
                    <a:pt x="27934" y="20760"/>
                    <a:pt x="27934" y="20760"/>
                  </a:cubicBezTo>
                  <a:cubicBezTo>
                    <a:pt x="27934" y="20760"/>
                    <a:pt x="28549" y="20887"/>
                    <a:pt x="29322" y="20887"/>
                  </a:cubicBezTo>
                  <a:cubicBezTo>
                    <a:pt x="30401" y="20887"/>
                    <a:pt x="31790" y="20640"/>
                    <a:pt x="32251" y="19453"/>
                  </a:cubicBezTo>
                  <a:cubicBezTo>
                    <a:pt x="33163" y="17174"/>
                    <a:pt x="28056" y="16566"/>
                    <a:pt x="25442" y="14529"/>
                  </a:cubicBezTo>
                  <a:cubicBezTo>
                    <a:pt x="19454" y="9848"/>
                    <a:pt x="12281" y="1520"/>
                    <a:pt x="10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478847" y="3714009"/>
              <a:ext cx="237924" cy="129756"/>
            </a:xfrm>
            <a:custGeom>
              <a:avLst/>
              <a:gdLst/>
              <a:ahLst/>
              <a:cxnLst/>
              <a:rect l="l" t="t" r="r" b="b"/>
              <a:pathLst>
                <a:path w="12421" h="6774" extrusionOk="0">
                  <a:moveTo>
                    <a:pt x="119" y="1"/>
                  </a:moveTo>
                  <a:cubicBezTo>
                    <a:pt x="51" y="1"/>
                    <a:pt x="1" y="129"/>
                    <a:pt x="50" y="178"/>
                  </a:cubicBezTo>
                  <a:cubicBezTo>
                    <a:pt x="3454" y="3461"/>
                    <a:pt x="7710" y="5740"/>
                    <a:pt x="12330" y="6774"/>
                  </a:cubicBezTo>
                  <a:cubicBezTo>
                    <a:pt x="12390" y="6774"/>
                    <a:pt x="12421" y="6713"/>
                    <a:pt x="12360" y="6683"/>
                  </a:cubicBezTo>
                  <a:cubicBezTo>
                    <a:pt x="10080" y="5801"/>
                    <a:pt x="7801" y="5011"/>
                    <a:pt x="5643" y="3825"/>
                  </a:cubicBezTo>
                  <a:cubicBezTo>
                    <a:pt x="3697" y="2731"/>
                    <a:pt x="1965" y="1363"/>
                    <a:pt x="171" y="26"/>
                  </a:cubicBezTo>
                  <a:cubicBezTo>
                    <a:pt x="154" y="8"/>
                    <a:pt x="136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5414372" y="3775363"/>
              <a:ext cx="225550" cy="98687"/>
            </a:xfrm>
            <a:custGeom>
              <a:avLst/>
              <a:gdLst/>
              <a:ahLst/>
              <a:cxnLst/>
              <a:rect l="l" t="t" r="r" b="b"/>
              <a:pathLst>
                <a:path w="11775" h="5152" extrusionOk="0">
                  <a:moveTo>
                    <a:pt x="139" y="1"/>
                  </a:moveTo>
                  <a:cubicBezTo>
                    <a:pt x="49" y="1"/>
                    <a:pt x="0" y="120"/>
                    <a:pt x="103" y="197"/>
                  </a:cubicBezTo>
                  <a:cubicBezTo>
                    <a:pt x="3446" y="2902"/>
                    <a:pt x="7489" y="4604"/>
                    <a:pt x="11744" y="5151"/>
                  </a:cubicBezTo>
                  <a:cubicBezTo>
                    <a:pt x="11775" y="5151"/>
                    <a:pt x="11775" y="5121"/>
                    <a:pt x="11744" y="5121"/>
                  </a:cubicBezTo>
                  <a:cubicBezTo>
                    <a:pt x="5209" y="3328"/>
                    <a:pt x="2018" y="1230"/>
                    <a:pt x="194" y="14"/>
                  </a:cubicBezTo>
                  <a:cubicBezTo>
                    <a:pt x="175" y="5"/>
                    <a:pt x="156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5385467" y="3445514"/>
              <a:ext cx="389536" cy="214517"/>
            </a:xfrm>
            <a:custGeom>
              <a:avLst/>
              <a:gdLst/>
              <a:ahLst/>
              <a:cxnLst/>
              <a:rect l="l" t="t" r="r" b="b"/>
              <a:pathLst>
                <a:path w="20336" h="11199" extrusionOk="0">
                  <a:moveTo>
                    <a:pt x="1" y="0"/>
                  </a:moveTo>
                  <a:lnTo>
                    <a:pt x="1" y="0"/>
                  </a:lnTo>
                  <a:cubicBezTo>
                    <a:pt x="1551" y="1520"/>
                    <a:pt x="4925" y="5471"/>
                    <a:pt x="7934" y="8450"/>
                  </a:cubicBezTo>
                  <a:cubicBezTo>
                    <a:pt x="7596" y="7868"/>
                    <a:pt x="7652" y="7541"/>
                    <a:pt x="8153" y="7541"/>
                  </a:cubicBezTo>
                  <a:cubicBezTo>
                    <a:pt x="8463" y="7541"/>
                    <a:pt x="8944" y="7666"/>
                    <a:pt x="9606" y="7933"/>
                  </a:cubicBezTo>
                  <a:cubicBezTo>
                    <a:pt x="10991" y="8459"/>
                    <a:pt x="15228" y="11198"/>
                    <a:pt x="17600" y="11198"/>
                  </a:cubicBezTo>
                  <a:cubicBezTo>
                    <a:pt x="18247" y="11198"/>
                    <a:pt x="18755" y="10995"/>
                    <a:pt x="19028" y="10487"/>
                  </a:cubicBezTo>
                  <a:cubicBezTo>
                    <a:pt x="20335" y="8146"/>
                    <a:pt x="11278" y="2310"/>
                    <a:pt x="8238" y="1398"/>
                  </a:cubicBezTo>
                  <a:cubicBezTo>
                    <a:pt x="5198" y="45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4818958" y="2570073"/>
              <a:ext cx="575742" cy="1199754"/>
            </a:xfrm>
            <a:custGeom>
              <a:avLst/>
              <a:gdLst/>
              <a:ahLst/>
              <a:cxnLst/>
              <a:rect l="l" t="t" r="r" b="b"/>
              <a:pathLst>
                <a:path w="30057" h="62634" extrusionOk="0">
                  <a:moveTo>
                    <a:pt x="28055" y="1"/>
                  </a:moveTo>
                  <a:cubicBezTo>
                    <a:pt x="26692" y="1"/>
                    <a:pt x="24339" y="1753"/>
                    <a:pt x="20670" y="5915"/>
                  </a:cubicBezTo>
                  <a:cubicBezTo>
                    <a:pt x="11612" y="16159"/>
                    <a:pt x="1" y="33423"/>
                    <a:pt x="609" y="40840"/>
                  </a:cubicBezTo>
                  <a:cubicBezTo>
                    <a:pt x="1217" y="48226"/>
                    <a:pt x="19211" y="62634"/>
                    <a:pt x="19211" y="62634"/>
                  </a:cubicBezTo>
                  <a:lnTo>
                    <a:pt x="29545" y="45278"/>
                  </a:lnTo>
                  <a:cubicBezTo>
                    <a:pt x="29545" y="45278"/>
                    <a:pt x="19879" y="38499"/>
                    <a:pt x="19819" y="37831"/>
                  </a:cubicBezTo>
                  <a:cubicBezTo>
                    <a:pt x="19788" y="37162"/>
                    <a:pt x="26627" y="18438"/>
                    <a:pt x="28694" y="9259"/>
                  </a:cubicBezTo>
                  <a:cubicBezTo>
                    <a:pt x="29924" y="3780"/>
                    <a:pt x="30056" y="1"/>
                    <a:pt x="28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5199165" y="2853337"/>
              <a:ext cx="142073" cy="437902"/>
            </a:xfrm>
            <a:custGeom>
              <a:avLst/>
              <a:gdLst/>
              <a:ahLst/>
              <a:cxnLst/>
              <a:rect l="l" t="t" r="r" b="b"/>
              <a:pathLst>
                <a:path w="7417" h="22861" extrusionOk="0">
                  <a:moveTo>
                    <a:pt x="7376" y="0"/>
                  </a:moveTo>
                  <a:cubicBezTo>
                    <a:pt x="7365" y="0"/>
                    <a:pt x="7356" y="10"/>
                    <a:pt x="7356" y="33"/>
                  </a:cubicBezTo>
                  <a:cubicBezTo>
                    <a:pt x="6140" y="2890"/>
                    <a:pt x="5167" y="5869"/>
                    <a:pt x="4195" y="8818"/>
                  </a:cubicBezTo>
                  <a:cubicBezTo>
                    <a:pt x="3192" y="11766"/>
                    <a:pt x="2280" y="14775"/>
                    <a:pt x="1398" y="17784"/>
                  </a:cubicBezTo>
                  <a:cubicBezTo>
                    <a:pt x="882" y="19456"/>
                    <a:pt x="395" y="21128"/>
                    <a:pt x="0" y="22860"/>
                  </a:cubicBezTo>
                  <a:lnTo>
                    <a:pt x="61" y="22860"/>
                  </a:lnTo>
                  <a:cubicBezTo>
                    <a:pt x="608" y="21371"/>
                    <a:pt x="1094" y="19882"/>
                    <a:pt x="1611" y="18392"/>
                  </a:cubicBezTo>
                  <a:cubicBezTo>
                    <a:pt x="2097" y="16903"/>
                    <a:pt x="2584" y="15413"/>
                    <a:pt x="3070" y="13924"/>
                  </a:cubicBezTo>
                  <a:cubicBezTo>
                    <a:pt x="3830" y="11553"/>
                    <a:pt x="4590" y="9182"/>
                    <a:pt x="5350" y="6781"/>
                  </a:cubicBezTo>
                  <a:cubicBezTo>
                    <a:pt x="5684" y="6356"/>
                    <a:pt x="5958" y="5869"/>
                    <a:pt x="6170" y="5353"/>
                  </a:cubicBezTo>
                  <a:cubicBezTo>
                    <a:pt x="6535" y="4684"/>
                    <a:pt x="6809" y="3954"/>
                    <a:pt x="7143" y="3255"/>
                  </a:cubicBezTo>
                  <a:lnTo>
                    <a:pt x="7113" y="3255"/>
                  </a:lnTo>
                  <a:cubicBezTo>
                    <a:pt x="6748" y="3894"/>
                    <a:pt x="6353" y="4532"/>
                    <a:pt x="5988" y="5231"/>
                  </a:cubicBezTo>
                  <a:cubicBezTo>
                    <a:pt x="5897" y="5444"/>
                    <a:pt x="5775" y="5656"/>
                    <a:pt x="5654" y="5869"/>
                  </a:cubicBezTo>
                  <a:cubicBezTo>
                    <a:pt x="5745" y="5626"/>
                    <a:pt x="5836" y="5353"/>
                    <a:pt x="5927" y="5079"/>
                  </a:cubicBezTo>
                  <a:cubicBezTo>
                    <a:pt x="6444" y="3407"/>
                    <a:pt x="6961" y="1735"/>
                    <a:pt x="7417" y="64"/>
                  </a:cubicBezTo>
                  <a:cubicBezTo>
                    <a:pt x="7417" y="26"/>
                    <a:pt x="7393" y="0"/>
                    <a:pt x="7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5147657" y="3673822"/>
              <a:ext cx="43942" cy="36414"/>
            </a:xfrm>
            <a:custGeom>
              <a:avLst/>
              <a:gdLst/>
              <a:ahLst/>
              <a:cxnLst/>
              <a:rect l="l" t="t" r="r" b="b"/>
              <a:pathLst>
                <a:path w="2294" h="1901" extrusionOk="0">
                  <a:moveTo>
                    <a:pt x="1090" y="1"/>
                  </a:moveTo>
                  <a:cubicBezTo>
                    <a:pt x="693" y="1"/>
                    <a:pt x="341" y="257"/>
                    <a:pt x="197" y="665"/>
                  </a:cubicBezTo>
                  <a:cubicBezTo>
                    <a:pt x="0" y="1302"/>
                    <a:pt x="497" y="1900"/>
                    <a:pt x="1095" y="1900"/>
                  </a:cubicBezTo>
                  <a:cubicBezTo>
                    <a:pt x="1238" y="1900"/>
                    <a:pt x="1387" y="1866"/>
                    <a:pt x="1534" y="1790"/>
                  </a:cubicBezTo>
                  <a:cubicBezTo>
                    <a:pt x="2294" y="1425"/>
                    <a:pt x="2203" y="300"/>
                    <a:pt x="1412" y="57"/>
                  </a:cubicBezTo>
                  <a:cubicBezTo>
                    <a:pt x="1304" y="19"/>
                    <a:pt x="1195" y="1"/>
                    <a:pt x="10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5078374" y="3609768"/>
              <a:ext cx="43942" cy="36414"/>
            </a:xfrm>
            <a:custGeom>
              <a:avLst/>
              <a:gdLst/>
              <a:ahLst/>
              <a:cxnLst/>
              <a:rect l="l" t="t" r="r" b="b"/>
              <a:pathLst>
                <a:path w="2294" h="1901" extrusionOk="0">
                  <a:moveTo>
                    <a:pt x="1089" y="1"/>
                  </a:moveTo>
                  <a:cubicBezTo>
                    <a:pt x="693" y="1"/>
                    <a:pt x="341" y="257"/>
                    <a:pt x="197" y="665"/>
                  </a:cubicBezTo>
                  <a:cubicBezTo>
                    <a:pt x="0" y="1303"/>
                    <a:pt x="516" y="1901"/>
                    <a:pt x="1106" y="1901"/>
                  </a:cubicBezTo>
                  <a:cubicBezTo>
                    <a:pt x="1247" y="1901"/>
                    <a:pt x="1393" y="1866"/>
                    <a:pt x="1534" y="1790"/>
                  </a:cubicBezTo>
                  <a:cubicBezTo>
                    <a:pt x="2294" y="1425"/>
                    <a:pt x="2203" y="301"/>
                    <a:pt x="1412" y="58"/>
                  </a:cubicBezTo>
                  <a:cubicBezTo>
                    <a:pt x="1304" y="19"/>
                    <a:pt x="1195" y="1"/>
                    <a:pt x="1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958119" y="3556709"/>
              <a:ext cx="128109" cy="126366"/>
            </a:xfrm>
            <a:custGeom>
              <a:avLst/>
              <a:gdLst/>
              <a:ahLst/>
              <a:cxnLst/>
              <a:rect l="l" t="t" r="r" b="b"/>
              <a:pathLst>
                <a:path w="6688" h="6597" extrusionOk="0">
                  <a:moveTo>
                    <a:pt x="0" y="1"/>
                  </a:moveTo>
                  <a:cubicBezTo>
                    <a:pt x="973" y="1217"/>
                    <a:pt x="2037" y="2402"/>
                    <a:pt x="3192" y="3496"/>
                  </a:cubicBezTo>
                  <a:cubicBezTo>
                    <a:pt x="4256" y="4621"/>
                    <a:pt x="5441" y="5654"/>
                    <a:pt x="6687" y="6597"/>
                  </a:cubicBezTo>
                  <a:cubicBezTo>
                    <a:pt x="6140" y="6019"/>
                    <a:pt x="5593" y="5442"/>
                    <a:pt x="5046" y="4894"/>
                  </a:cubicBezTo>
                  <a:cubicBezTo>
                    <a:pt x="4529" y="4347"/>
                    <a:pt x="3952" y="3770"/>
                    <a:pt x="3405" y="3223"/>
                  </a:cubicBezTo>
                  <a:cubicBezTo>
                    <a:pt x="2310" y="2128"/>
                    <a:pt x="1186" y="10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7493724" y="1923458"/>
              <a:ext cx="542067" cy="846364"/>
            </a:xfrm>
            <a:custGeom>
              <a:avLst/>
              <a:gdLst/>
              <a:ahLst/>
              <a:cxnLst/>
              <a:rect l="l" t="t" r="r" b="b"/>
              <a:pathLst>
                <a:path w="28299" h="44185" extrusionOk="0">
                  <a:moveTo>
                    <a:pt x="8034" y="0"/>
                  </a:moveTo>
                  <a:cubicBezTo>
                    <a:pt x="3498" y="0"/>
                    <a:pt x="692" y="4681"/>
                    <a:pt x="1" y="6967"/>
                  </a:cubicBezTo>
                  <a:lnTo>
                    <a:pt x="3374" y="8851"/>
                  </a:lnTo>
                  <a:cubicBezTo>
                    <a:pt x="3374" y="8851"/>
                    <a:pt x="4712" y="6420"/>
                    <a:pt x="6748" y="6328"/>
                  </a:cubicBezTo>
                  <a:cubicBezTo>
                    <a:pt x="6774" y="6327"/>
                    <a:pt x="6800" y="6326"/>
                    <a:pt x="6825" y="6326"/>
                  </a:cubicBezTo>
                  <a:cubicBezTo>
                    <a:pt x="8845" y="6326"/>
                    <a:pt x="11172" y="11044"/>
                    <a:pt x="10062" y="20949"/>
                  </a:cubicBezTo>
                  <a:cubicBezTo>
                    <a:pt x="8391" y="36155"/>
                    <a:pt x="13706" y="44184"/>
                    <a:pt x="20293" y="44184"/>
                  </a:cubicBezTo>
                  <a:cubicBezTo>
                    <a:pt x="20658" y="44184"/>
                    <a:pt x="21027" y="44160"/>
                    <a:pt x="21399" y="44110"/>
                  </a:cubicBezTo>
                  <a:cubicBezTo>
                    <a:pt x="27721" y="43259"/>
                    <a:pt x="28299" y="34232"/>
                    <a:pt x="21642" y="24444"/>
                  </a:cubicBezTo>
                  <a:cubicBezTo>
                    <a:pt x="17964" y="19003"/>
                    <a:pt x="18268" y="2803"/>
                    <a:pt x="10092" y="310"/>
                  </a:cubicBezTo>
                  <a:cubicBezTo>
                    <a:pt x="9371" y="97"/>
                    <a:pt x="8685" y="0"/>
                    <a:pt x="8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7500121" y="1907367"/>
              <a:ext cx="348774" cy="305580"/>
            </a:xfrm>
            <a:custGeom>
              <a:avLst/>
              <a:gdLst/>
              <a:ahLst/>
              <a:cxnLst/>
              <a:rect l="l" t="t" r="r" b="b"/>
              <a:pathLst>
                <a:path w="18208" h="15953" extrusionOk="0">
                  <a:moveTo>
                    <a:pt x="8137" y="1"/>
                  </a:moveTo>
                  <a:cubicBezTo>
                    <a:pt x="7051" y="1"/>
                    <a:pt x="5986" y="283"/>
                    <a:pt x="5016" y="816"/>
                  </a:cubicBezTo>
                  <a:cubicBezTo>
                    <a:pt x="3861" y="1454"/>
                    <a:pt x="2828" y="2366"/>
                    <a:pt x="2007" y="3430"/>
                  </a:cubicBezTo>
                  <a:cubicBezTo>
                    <a:pt x="1217" y="4463"/>
                    <a:pt x="548" y="5618"/>
                    <a:pt x="1" y="6804"/>
                  </a:cubicBezTo>
                  <a:cubicBezTo>
                    <a:pt x="335" y="6257"/>
                    <a:pt x="700" y="5709"/>
                    <a:pt x="1065" y="5162"/>
                  </a:cubicBezTo>
                  <a:cubicBezTo>
                    <a:pt x="1460" y="4615"/>
                    <a:pt x="1855" y="4129"/>
                    <a:pt x="2281" y="3643"/>
                  </a:cubicBezTo>
                  <a:cubicBezTo>
                    <a:pt x="3132" y="2670"/>
                    <a:pt x="4135" y="1880"/>
                    <a:pt x="5290" y="1302"/>
                  </a:cubicBezTo>
                  <a:cubicBezTo>
                    <a:pt x="6150" y="884"/>
                    <a:pt x="7082" y="661"/>
                    <a:pt x="8030" y="661"/>
                  </a:cubicBezTo>
                  <a:cubicBezTo>
                    <a:pt x="8321" y="661"/>
                    <a:pt x="8614" y="682"/>
                    <a:pt x="8907" y="725"/>
                  </a:cubicBezTo>
                  <a:cubicBezTo>
                    <a:pt x="10123" y="907"/>
                    <a:pt x="11308" y="1363"/>
                    <a:pt x="12342" y="2092"/>
                  </a:cubicBezTo>
                  <a:cubicBezTo>
                    <a:pt x="13375" y="2822"/>
                    <a:pt x="14226" y="3764"/>
                    <a:pt x="14834" y="4858"/>
                  </a:cubicBezTo>
                  <a:cubicBezTo>
                    <a:pt x="15503" y="5953"/>
                    <a:pt x="16019" y="7138"/>
                    <a:pt x="16445" y="8354"/>
                  </a:cubicBezTo>
                  <a:cubicBezTo>
                    <a:pt x="17205" y="10816"/>
                    <a:pt x="17813" y="13369"/>
                    <a:pt x="18208" y="15953"/>
                  </a:cubicBezTo>
                  <a:cubicBezTo>
                    <a:pt x="18086" y="13308"/>
                    <a:pt x="17691" y="10725"/>
                    <a:pt x="16992" y="8171"/>
                  </a:cubicBezTo>
                  <a:cubicBezTo>
                    <a:pt x="16627" y="6895"/>
                    <a:pt x="16080" y="5679"/>
                    <a:pt x="15442" y="4524"/>
                  </a:cubicBezTo>
                  <a:cubicBezTo>
                    <a:pt x="14773" y="3339"/>
                    <a:pt x="13861" y="2305"/>
                    <a:pt x="12767" y="1515"/>
                  </a:cubicBezTo>
                  <a:cubicBezTo>
                    <a:pt x="11642" y="725"/>
                    <a:pt x="10335" y="208"/>
                    <a:pt x="8968" y="56"/>
                  </a:cubicBezTo>
                  <a:cubicBezTo>
                    <a:pt x="8690" y="19"/>
                    <a:pt x="8413" y="1"/>
                    <a:pt x="8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7653246" y="2218751"/>
              <a:ext cx="289988" cy="553579"/>
            </a:xfrm>
            <a:custGeom>
              <a:avLst/>
              <a:gdLst/>
              <a:ahLst/>
              <a:cxnLst/>
              <a:rect l="l" t="t" r="r" b="b"/>
              <a:pathLst>
                <a:path w="15139" h="28900" extrusionOk="0">
                  <a:moveTo>
                    <a:pt x="2220" y="1"/>
                  </a:moveTo>
                  <a:lnTo>
                    <a:pt x="2220" y="1"/>
                  </a:lnTo>
                  <a:cubicBezTo>
                    <a:pt x="1977" y="1581"/>
                    <a:pt x="1642" y="3162"/>
                    <a:pt x="1338" y="4712"/>
                  </a:cubicBezTo>
                  <a:cubicBezTo>
                    <a:pt x="1065" y="6293"/>
                    <a:pt x="791" y="7873"/>
                    <a:pt x="578" y="9484"/>
                  </a:cubicBezTo>
                  <a:cubicBezTo>
                    <a:pt x="183" y="12645"/>
                    <a:pt x="1" y="15928"/>
                    <a:pt x="609" y="19120"/>
                  </a:cubicBezTo>
                  <a:cubicBezTo>
                    <a:pt x="913" y="20761"/>
                    <a:pt x="1521" y="22311"/>
                    <a:pt x="2402" y="23679"/>
                  </a:cubicBezTo>
                  <a:cubicBezTo>
                    <a:pt x="2615" y="24044"/>
                    <a:pt x="2858" y="24378"/>
                    <a:pt x="3162" y="24682"/>
                  </a:cubicBezTo>
                  <a:lnTo>
                    <a:pt x="3557" y="25138"/>
                  </a:lnTo>
                  <a:lnTo>
                    <a:pt x="3983" y="25594"/>
                  </a:lnTo>
                  <a:cubicBezTo>
                    <a:pt x="4560" y="26171"/>
                    <a:pt x="5199" y="26688"/>
                    <a:pt x="5867" y="27144"/>
                  </a:cubicBezTo>
                  <a:cubicBezTo>
                    <a:pt x="6566" y="27600"/>
                    <a:pt x="7296" y="27995"/>
                    <a:pt x="8056" y="28299"/>
                  </a:cubicBezTo>
                  <a:cubicBezTo>
                    <a:pt x="8816" y="28573"/>
                    <a:pt x="9606" y="28755"/>
                    <a:pt x="10427" y="28846"/>
                  </a:cubicBezTo>
                  <a:cubicBezTo>
                    <a:pt x="10750" y="28882"/>
                    <a:pt x="11069" y="28899"/>
                    <a:pt x="11387" y="28899"/>
                  </a:cubicBezTo>
                  <a:cubicBezTo>
                    <a:pt x="11876" y="28899"/>
                    <a:pt x="12361" y="28859"/>
                    <a:pt x="12858" y="28785"/>
                  </a:cubicBezTo>
                  <a:cubicBezTo>
                    <a:pt x="13649" y="28694"/>
                    <a:pt x="14439" y="28421"/>
                    <a:pt x="15138" y="27995"/>
                  </a:cubicBezTo>
                  <a:lnTo>
                    <a:pt x="15138" y="27995"/>
                  </a:lnTo>
                  <a:cubicBezTo>
                    <a:pt x="14773" y="28177"/>
                    <a:pt x="14378" y="28329"/>
                    <a:pt x="13983" y="28421"/>
                  </a:cubicBezTo>
                  <a:cubicBezTo>
                    <a:pt x="13618" y="28481"/>
                    <a:pt x="13223" y="28573"/>
                    <a:pt x="12828" y="28603"/>
                  </a:cubicBezTo>
                  <a:cubicBezTo>
                    <a:pt x="12565" y="28623"/>
                    <a:pt x="12301" y="28633"/>
                    <a:pt x="12038" y="28633"/>
                  </a:cubicBezTo>
                  <a:cubicBezTo>
                    <a:pt x="11511" y="28633"/>
                    <a:pt x="10984" y="28593"/>
                    <a:pt x="10457" y="28512"/>
                  </a:cubicBezTo>
                  <a:cubicBezTo>
                    <a:pt x="8907" y="28238"/>
                    <a:pt x="7448" y="27600"/>
                    <a:pt x="6202" y="26658"/>
                  </a:cubicBezTo>
                  <a:cubicBezTo>
                    <a:pt x="4925" y="25746"/>
                    <a:pt x="3861" y="24621"/>
                    <a:pt x="2980" y="23314"/>
                  </a:cubicBezTo>
                  <a:cubicBezTo>
                    <a:pt x="2159" y="21977"/>
                    <a:pt x="1612" y="20518"/>
                    <a:pt x="1338" y="18968"/>
                  </a:cubicBezTo>
                  <a:cubicBezTo>
                    <a:pt x="1065" y="17417"/>
                    <a:pt x="913" y="15837"/>
                    <a:pt x="943" y="14287"/>
                  </a:cubicBezTo>
                  <a:cubicBezTo>
                    <a:pt x="913" y="12706"/>
                    <a:pt x="1004" y="11095"/>
                    <a:pt x="1186" y="9515"/>
                  </a:cubicBezTo>
                  <a:cubicBezTo>
                    <a:pt x="1338" y="7934"/>
                    <a:pt x="1551" y="6353"/>
                    <a:pt x="1734" y="4773"/>
                  </a:cubicBezTo>
                  <a:cubicBezTo>
                    <a:pt x="1916" y="3192"/>
                    <a:pt x="2159" y="1581"/>
                    <a:pt x="2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7483246" y="2021186"/>
              <a:ext cx="110065" cy="78229"/>
            </a:xfrm>
            <a:custGeom>
              <a:avLst/>
              <a:gdLst/>
              <a:ahLst/>
              <a:cxnLst/>
              <a:rect l="l" t="t" r="r" b="b"/>
              <a:pathLst>
                <a:path w="5746" h="4084" extrusionOk="0">
                  <a:moveTo>
                    <a:pt x="1120" y="0"/>
                  </a:moveTo>
                  <a:cubicBezTo>
                    <a:pt x="1085" y="0"/>
                    <a:pt x="1056" y="4"/>
                    <a:pt x="1034" y="11"/>
                  </a:cubicBezTo>
                  <a:cubicBezTo>
                    <a:pt x="548" y="132"/>
                    <a:pt x="0" y="1105"/>
                    <a:pt x="31" y="1865"/>
                  </a:cubicBezTo>
                  <a:lnTo>
                    <a:pt x="4134" y="4084"/>
                  </a:lnTo>
                  <a:cubicBezTo>
                    <a:pt x="4134" y="4084"/>
                    <a:pt x="5745" y="3263"/>
                    <a:pt x="5441" y="2351"/>
                  </a:cubicBezTo>
                  <a:cubicBezTo>
                    <a:pt x="5151" y="1452"/>
                    <a:pt x="1847" y="0"/>
                    <a:pt x="11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6372735" y="2575743"/>
              <a:ext cx="1196881" cy="636731"/>
            </a:xfrm>
            <a:custGeom>
              <a:avLst/>
              <a:gdLst/>
              <a:ahLst/>
              <a:cxnLst/>
              <a:rect l="l" t="t" r="r" b="b"/>
              <a:pathLst>
                <a:path w="62484" h="33241" extrusionOk="0">
                  <a:moveTo>
                    <a:pt x="60065" y="0"/>
                  </a:moveTo>
                  <a:cubicBezTo>
                    <a:pt x="59263" y="0"/>
                    <a:pt x="58204" y="364"/>
                    <a:pt x="56912" y="1151"/>
                  </a:cubicBezTo>
                  <a:cubicBezTo>
                    <a:pt x="49282" y="5863"/>
                    <a:pt x="38522" y="14890"/>
                    <a:pt x="33355" y="16045"/>
                  </a:cubicBezTo>
                  <a:cubicBezTo>
                    <a:pt x="33278" y="16061"/>
                    <a:pt x="33194" y="16069"/>
                    <a:pt x="33103" y="16069"/>
                  </a:cubicBezTo>
                  <a:cubicBezTo>
                    <a:pt x="30271" y="16069"/>
                    <a:pt x="20701" y="8466"/>
                    <a:pt x="16637" y="4373"/>
                  </a:cubicBezTo>
                  <a:cubicBezTo>
                    <a:pt x="16436" y="4174"/>
                    <a:pt x="16158" y="4082"/>
                    <a:pt x="15819" y="4082"/>
                  </a:cubicBezTo>
                  <a:cubicBezTo>
                    <a:pt x="11920" y="4082"/>
                    <a:pt x="0" y="16353"/>
                    <a:pt x="4783" y="19206"/>
                  </a:cubicBezTo>
                  <a:cubicBezTo>
                    <a:pt x="6654" y="20305"/>
                    <a:pt x="25642" y="33240"/>
                    <a:pt x="34225" y="33240"/>
                  </a:cubicBezTo>
                  <a:cubicBezTo>
                    <a:pt x="34427" y="33240"/>
                    <a:pt x="34623" y="33233"/>
                    <a:pt x="34814" y="33219"/>
                  </a:cubicBezTo>
                  <a:cubicBezTo>
                    <a:pt x="42717" y="32611"/>
                    <a:pt x="58644" y="10726"/>
                    <a:pt x="60802" y="6075"/>
                  </a:cubicBezTo>
                  <a:cubicBezTo>
                    <a:pt x="62484" y="2363"/>
                    <a:pt x="62110" y="0"/>
                    <a:pt x="60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6189536" y="2471252"/>
              <a:ext cx="507722" cy="486365"/>
            </a:xfrm>
            <a:custGeom>
              <a:avLst/>
              <a:gdLst/>
              <a:ahLst/>
              <a:cxnLst/>
              <a:rect l="l" t="t" r="r" b="b"/>
              <a:pathLst>
                <a:path w="26506" h="25391" extrusionOk="0">
                  <a:moveTo>
                    <a:pt x="11279" y="0"/>
                  </a:moveTo>
                  <a:cubicBezTo>
                    <a:pt x="11178" y="0"/>
                    <a:pt x="11076" y="13"/>
                    <a:pt x="10973" y="41"/>
                  </a:cubicBezTo>
                  <a:cubicBezTo>
                    <a:pt x="9301" y="466"/>
                    <a:pt x="10578" y="3080"/>
                    <a:pt x="10578" y="3080"/>
                  </a:cubicBezTo>
                  <a:cubicBezTo>
                    <a:pt x="10578" y="3080"/>
                    <a:pt x="9423" y="1064"/>
                    <a:pt x="8143" y="1064"/>
                  </a:cubicBezTo>
                  <a:cubicBezTo>
                    <a:pt x="7883" y="1064"/>
                    <a:pt x="7618" y="1148"/>
                    <a:pt x="7356" y="1348"/>
                  </a:cubicBezTo>
                  <a:cubicBezTo>
                    <a:pt x="5806" y="2533"/>
                    <a:pt x="7082" y="5451"/>
                    <a:pt x="7082" y="5451"/>
                  </a:cubicBezTo>
                  <a:cubicBezTo>
                    <a:pt x="7082" y="5451"/>
                    <a:pt x="5740" y="3817"/>
                    <a:pt x="4441" y="3817"/>
                  </a:cubicBezTo>
                  <a:cubicBezTo>
                    <a:pt x="4116" y="3817"/>
                    <a:pt x="3794" y="3919"/>
                    <a:pt x="3496" y="4175"/>
                  </a:cubicBezTo>
                  <a:cubicBezTo>
                    <a:pt x="2037" y="5482"/>
                    <a:pt x="3496" y="8217"/>
                    <a:pt x="3496" y="8217"/>
                  </a:cubicBezTo>
                  <a:cubicBezTo>
                    <a:pt x="3496" y="8217"/>
                    <a:pt x="2731" y="7384"/>
                    <a:pt x="1912" y="7384"/>
                  </a:cubicBezTo>
                  <a:cubicBezTo>
                    <a:pt x="1647" y="7384"/>
                    <a:pt x="1377" y="7470"/>
                    <a:pt x="1125" y="7700"/>
                  </a:cubicBezTo>
                  <a:cubicBezTo>
                    <a:pt x="0" y="8764"/>
                    <a:pt x="3313" y="14843"/>
                    <a:pt x="4742" y="16880"/>
                  </a:cubicBezTo>
                  <a:cubicBezTo>
                    <a:pt x="7447" y="20740"/>
                    <a:pt x="14712" y="24783"/>
                    <a:pt x="15593" y="25391"/>
                  </a:cubicBezTo>
                  <a:lnTo>
                    <a:pt x="26505" y="14904"/>
                  </a:lnTo>
                  <a:cubicBezTo>
                    <a:pt x="26505" y="14904"/>
                    <a:pt x="17265" y="7001"/>
                    <a:pt x="16809" y="6545"/>
                  </a:cubicBezTo>
                  <a:cubicBezTo>
                    <a:pt x="14933" y="4698"/>
                    <a:pt x="13194" y="0"/>
                    <a:pt x="11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6390664" y="2527894"/>
              <a:ext cx="114221" cy="148834"/>
            </a:xfrm>
            <a:custGeom>
              <a:avLst/>
              <a:gdLst/>
              <a:ahLst/>
              <a:cxnLst/>
              <a:rect l="l" t="t" r="r" b="b"/>
              <a:pathLst>
                <a:path w="5963" h="7770" extrusionOk="0">
                  <a:moveTo>
                    <a:pt x="85" y="1"/>
                  </a:moveTo>
                  <a:cubicBezTo>
                    <a:pt x="38" y="1"/>
                    <a:pt x="1" y="55"/>
                    <a:pt x="17" y="154"/>
                  </a:cubicBezTo>
                  <a:cubicBezTo>
                    <a:pt x="777" y="4166"/>
                    <a:pt x="2601" y="5686"/>
                    <a:pt x="5823" y="7753"/>
                  </a:cubicBezTo>
                  <a:cubicBezTo>
                    <a:pt x="5840" y="7765"/>
                    <a:pt x="5857" y="7769"/>
                    <a:pt x="5872" y="7769"/>
                  </a:cubicBezTo>
                  <a:cubicBezTo>
                    <a:pt x="5933" y="7769"/>
                    <a:pt x="5963" y="7686"/>
                    <a:pt x="5914" y="7661"/>
                  </a:cubicBezTo>
                  <a:cubicBezTo>
                    <a:pt x="2783" y="5260"/>
                    <a:pt x="1567" y="3862"/>
                    <a:pt x="199" y="123"/>
                  </a:cubicBezTo>
                  <a:cubicBezTo>
                    <a:pt x="172" y="40"/>
                    <a:pt x="125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6323257" y="2573348"/>
              <a:ext cx="122190" cy="157588"/>
            </a:xfrm>
            <a:custGeom>
              <a:avLst/>
              <a:gdLst/>
              <a:ahLst/>
              <a:cxnLst/>
              <a:rect l="l" t="t" r="r" b="b"/>
              <a:pathLst>
                <a:path w="6379" h="8227" extrusionOk="0">
                  <a:moveTo>
                    <a:pt x="109" y="1"/>
                  </a:moveTo>
                  <a:cubicBezTo>
                    <a:pt x="52" y="1"/>
                    <a:pt x="1" y="94"/>
                    <a:pt x="41" y="212"/>
                  </a:cubicBezTo>
                  <a:cubicBezTo>
                    <a:pt x="1287" y="4194"/>
                    <a:pt x="3050" y="5775"/>
                    <a:pt x="6272" y="8206"/>
                  </a:cubicBezTo>
                  <a:cubicBezTo>
                    <a:pt x="6286" y="8221"/>
                    <a:pt x="6301" y="8227"/>
                    <a:pt x="6314" y="8227"/>
                  </a:cubicBezTo>
                  <a:cubicBezTo>
                    <a:pt x="6355" y="8227"/>
                    <a:pt x="6379" y="8169"/>
                    <a:pt x="6332" y="8146"/>
                  </a:cubicBezTo>
                  <a:cubicBezTo>
                    <a:pt x="3293" y="5380"/>
                    <a:pt x="1956" y="3860"/>
                    <a:pt x="193" y="91"/>
                  </a:cubicBezTo>
                  <a:cubicBezTo>
                    <a:pt x="171" y="27"/>
                    <a:pt x="139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6256042" y="2628476"/>
              <a:ext cx="131863" cy="149907"/>
            </a:xfrm>
            <a:custGeom>
              <a:avLst/>
              <a:gdLst/>
              <a:ahLst/>
              <a:cxnLst/>
              <a:rect l="l" t="t" r="r" b="b"/>
              <a:pathLst>
                <a:path w="6884" h="7826" extrusionOk="0">
                  <a:moveTo>
                    <a:pt x="50" y="1"/>
                  </a:moveTo>
                  <a:cubicBezTo>
                    <a:pt x="10" y="1"/>
                    <a:pt x="1" y="80"/>
                    <a:pt x="54" y="222"/>
                  </a:cubicBezTo>
                  <a:cubicBezTo>
                    <a:pt x="1391" y="3626"/>
                    <a:pt x="3124" y="5784"/>
                    <a:pt x="6741" y="7821"/>
                  </a:cubicBezTo>
                  <a:cubicBezTo>
                    <a:pt x="6751" y="7824"/>
                    <a:pt x="6760" y="7826"/>
                    <a:pt x="6769" y="7826"/>
                  </a:cubicBezTo>
                  <a:cubicBezTo>
                    <a:pt x="6844" y="7826"/>
                    <a:pt x="6883" y="7723"/>
                    <a:pt x="6802" y="7669"/>
                  </a:cubicBezTo>
                  <a:cubicBezTo>
                    <a:pt x="3519" y="5389"/>
                    <a:pt x="2121" y="3657"/>
                    <a:pt x="176" y="131"/>
                  </a:cubicBezTo>
                  <a:cubicBezTo>
                    <a:pt x="125" y="42"/>
                    <a:pt x="79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6473662" y="2509926"/>
              <a:ext cx="283551" cy="310522"/>
            </a:xfrm>
            <a:custGeom>
              <a:avLst/>
              <a:gdLst/>
              <a:ahLst/>
              <a:cxnLst/>
              <a:rect l="l" t="t" r="r" b="b"/>
              <a:pathLst>
                <a:path w="14803" h="16211" extrusionOk="0">
                  <a:moveTo>
                    <a:pt x="2234" y="1"/>
                  </a:moveTo>
                  <a:cubicBezTo>
                    <a:pt x="1882" y="1"/>
                    <a:pt x="1614" y="93"/>
                    <a:pt x="1459" y="301"/>
                  </a:cubicBezTo>
                  <a:cubicBezTo>
                    <a:pt x="0" y="2308"/>
                    <a:pt x="3739" y="5955"/>
                    <a:pt x="5836" y="7505"/>
                  </a:cubicBezTo>
                  <a:cubicBezTo>
                    <a:pt x="5836" y="7505"/>
                    <a:pt x="2402" y="12156"/>
                    <a:pt x="4560" y="15347"/>
                  </a:cubicBezTo>
                  <a:cubicBezTo>
                    <a:pt x="4965" y="15962"/>
                    <a:pt x="5589" y="16210"/>
                    <a:pt x="6332" y="16210"/>
                  </a:cubicBezTo>
                  <a:cubicBezTo>
                    <a:pt x="9487" y="16210"/>
                    <a:pt x="14803" y="11730"/>
                    <a:pt x="14803" y="11730"/>
                  </a:cubicBezTo>
                  <a:cubicBezTo>
                    <a:pt x="14803" y="11730"/>
                    <a:pt x="12766" y="7201"/>
                    <a:pt x="11429" y="5408"/>
                  </a:cubicBezTo>
                  <a:cubicBezTo>
                    <a:pt x="10245" y="3855"/>
                    <a:pt x="4503" y="1"/>
                    <a:pt x="2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6486458" y="2528641"/>
              <a:ext cx="104242" cy="276330"/>
            </a:xfrm>
            <a:custGeom>
              <a:avLst/>
              <a:gdLst/>
              <a:ahLst/>
              <a:cxnLst/>
              <a:rect l="l" t="t" r="r" b="b"/>
              <a:pathLst>
                <a:path w="5442" h="14426" extrusionOk="0">
                  <a:moveTo>
                    <a:pt x="567" y="1"/>
                  </a:moveTo>
                  <a:cubicBezTo>
                    <a:pt x="563" y="1"/>
                    <a:pt x="563" y="8"/>
                    <a:pt x="578" y="24"/>
                  </a:cubicBezTo>
                  <a:cubicBezTo>
                    <a:pt x="578" y="8"/>
                    <a:pt x="571" y="1"/>
                    <a:pt x="567" y="1"/>
                  </a:cubicBezTo>
                  <a:close/>
                  <a:moveTo>
                    <a:pt x="578" y="24"/>
                  </a:moveTo>
                  <a:lnTo>
                    <a:pt x="578" y="24"/>
                  </a:lnTo>
                  <a:cubicBezTo>
                    <a:pt x="1" y="2942"/>
                    <a:pt x="2797" y="4917"/>
                    <a:pt x="4773" y="6589"/>
                  </a:cubicBezTo>
                  <a:cubicBezTo>
                    <a:pt x="3193" y="8717"/>
                    <a:pt x="2220" y="12030"/>
                    <a:pt x="3618" y="14401"/>
                  </a:cubicBezTo>
                  <a:cubicBezTo>
                    <a:pt x="3627" y="14418"/>
                    <a:pt x="3644" y="14426"/>
                    <a:pt x="3662" y="14426"/>
                  </a:cubicBezTo>
                  <a:cubicBezTo>
                    <a:pt x="3707" y="14426"/>
                    <a:pt x="3761" y="14383"/>
                    <a:pt x="3740" y="14340"/>
                  </a:cubicBezTo>
                  <a:cubicBezTo>
                    <a:pt x="2737" y="11999"/>
                    <a:pt x="3983" y="8747"/>
                    <a:pt x="5290" y="6711"/>
                  </a:cubicBezTo>
                  <a:cubicBezTo>
                    <a:pt x="5411" y="6619"/>
                    <a:pt x="5442" y="6407"/>
                    <a:pt x="5320" y="6315"/>
                  </a:cubicBezTo>
                  <a:cubicBezTo>
                    <a:pt x="3405" y="4674"/>
                    <a:pt x="548" y="2820"/>
                    <a:pt x="57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6595929" y="2569268"/>
              <a:ext cx="990122" cy="653492"/>
            </a:xfrm>
            <a:custGeom>
              <a:avLst/>
              <a:gdLst/>
              <a:ahLst/>
              <a:cxnLst/>
              <a:rect l="l" t="t" r="r" b="b"/>
              <a:pathLst>
                <a:path w="51690" h="34116" extrusionOk="0">
                  <a:moveTo>
                    <a:pt x="48450" y="0"/>
                  </a:moveTo>
                  <a:cubicBezTo>
                    <a:pt x="47438" y="0"/>
                    <a:pt x="46174" y="450"/>
                    <a:pt x="44895" y="1246"/>
                  </a:cubicBezTo>
                  <a:cubicBezTo>
                    <a:pt x="40797" y="3796"/>
                    <a:pt x="23178" y="15410"/>
                    <a:pt x="21830" y="15410"/>
                  </a:cubicBezTo>
                  <a:cubicBezTo>
                    <a:pt x="21828" y="15410"/>
                    <a:pt x="21826" y="15410"/>
                    <a:pt x="21824" y="15410"/>
                  </a:cubicBezTo>
                  <a:cubicBezTo>
                    <a:pt x="20517" y="15350"/>
                    <a:pt x="12098" y="9301"/>
                    <a:pt x="12098" y="9301"/>
                  </a:cubicBezTo>
                  <a:lnTo>
                    <a:pt x="0" y="27751"/>
                  </a:lnTo>
                  <a:cubicBezTo>
                    <a:pt x="0" y="27751"/>
                    <a:pt x="15565" y="34116"/>
                    <a:pt x="23578" y="34116"/>
                  </a:cubicBezTo>
                  <a:cubicBezTo>
                    <a:pt x="23779" y="34116"/>
                    <a:pt x="23974" y="34112"/>
                    <a:pt x="24165" y="34104"/>
                  </a:cubicBezTo>
                  <a:cubicBezTo>
                    <a:pt x="31977" y="33769"/>
                    <a:pt x="46445" y="12675"/>
                    <a:pt x="48907" y="7720"/>
                  </a:cubicBezTo>
                  <a:cubicBezTo>
                    <a:pt x="51690" y="2197"/>
                    <a:pt x="50685" y="0"/>
                    <a:pt x="48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6806691" y="3040271"/>
              <a:ext cx="11091" cy="63480"/>
            </a:xfrm>
            <a:custGeom>
              <a:avLst/>
              <a:gdLst/>
              <a:ahLst/>
              <a:cxnLst/>
              <a:rect l="l" t="t" r="r" b="b"/>
              <a:pathLst>
                <a:path w="579" h="3314" extrusionOk="0">
                  <a:moveTo>
                    <a:pt x="517" y="1"/>
                  </a:moveTo>
                  <a:cubicBezTo>
                    <a:pt x="305" y="518"/>
                    <a:pt x="183" y="1065"/>
                    <a:pt x="92" y="1612"/>
                  </a:cubicBezTo>
                  <a:cubicBezTo>
                    <a:pt x="1" y="2189"/>
                    <a:pt x="1" y="2736"/>
                    <a:pt x="61" y="3314"/>
                  </a:cubicBezTo>
                  <a:cubicBezTo>
                    <a:pt x="274" y="2797"/>
                    <a:pt x="396" y="2250"/>
                    <a:pt x="487" y="1673"/>
                  </a:cubicBezTo>
                  <a:cubicBezTo>
                    <a:pt x="548" y="1126"/>
                    <a:pt x="578" y="548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7268978" y="2969244"/>
              <a:ext cx="11665" cy="63480"/>
            </a:xfrm>
            <a:custGeom>
              <a:avLst/>
              <a:gdLst/>
              <a:ahLst/>
              <a:cxnLst/>
              <a:rect l="l" t="t" r="r" b="b"/>
              <a:pathLst>
                <a:path w="609" h="3314" extrusionOk="0">
                  <a:moveTo>
                    <a:pt x="518" y="1"/>
                  </a:moveTo>
                  <a:cubicBezTo>
                    <a:pt x="305" y="517"/>
                    <a:pt x="153" y="1064"/>
                    <a:pt x="92" y="1642"/>
                  </a:cubicBezTo>
                  <a:cubicBezTo>
                    <a:pt x="1" y="2189"/>
                    <a:pt x="1" y="2767"/>
                    <a:pt x="62" y="3314"/>
                  </a:cubicBezTo>
                  <a:cubicBezTo>
                    <a:pt x="457" y="2250"/>
                    <a:pt x="609" y="1125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7232296" y="2754172"/>
              <a:ext cx="63480" cy="10382"/>
            </a:xfrm>
            <a:custGeom>
              <a:avLst/>
              <a:gdLst/>
              <a:ahLst/>
              <a:cxnLst/>
              <a:rect l="l" t="t" r="r" b="b"/>
              <a:pathLst>
                <a:path w="3314" h="542" extrusionOk="0">
                  <a:moveTo>
                    <a:pt x="752" y="1"/>
                  </a:moveTo>
                  <a:cubicBezTo>
                    <a:pt x="499" y="1"/>
                    <a:pt x="247" y="16"/>
                    <a:pt x="1" y="43"/>
                  </a:cubicBezTo>
                  <a:cubicBezTo>
                    <a:pt x="518" y="256"/>
                    <a:pt x="1065" y="377"/>
                    <a:pt x="1612" y="469"/>
                  </a:cubicBezTo>
                  <a:cubicBezTo>
                    <a:pt x="1930" y="519"/>
                    <a:pt x="2238" y="541"/>
                    <a:pt x="2548" y="541"/>
                  </a:cubicBezTo>
                  <a:cubicBezTo>
                    <a:pt x="2801" y="541"/>
                    <a:pt x="3054" y="526"/>
                    <a:pt x="3314" y="499"/>
                  </a:cubicBezTo>
                  <a:cubicBezTo>
                    <a:pt x="2797" y="286"/>
                    <a:pt x="2220" y="165"/>
                    <a:pt x="1673" y="73"/>
                  </a:cubicBezTo>
                  <a:cubicBezTo>
                    <a:pt x="1371" y="23"/>
                    <a:pt x="1061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6859674" y="2876323"/>
              <a:ext cx="63480" cy="10286"/>
            </a:xfrm>
            <a:custGeom>
              <a:avLst/>
              <a:gdLst/>
              <a:ahLst/>
              <a:cxnLst/>
              <a:rect l="l" t="t" r="r" b="b"/>
              <a:pathLst>
                <a:path w="3314" h="537" extrusionOk="0">
                  <a:moveTo>
                    <a:pt x="611" y="1"/>
                  </a:moveTo>
                  <a:cubicBezTo>
                    <a:pt x="405" y="1"/>
                    <a:pt x="201" y="8"/>
                    <a:pt x="1" y="19"/>
                  </a:cubicBezTo>
                  <a:cubicBezTo>
                    <a:pt x="517" y="231"/>
                    <a:pt x="1064" y="383"/>
                    <a:pt x="1642" y="444"/>
                  </a:cubicBezTo>
                  <a:cubicBezTo>
                    <a:pt x="1995" y="503"/>
                    <a:pt x="2349" y="537"/>
                    <a:pt x="2710" y="537"/>
                  </a:cubicBezTo>
                  <a:cubicBezTo>
                    <a:pt x="2908" y="537"/>
                    <a:pt x="3109" y="527"/>
                    <a:pt x="3314" y="505"/>
                  </a:cubicBezTo>
                  <a:cubicBezTo>
                    <a:pt x="2797" y="292"/>
                    <a:pt x="2250" y="140"/>
                    <a:pt x="1672" y="80"/>
                  </a:cubicBezTo>
                  <a:cubicBezTo>
                    <a:pt x="1326" y="22"/>
                    <a:pt x="966" y="1"/>
                    <a:pt x="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974374" y="3214370"/>
              <a:ext cx="2931" cy="1762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53" y="0"/>
                  </a:moveTo>
                  <a:lnTo>
                    <a:pt x="1" y="91"/>
                  </a:lnTo>
                  <a:lnTo>
                    <a:pt x="92" y="91"/>
                  </a:lnTo>
                  <a:cubicBezTo>
                    <a:pt x="122" y="61"/>
                    <a:pt x="15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714709" y="2937811"/>
              <a:ext cx="51240" cy="39019"/>
            </a:xfrm>
            <a:custGeom>
              <a:avLst/>
              <a:gdLst/>
              <a:ahLst/>
              <a:cxnLst/>
              <a:rect l="l" t="t" r="r" b="b"/>
              <a:pathLst>
                <a:path w="2675" h="2037" extrusionOk="0">
                  <a:moveTo>
                    <a:pt x="2675" y="0"/>
                  </a:moveTo>
                  <a:lnTo>
                    <a:pt x="2675" y="0"/>
                  </a:lnTo>
                  <a:cubicBezTo>
                    <a:pt x="1641" y="487"/>
                    <a:pt x="730" y="1155"/>
                    <a:pt x="0" y="2037"/>
                  </a:cubicBezTo>
                  <a:cubicBezTo>
                    <a:pt x="517" y="1794"/>
                    <a:pt x="1003" y="1520"/>
                    <a:pt x="1429" y="1186"/>
                  </a:cubicBezTo>
                  <a:cubicBezTo>
                    <a:pt x="1885" y="851"/>
                    <a:pt x="2310" y="456"/>
                    <a:pt x="2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7101889" y="2857455"/>
              <a:ext cx="51259" cy="39038"/>
            </a:xfrm>
            <a:custGeom>
              <a:avLst/>
              <a:gdLst/>
              <a:ahLst/>
              <a:cxnLst/>
              <a:rect l="l" t="t" r="r" b="b"/>
              <a:pathLst>
                <a:path w="2676" h="2038" extrusionOk="0">
                  <a:moveTo>
                    <a:pt x="2675" y="1"/>
                  </a:moveTo>
                  <a:lnTo>
                    <a:pt x="2675" y="1"/>
                  </a:lnTo>
                  <a:cubicBezTo>
                    <a:pt x="2158" y="244"/>
                    <a:pt x="1672" y="517"/>
                    <a:pt x="1246" y="882"/>
                  </a:cubicBezTo>
                  <a:cubicBezTo>
                    <a:pt x="791" y="1216"/>
                    <a:pt x="365" y="1581"/>
                    <a:pt x="0" y="2037"/>
                  </a:cubicBezTo>
                  <a:cubicBezTo>
                    <a:pt x="517" y="1794"/>
                    <a:pt x="1003" y="1520"/>
                    <a:pt x="1459" y="1186"/>
                  </a:cubicBezTo>
                  <a:cubicBezTo>
                    <a:pt x="1915" y="852"/>
                    <a:pt x="2341" y="457"/>
                    <a:pt x="2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973799" y="3007094"/>
              <a:ext cx="38444" cy="51259"/>
            </a:xfrm>
            <a:custGeom>
              <a:avLst/>
              <a:gdLst/>
              <a:ahLst/>
              <a:cxnLst/>
              <a:rect l="l" t="t" r="r" b="b"/>
              <a:pathLst>
                <a:path w="2007" h="2676" extrusionOk="0">
                  <a:moveTo>
                    <a:pt x="0" y="0"/>
                  </a:moveTo>
                  <a:lnTo>
                    <a:pt x="0" y="0"/>
                  </a:lnTo>
                  <a:cubicBezTo>
                    <a:pt x="456" y="1034"/>
                    <a:pt x="1155" y="1946"/>
                    <a:pt x="2006" y="2675"/>
                  </a:cubicBezTo>
                  <a:cubicBezTo>
                    <a:pt x="1550" y="1642"/>
                    <a:pt x="851" y="73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7341173" y="2841154"/>
              <a:ext cx="39038" cy="51259"/>
            </a:xfrm>
            <a:custGeom>
              <a:avLst/>
              <a:gdLst/>
              <a:ahLst/>
              <a:cxnLst/>
              <a:rect l="l" t="t" r="r" b="b"/>
              <a:pathLst>
                <a:path w="2038" h="2676" extrusionOk="0">
                  <a:moveTo>
                    <a:pt x="1" y="1"/>
                  </a:moveTo>
                  <a:lnTo>
                    <a:pt x="1" y="1"/>
                  </a:lnTo>
                  <a:cubicBezTo>
                    <a:pt x="244" y="517"/>
                    <a:pt x="518" y="1004"/>
                    <a:pt x="882" y="1460"/>
                  </a:cubicBezTo>
                  <a:cubicBezTo>
                    <a:pt x="1217" y="1916"/>
                    <a:pt x="1581" y="2311"/>
                    <a:pt x="2037" y="2675"/>
                  </a:cubicBezTo>
                  <a:cubicBezTo>
                    <a:pt x="1551" y="1642"/>
                    <a:pt x="882" y="73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87911" y="2802461"/>
              <a:ext cx="191186" cy="309679"/>
            </a:xfrm>
            <a:custGeom>
              <a:avLst/>
              <a:gdLst/>
              <a:ahLst/>
              <a:cxnLst/>
              <a:rect l="l" t="t" r="r" b="b"/>
              <a:pathLst>
                <a:path w="9981" h="16167" extrusionOk="0">
                  <a:moveTo>
                    <a:pt x="9846" y="1"/>
                  </a:moveTo>
                  <a:cubicBezTo>
                    <a:pt x="9812" y="1"/>
                    <a:pt x="9778" y="14"/>
                    <a:pt x="9758" y="45"/>
                  </a:cubicBezTo>
                  <a:cubicBezTo>
                    <a:pt x="8147" y="2720"/>
                    <a:pt x="6384" y="5364"/>
                    <a:pt x="4743" y="8039"/>
                  </a:cubicBezTo>
                  <a:cubicBezTo>
                    <a:pt x="3132" y="10683"/>
                    <a:pt x="1460" y="13358"/>
                    <a:pt x="1" y="16094"/>
                  </a:cubicBezTo>
                  <a:cubicBezTo>
                    <a:pt x="1" y="16138"/>
                    <a:pt x="33" y="16166"/>
                    <a:pt x="63" y="16166"/>
                  </a:cubicBezTo>
                  <a:cubicBezTo>
                    <a:pt x="74" y="16166"/>
                    <a:pt x="84" y="16163"/>
                    <a:pt x="92" y="16155"/>
                  </a:cubicBezTo>
                  <a:cubicBezTo>
                    <a:pt x="1946" y="13662"/>
                    <a:pt x="3709" y="11048"/>
                    <a:pt x="5290" y="8373"/>
                  </a:cubicBezTo>
                  <a:cubicBezTo>
                    <a:pt x="6931" y="5668"/>
                    <a:pt x="8420" y="2902"/>
                    <a:pt x="9940" y="136"/>
                  </a:cubicBezTo>
                  <a:cubicBezTo>
                    <a:pt x="9981" y="55"/>
                    <a:pt x="9913" y="1"/>
                    <a:pt x="9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927789" y="2569173"/>
              <a:ext cx="658817" cy="653492"/>
            </a:xfrm>
            <a:custGeom>
              <a:avLst/>
              <a:gdLst/>
              <a:ahLst/>
              <a:cxnLst/>
              <a:rect l="l" t="t" r="r" b="b"/>
              <a:pathLst>
                <a:path w="34394" h="34116" extrusionOk="0">
                  <a:moveTo>
                    <a:pt x="31099" y="0"/>
                  </a:moveTo>
                  <a:cubicBezTo>
                    <a:pt x="31038" y="0"/>
                    <a:pt x="30976" y="2"/>
                    <a:pt x="30913" y="5"/>
                  </a:cubicBezTo>
                  <a:cubicBezTo>
                    <a:pt x="23041" y="8485"/>
                    <a:pt x="6080" y="26814"/>
                    <a:pt x="1" y="33288"/>
                  </a:cubicBezTo>
                  <a:cubicBezTo>
                    <a:pt x="2354" y="33792"/>
                    <a:pt x="4578" y="34116"/>
                    <a:pt x="6388" y="34116"/>
                  </a:cubicBezTo>
                  <a:cubicBezTo>
                    <a:pt x="6542" y="34116"/>
                    <a:pt x="6692" y="34113"/>
                    <a:pt x="6840" y="34109"/>
                  </a:cubicBezTo>
                  <a:cubicBezTo>
                    <a:pt x="14652" y="33774"/>
                    <a:pt x="29120" y="12680"/>
                    <a:pt x="31582" y="7725"/>
                  </a:cubicBezTo>
                  <a:cubicBezTo>
                    <a:pt x="34393" y="2192"/>
                    <a:pt x="33344" y="0"/>
                    <a:pt x="3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7182819" y="2585703"/>
              <a:ext cx="952540" cy="1069424"/>
            </a:xfrm>
            <a:custGeom>
              <a:avLst/>
              <a:gdLst/>
              <a:ahLst/>
              <a:cxnLst/>
              <a:rect l="l" t="t" r="r" b="b"/>
              <a:pathLst>
                <a:path w="49728" h="55830" extrusionOk="0">
                  <a:moveTo>
                    <a:pt x="17648" y="0"/>
                  </a:moveTo>
                  <a:cubicBezTo>
                    <a:pt x="15023" y="0"/>
                    <a:pt x="12118" y="1076"/>
                    <a:pt x="10304" y="3488"/>
                  </a:cubicBezTo>
                  <a:cubicBezTo>
                    <a:pt x="7751" y="6923"/>
                    <a:pt x="639" y="20480"/>
                    <a:pt x="335" y="25373"/>
                  </a:cubicBezTo>
                  <a:cubicBezTo>
                    <a:pt x="0" y="30267"/>
                    <a:pt x="3830" y="35100"/>
                    <a:pt x="3830" y="35100"/>
                  </a:cubicBezTo>
                  <a:lnTo>
                    <a:pt x="3860" y="55830"/>
                  </a:lnTo>
                  <a:lnTo>
                    <a:pt x="49728" y="55830"/>
                  </a:lnTo>
                  <a:cubicBezTo>
                    <a:pt x="49728" y="55830"/>
                    <a:pt x="31885" y="10692"/>
                    <a:pt x="22402" y="1604"/>
                  </a:cubicBezTo>
                  <a:cubicBezTo>
                    <a:pt x="21315" y="568"/>
                    <a:pt x="19555" y="0"/>
                    <a:pt x="17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7367971" y="3267353"/>
              <a:ext cx="11072" cy="63480"/>
            </a:xfrm>
            <a:custGeom>
              <a:avLst/>
              <a:gdLst/>
              <a:ahLst/>
              <a:cxnLst/>
              <a:rect l="l" t="t" r="r" b="b"/>
              <a:pathLst>
                <a:path w="578" h="3314" extrusionOk="0">
                  <a:moveTo>
                    <a:pt x="517" y="0"/>
                  </a:moveTo>
                  <a:cubicBezTo>
                    <a:pt x="304" y="517"/>
                    <a:pt x="182" y="1094"/>
                    <a:pt x="91" y="1642"/>
                  </a:cubicBezTo>
                  <a:cubicBezTo>
                    <a:pt x="30" y="2189"/>
                    <a:pt x="0" y="2766"/>
                    <a:pt x="61" y="3313"/>
                  </a:cubicBezTo>
                  <a:cubicBezTo>
                    <a:pt x="274" y="2797"/>
                    <a:pt x="395" y="2249"/>
                    <a:pt x="486" y="1702"/>
                  </a:cubicBezTo>
                  <a:cubicBezTo>
                    <a:pt x="578" y="1125"/>
                    <a:pt x="578" y="578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7971737" y="3429788"/>
              <a:ext cx="11072" cy="64073"/>
            </a:xfrm>
            <a:custGeom>
              <a:avLst/>
              <a:gdLst/>
              <a:ahLst/>
              <a:cxnLst/>
              <a:rect l="l" t="t" r="r" b="b"/>
              <a:pathLst>
                <a:path w="578" h="3345" extrusionOk="0">
                  <a:moveTo>
                    <a:pt x="517" y="1"/>
                  </a:moveTo>
                  <a:cubicBezTo>
                    <a:pt x="304" y="517"/>
                    <a:pt x="183" y="1095"/>
                    <a:pt x="122" y="1642"/>
                  </a:cubicBezTo>
                  <a:cubicBezTo>
                    <a:pt x="0" y="2189"/>
                    <a:pt x="0" y="2767"/>
                    <a:pt x="61" y="3344"/>
                  </a:cubicBezTo>
                  <a:cubicBezTo>
                    <a:pt x="274" y="2827"/>
                    <a:pt x="396" y="2250"/>
                    <a:pt x="487" y="1703"/>
                  </a:cubicBezTo>
                  <a:cubicBezTo>
                    <a:pt x="578" y="1125"/>
                    <a:pt x="578" y="578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7592697" y="3572435"/>
              <a:ext cx="11091" cy="63480"/>
            </a:xfrm>
            <a:custGeom>
              <a:avLst/>
              <a:gdLst/>
              <a:ahLst/>
              <a:cxnLst/>
              <a:rect l="l" t="t" r="r" b="b"/>
              <a:pathLst>
                <a:path w="579" h="3314" extrusionOk="0">
                  <a:moveTo>
                    <a:pt x="518" y="0"/>
                  </a:moveTo>
                  <a:lnTo>
                    <a:pt x="518" y="0"/>
                  </a:lnTo>
                  <a:cubicBezTo>
                    <a:pt x="305" y="517"/>
                    <a:pt x="153" y="1064"/>
                    <a:pt x="92" y="1642"/>
                  </a:cubicBezTo>
                  <a:cubicBezTo>
                    <a:pt x="1" y="2189"/>
                    <a:pt x="1" y="2766"/>
                    <a:pt x="62" y="3314"/>
                  </a:cubicBezTo>
                  <a:cubicBezTo>
                    <a:pt x="274" y="2797"/>
                    <a:pt x="396" y="2250"/>
                    <a:pt x="487" y="1672"/>
                  </a:cubicBezTo>
                  <a:cubicBezTo>
                    <a:pt x="548" y="1125"/>
                    <a:pt x="578" y="548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7505370" y="2919747"/>
              <a:ext cx="11665" cy="63499"/>
            </a:xfrm>
            <a:custGeom>
              <a:avLst/>
              <a:gdLst/>
              <a:ahLst/>
              <a:cxnLst/>
              <a:rect l="l" t="t" r="r" b="b"/>
              <a:pathLst>
                <a:path w="609" h="3315" extrusionOk="0">
                  <a:moveTo>
                    <a:pt x="517" y="1"/>
                  </a:moveTo>
                  <a:cubicBezTo>
                    <a:pt x="304" y="518"/>
                    <a:pt x="152" y="1065"/>
                    <a:pt x="92" y="1642"/>
                  </a:cubicBezTo>
                  <a:cubicBezTo>
                    <a:pt x="0" y="2189"/>
                    <a:pt x="0" y="2767"/>
                    <a:pt x="61" y="3314"/>
                  </a:cubicBezTo>
                  <a:cubicBezTo>
                    <a:pt x="456" y="2281"/>
                    <a:pt x="608" y="1126"/>
                    <a:pt x="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7738850" y="3182343"/>
              <a:ext cx="12240" cy="64054"/>
            </a:xfrm>
            <a:custGeom>
              <a:avLst/>
              <a:gdLst/>
              <a:ahLst/>
              <a:cxnLst/>
              <a:rect l="l" t="t" r="r" b="b"/>
              <a:pathLst>
                <a:path w="639" h="3344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517"/>
                    <a:pt x="183" y="1095"/>
                    <a:pt x="122" y="1642"/>
                  </a:cubicBezTo>
                  <a:cubicBezTo>
                    <a:pt x="31" y="2189"/>
                    <a:pt x="0" y="2766"/>
                    <a:pt x="61" y="3344"/>
                  </a:cubicBezTo>
                  <a:cubicBezTo>
                    <a:pt x="456" y="2280"/>
                    <a:pt x="638" y="1125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7268978" y="2969244"/>
              <a:ext cx="11665" cy="63480"/>
            </a:xfrm>
            <a:custGeom>
              <a:avLst/>
              <a:gdLst/>
              <a:ahLst/>
              <a:cxnLst/>
              <a:rect l="l" t="t" r="r" b="b"/>
              <a:pathLst>
                <a:path w="609" h="3314" extrusionOk="0">
                  <a:moveTo>
                    <a:pt x="518" y="1"/>
                  </a:moveTo>
                  <a:cubicBezTo>
                    <a:pt x="305" y="517"/>
                    <a:pt x="153" y="1064"/>
                    <a:pt x="92" y="1642"/>
                  </a:cubicBezTo>
                  <a:cubicBezTo>
                    <a:pt x="1" y="2189"/>
                    <a:pt x="1" y="2767"/>
                    <a:pt x="62" y="3314"/>
                  </a:cubicBezTo>
                  <a:cubicBezTo>
                    <a:pt x="457" y="2250"/>
                    <a:pt x="609" y="1125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7515273" y="3281681"/>
              <a:ext cx="63480" cy="10037"/>
            </a:xfrm>
            <a:custGeom>
              <a:avLst/>
              <a:gdLst/>
              <a:ahLst/>
              <a:cxnLst/>
              <a:rect l="l" t="t" r="r" b="b"/>
              <a:pathLst>
                <a:path w="3314" h="524" extrusionOk="0">
                  <a:moveTo>
                    <a:pt x="754" y="0"/>
                  </a:moveTo>
                  <a:cubicBezTo>
                    <a:pt x="498" y="0"/>
                    <a:pt x="246" y="15"/>
                    <a:pt x="0" y="42"/>
                  </a:cubicBezTo>
                  <a:cubicBezTo>
                    <a:pt x="865" y="363"/>
                    <a:pt x="1769" y="524"/>
                    <a:pt x="2681" y="524"/>
                  </a:cubicBezTo>
                  <a:cubicBezTo>
                    <a:pt x="2892" y="524"/>
                    <a:pt x="3102" y="515"/>
                    <a:pt x="3313" y="498"/>
                  </a:cubicBezTo>
                  <a:cubicBezTo>
                    <a:pt x="2797" y="286"/>
                    <a:pt x="2249" y="164"/>
                    <a:pt x="1702" y="73"/>
                  </a:cubicBezTo>
                  <a:cubicBezTo>
                    <a:pt x="1384" y="23"/>
                    <a:pt x="1066" y="0"/>
                    <a:pt x="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7780187" y="3030482"/>
              <a:ext cx="63480" cy="10171"/>
            </a:xfrm>
            <a:custGeom>
              <a:avLst/>
              <a:gdLst/>
              <a:ahLst/>
              <a:cxnLst/>
              <a:rect l="l" t="t" r="r" b="b"/>
              <a:pathLst>
                <a:path w="3314" h="531" extrusionOk="0">
                  <a:moveTo>
                    <a:pt x="625" y="0"/>
                  </a:moveTo>
                  <a:cubicBezTo>
                    <a:pt x="417" y="0"/>
                    <a:pt x="209" y="9"/>
                    <a:pt x="0" y="26"/>
                  </a:cubicBezTo>
                  <a:cubicBezTo>
                    <a:pt x="517" y="238"/>
                    <a:pt x="1064" y="390"/>
                    <a:pt x="1642" y="451"/>
                  </a:cubicBezTo>
                  <a:cubicBezTo>
                    <a:pt x="1988" y="509"/>
                    <a:pt x="2348" y="530"/>
                    <a:pt x="2703" y="530"/>
                  </a:cubicBezTo>
                  <a:cubicBezTo>
                    <a:pt x="2909" y="530"/>
                    <a:pt x="3113" y="523"/>
                    <a:pt x="3313" y="512"/>
                  </a:cubicBezTo>
                  <a:cubicBezTo>
                    <a:pt x="2447" y="165"/>
                    <a:pt x="1540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7307403" y="3577070"/>
              <a:ext cx="63499" cy="10171"/>
            </a:xfrm>
            <a:custGeom>
              <a:avLst/>
              <a:gdLst/>
              <a:ahLst/>
              <a:cxnLst/>
              <a:rect l="l" t="t" r="r" b="b"/>
              <a:pathLst>
                <a:path w="3315" h="531" extrusionOk="0">
                  <a:moveTo>
                    <a:pt x="606" y="0"/>
                  </a:moveTo>
                  <a:cubicBezTo>
                    <a:pt x="406" y="0"/>
                    <a:pt x="206" y="10"/>
                    <a:pt x="1" y="32"/>
                  </a:cubicBezTo>
                  <a:cubicBezTo>
                    <a:pt x="518" y="245"/>
                    <a:pt x="1095" y="397"/>
                    <a:pt x="1642" y="458"/>
                  </a:cubicBezTo>
                  <a:cubicBezTo>
                    <a:pt x="1943" y="508"/>
                    <a:pt x="2254" y="530"/>
                    <a:pt x="2563" y="530"/>
                  </a:cubicBezTo>
                  <a:cubicBezTo>
                    <a:pt x="2816" y="530"/>
                    <a:pt x="3068" y="515"/>
                    <a:pt x="3314" y="488"/>
                  </a:cubicBezTo>
                  <a:cubicBezTo>
                    <a:pt x="2797" y="275"/>
                    <a:pt x="2250" y="154"/>
                    <a:pt x="1703" y="93"/>
                  </a:cubicBezTo>
                  <a:cubicBezTo>
                    <a:pt x="1330" y="34"/>
                    <a:pt x="970" y="0"/>
                    <a:pt x="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7800568" y="3359565"/>
              <a:ext cx="63480" cy="10286"/>
            </a:xfrm>
            <a:custGeom>
              <a:avLst/>
              <a:gdLst/>
              <a:ahLst/>
              <a:cxnLst/>
              <a:rect l="l" t="t" r="r" b="b"/>
              <a:pathLst>
                <a:path w="3314" h="537" extrusionOk="0">
                  <a:moveTo>
                    <a:pt x="610" y="1"/>
                  </a:moveTo>
                  <a:cubicBezTo>
                    <a:pt x="405" y="1"/>
                    <a:pt x="200" y="8"/>
                    <a:pt x="0" y="19"/>
                  </a:cubicBezTo>
                  <a:cubicBezTo>
                    <a:pt x="517" y="232"/>
                    <a:pt x="1064" y="384"/>
                    <a:pt x="1611" y="445"/>
                  </a:cubicBezTo>
                  <a:cubicBezTo>
                    <a:pt x="1984" y="503"/>
                    <a:pt x="2344" y="537"/>
                    <a:pt x="2708" y="537"/>
                  </a:cubicBezTo>
                  <a:cubicBezTo>
                    <a:pt x="2908" y="537"/>
                    <a:pt x="3109" y="527"/>
                    <a:pt x="3313" y="505"/>
                  </a:cubicBezTo>
                  <a:cubicBezTo>
                    <a:pt x="2766" y="293"/>
                    <a:pt x="2219" y="141"/>
                    <a:pt x="1672" y="80"/>
                  </a:cubicBezTo>
                  <a:cubicBezTo>
                    <a:pt x="1325" y="22"/>
                    <a:pt x="966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7448307" y="3449575"/>
              <a:ext cx="51259" cy="39038"/>
            </a:xfrm>
            <a:custGeom>
              <a:avLst/>
              <a:gdLst/>
              <a:ahLst/>
              <a:cxnLst/>
              <a:rect l="l" t="t" r="r" b="b"/>
              <a:pathLst>
                <a:path w="2676" h="2038" extrusionOk="0">
                  <a:moveTo>
                    <a:pt x="2675" y="1"/>
                  </a:moveTo>
                  <a:lnTo>
                    <a:pt x="2675" y="1"/>
                  </a:lnTo>
                  <a:cubicBezTo>
                    <a:pt x="2159" y="244"/>
                    <a:pt x="1672" y="518"/>
                    <a:pt x="1217" y="882"/>
                  </a:cubicBezTo>
                  <a:cubicBezTo>
                    <a:pt x="761" y="1186"/>
                    <a:pt x="335" y="1582"/>
                    <a:pt x="1" y="2037"/>
                  </a:cubicBezTo>
                  <a:cubicBezTo>
                    <a:pt x="1034" y="1551"/>
                    <a:pt x="1946" y="882"/>
                    <a:pt x="2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780187" y="3513054"/>
              <a:ext cx="51259" cy="39019"/>
            </a:xfrm>
            <a:custGeom>
              <a:avLst/>
              <a:gdLst/>
              <a:ahLst/>
              <a:cxnLst/>
              <a:rect l="l" t="t" r="r" b="b"/>
              <a:pathLst>
                <a:path w="2676" h="2037" extrusionOk="0">
                  <a:moveTo>
                    <a:pt x="2675" y="0"/>
                  </a:moveTo>
                  <a:lnTo>
                    <a:pt x="2675" y="0"/>
                  </a:lnTo>
                  <a:cubicBezTo>
                    <a:pt x="2158" y="213"/>
                    <a:pt x="1672" y="517"/>
                    <a:pt x="1216" y="851"/>
                  </a:cubicBezTo>
                  <a:cubicBezTo>
                    <a:pt x="760" y="1186"/>
                    <a:pt x="365" y="1581"/>
                    <a:pt x="0" y="2037"/>
                  </a:cubicBezTo>
                  <a:lnTo>
                    <a:pt x="31" y="2037"/>
                  </a:lnTo>
                  <a:cubicBezTo>
                    <a:pt x="1034" y="1550"/>
                    <a:pt x="1946" y="882"/>
                    <a:pt x="2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868089" y="3202724"/>
              <a:ext cx="51259" cy="38444"/>
            </a:xfrm>
            <a:custGeom>
              <a:avLst/>
              <a:gdLst/>
              <a:ahLst/>
              <a:cxnLst/>
              <a:rect l="l" t="t" r="r" b="b"/>
              <a:pathLst>
                <a:path w="2676" h="2007" extrusionOk="0">
                  <a:moveTo>
                    <a:pt x="2676" y="0"/>
                  </a:moveTo>
                  <a:cubicBezTo>
                    <a:pt x="2159" y="213"/>
                    <a:pt x="1673" y="487"/>
                    <a:pt x="1217" y="851"/>
                  </a:cubicBezTo>
                  <a:cubicBezTo>
                    <a:pt x="761" y="1186"/>
                    <a:pt x="366" y="1581"/>
                    <a:pt x="1" y="2006"/>
                  </a:cubicBezTo>
                  <a:cubicBezTo>
                    <a:pt x="518" y="1794"/>
                    <a:pt x="1004" y="1490"/>
                    <a:pt x="1460" y="1155"/>
                  </a:cubicBezTo>
                  <a:cubicBezTo>
                    <a:pt x="1916" y="821"/>
                    <a:pt x="2311" y="426"/>
                    <a:pt x="26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343510" y="3090936"/>
              <a:ext cx="51259" cy="38444"/>
            </a:xfrm>
            <a:custGeom>
              <a:avLst/>
              <a:gdLst/>
              <a:ahLst/>
              <a:cxnLst/>
              <a:rect l="l" t="t" r="r" b="b"/>
              <a:pathLst>
                <a:path w="2676" h="2007" extrusionOk="0">
                  <a:moveTo>
                    <a:pt x="2675" y="0"/>
                  </a:moveTo>
                  <a:cubicBezTo>
                    <a:pt x="2159" y="213"/>
                    <a:pt x="1672" y="517"/>
                    <a:pt x="1247" y="851"/>
                  </a:cubicBezTo>
                  <a:cubicBezTo>
                    <a:pt x="791" y="1186"/>
                    <a:pt x="365" y="1581"/>
                    <a:pt x="0" y="2006"/>
                  </a:cubicBezTo>
                  <a:cubicBezTo>
                    <a:pt x="517" y="1794"/>
                    <a:pt x="1004" y="1490"/>
                    <a:pt x="1459" y="1155"/>
                  </a:cubicBezTo>
                  <a:cubicBezTo>
                    <a:pt x="1915" y="821"/>
                    <a:pt x="2341" y="426"/>
                    <a:pt x="2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7683530" y="2876668"/>
              <a:ext cx="51259" cy="39038"/>
            </a:xfrm>
            <a:custGeom>
              <a:avLst/>
              <a:gdLst/>
              <a:ahLst/>
              <a:cxnLst/>
              <a:rect l="l" t="t" r="r" b="b"/>
              <a:pathLst>
                <a:path w="2676" h="2038" extrusionOk="0">
                  <a:moveTo>
                    <a:pt x="2675" y="1"/>
                  </a:moveTo>
                  <a:lnTo>
                    <a:pt x="2675" y="1"/>
                  </a:lnTo>
                  <a:cubicBezTo>
                    <a:pt x="2159" y="213"/>
                    <a:pt x="1672" y="517"/>
                    <a:pt x="1216" y="852"/>
                  </a:cubicBezTo>
                  <a:cubicBezTo>
                    <a:pt x="760" y="1186"/>
                    <a:pt x="335" y="1581"/>
                    <a:pt x="1" y="2037"/>
                  </a:cubicBezTo>
                  <a:cubicBezTo>
                    <a:pt x="517" y="1794"/>
                    <a:pt x="1004" y="1520"/>
                    <a:pt x="1429" y="1156"/>
                  </a:cubicBezTo>
                  <a:cubicBezTo>
                    <a:pt x="1885" y="821"/>
                    <a:pt x="2311" y="426"/>
                    <a:pt x="2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7256757" y="3385540"/>
              <a:ext cx="22718" cy="21569"/>
            </a:xfrm>
            <a:custGeom>
              <a:avLst/>
              <a:gdLst/>
              <a:ahLst/>
              <a:cxnLst/>
              <a:rect l="l" t="t" r="r" b="b"/>
              <a:pathLst>
                <a:path w="1186" h="1126" extrusionOk="0">
                  <a:moveTo>
                    <a:pt x="1186" y="0"/>
                  </a:moveTo>
                  <a:lnTo>
                    <a:pt x="1186" y="0"/>
                  </a:lnTo>
                  <a:cubicBezTo>
                    <a:pt x="760" y="152"/>
                    <a:pt x="365" y="396"/>
                    <a:pt x="0" y="669"/>
                  </a:cubicBezTo>
                  <a:lnTo>
                    <a:pt x="0" y="1125"/>
                  </a:lnTo>
                  <a:cubicBezTo>
                    <a:pt x="426" y="791"/>
                    <a:pt x="852" y="426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510618" y="2739844"/>
              <a:ext cx="51240" cy="39038"/>
            </a:xfrm>
            <a:custGeom>
              <a:avLst/>
              <a:gdLst/>
              <a:ahLst/>
              <a:cxnLst/>
              <a:rect l="l" t="t" r="r" b="b"/>
              <a:pathLst>
                <a:path w="2675" h="2038" extrusionOk="0">
                  <a:moveTo>
                    <a:pt x="2675" y="1"/>
                  </a:moveTo>
                  <a:lnTo>
                    <a:pt x="2675" y="1"/>
                  </a:lnTo>
                  <a:cubicBezTo>
                    <a:pt x="2128" y="244"/>
                    <a:pt x="1641" y="517"/>
                    <a:pt x="1216" y="882"/>
                  </a:cubicBezTo>
                  <a:cubicBezTo>
                    <a:pt x="760" y="1217"/>
                    <a:pt x="334" y="1581"/>
                    <a:pt x="0" y="2037"/>
                  </a:cubicBezTo>
                  <a:cubicBezTo>
                    <a:pt x="1033" y="1551"/>
                    <a:pt x="1945" y="882"/>
                    <a:pt x="2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220650" y="3173609"/>
              <a:ext cx="39038" cy="51259"/>
            </a:xfrm>
            <a:custGeom>
              <a:avLst/>
              <a:gdLst/>
              <a:ahLst/>
              <a:cxnLst/>
              <a:rect l="l" t="t" r="r" b="b"/>
              <a:pathLst>
                <a:path w="2038" h="2676" extrusionOk="0">
                  <a:moveTo>
                    <a:pt x="1" y="0"/>
                  </a:moveTo>
                  <a:lnTo>
                    <a:pt x="1" y="31"/>
                  </a:lnTo>
                  <a:cubicBezTo>
                    <a:pt x="457" y="1064"/>
                    <a:pt x="1156" y="1976"/>
                    <a:pt x="2037" y="2675"/>
                  </a:cubicBezTo>
                  <a:cubicBezTo>
                    <a:pt x="1794" y="2159"/>
                    <a:pt x="1521" y="1672"/>
                    <a:pt x="1156" y="1247"/>
                  </a:cubicBezTo>
                  <a:cubicBezTo>
                    <a:pt x="822" y="791"/>
                    <a:pt x="426" y="36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341173" y="2841154"/>
              <a:ext cx="39038" cy="51259"/>
            </a:xfrm>
            <a:custGeom>
              <a:avLst/>
              <a:gdLst/>
              <a:ahLst/>
              <a:cxnLst/>
              <a:rect l="l" t="t" r="r" b="b"/>
              <a:pathLst>
                <a:path w="2038" h="2676" extrusionOk="0">
                  <a:moveTo>
                    <a:pt x="1" y="1"/>
                  </a:moveTo>
                  <a:lnTo>
                    <a:pt x="1" y="1"/>
                  </a:lnTo>
                  <a:cubicBezTo>
                    <a:pt x="244" y="517"/>
                    <a:pt x="518" y="1004"/>
                    <a:pt x="882" y="1460"/>
                  </a:cubicBezTo>
                  <a:cubicBezTo>
                    <a:pt x="1217" y="1916"/>
                    <a:pt x="1581" y="2311"/>
                    <a:pt x="2037" y="2675"/>
                  </a:cubicBezTo>
                  <a:cubicBezTo>
                    <a:pt x="1551" y="1642"/>
                    <a:pt x="882" y="73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646274" y="3379142"/>
              <a:ext cx="38444" cy="50665"/>
            </a:xfrm>
            <a:custGeom>
              <a:avLst/>
              <a:gdLst/>
              <a:ahLst/>
              <a:cxnLst/>
              <a:rect l="l" t="t" r="r" b="b"/>
              <a:pathLst>
                <a:path w="2007" h="2645" extrusionOk="0">
                  <a:moveTo>
                    <a:pt x="0" y="0"/>
                  </a:moveTo>
                  <a:cubicBezTo>
                    <a:pt x="243" y="517"/>
                    <a:pt x="517" y="1003"/>
                    <a:pt x="882" y="1429"/>
                  </a:cubicBezTo>
                  <a:cubicBezTo>
                    <a:pt x="1216" y="1885"/>
                    <a:pt x="1581" y="2280"/>
                    <a:pt x="2006" y="2645"/>
                  </a:cubicBezTo>
                  <a:cubicBezTo>
                    <a:pt x="1550" y="1611"/>
                    <a:pt x="851" y="73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2427" y="3589904"/>
              <a:ext cx="38444" cy="51259"/>
            </a:xfrm>
            <a:custGeom>
              <a:avLst/>
              <a:gdLst/>
              <a:ahLst/>
              <a:cxnLst/>
              <a:rect l="l" t="t" r="r" b="b"/>
              <a:pathLst>
                <a:path w="2007" h="2676" extrusionOk="0">
                  <a:moveTo>
                    <a:pt x="0" y="0"/>
                  </a:moveTo>
                  <a:cubicBezTo>
                    <a:pt x="213" y="517"/>
                    <a:pt x="486" y="1003"/>
                    <a:pt x="851" y="1459"/>
                  </a:cubicBezTo>
                  <a:cubicBezTo>
                    <a:pt x="1186" y="1915"/>
                    <a:pt x="1581" y="2341"/>
                    <a:pt x="2006" y="2675"/>
                  </a:cubicBezTo>
                  <a:cubicBezTo>
                    <a:pt x="1793" y="2158"/>
                    <a:pt x="1489" y="1672"/>
                    <a:pt x="1155" y="1247"/>
                  </a:cubicBezTo>
                  <a:cubicBezTo>
                    <a:pt x="821" y="791"/>
                    <a:pt x="426" y="36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7639857" y="2684543"/>
              <a:ext cx="39038" cy="50665"/>
            </a:xfrm>
            <a:custGeom>
              <a:avLst/>
              <a:gdLst/>
              <a:ahLst/>
              <a:cxnLst/>
              <a:rect l="l" t="t" r="r" b="b"/>
              <a:pathLst>
                <a:path w="2038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487" y="1034"/>
                    <a:pt x="1156" y="1915"/>
                    <a:pt x="2037" y="2645"/>
                  </a:cubicBezTo>
                  <a:cubicBezTo>
                    <a:pt x="1551" y="1611"/>
                    <a:pt x="882" y="7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7583388" y="3094422"/>
              <a:ext cx="38444" cy="51259"/>
            </a:xfrm>
            <a:custGeom>
              <a:avLst/>
              <a:gdLst/>
              <a:ahLst/>
              <a:cxnLst/>
              <a:rect l="l" t="t" r="r" b="b"/>
              <a:pathLst>
                <a:path w="2007" h="2676" extrusionOk="0">
                  <a:moveTo>
                    <a:pt x="0" y="1"/>
                  </a:moveTo>
                  <a:lnTo>
                    <a:pt x="0" y="1"/>
                  </a:lnTo>
                  <a:cubicBezTo>
                    <a:pt x="456" y="1034"/>
                    <a:pt x="1156" y="1946"/>
                    <a:pt x="2007" y="2675"/>
                  </a:cubicBezTo>
                  <a:cubicBezTo>
                    <a:pt x="1794" y="2128"/>
                    <a:pt x="1520" y="1642"/>
                    <a:pt x="1156" y="1216"/>
                  </a:cubicBezTo>
                  <a:cubicBezTo>
                    <a:pt x="821" y="761"/>
                    <a:pt x="426" y="33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7393007" y="2392832"/>
              <a:ext cx="168277" cy="313740"/>
            </a:xfrm>
            <a:custGeom>
              <a:avLst/>
              <a:gdLst/>
              <a:ahLst/>
              <a:cxnLst/>
              <a:rect l="l" t="t" r="r" b="b"/>
              <a:pathLst>
                <a:path w="8785" h="16379" extrusionOk="0">
                  <a:moveTo>
                    <a:pt x="8724" y="1"/>
                  </a:moveTo>
                  <a:lnTo>
                    <a:pt x="7660" y="457"/>
                  </a:lnTo>
                  <a:lnTo>
                    <a:pt x="182" y="3983"/>
                  </a:lnTo>
                  <a:lnTo>
                    <a:pt x="730" y="10032"/>
                  </a:lnTo>
                  <a:lnTo>
                    <a:pt x="760" y="10457"/>
                  </a:lnTo>
                  <a:cubicBezTo>
                    <a:pt x="760" y="10457"/>
                    <a:pt x="0" y="16141"/>
                    <a:pt x="1034" y="16323"/>
                  </a:cubicBezTo>
                  <a:cubicBezTo>
                    <a:pt x="1240" y="16361"/>
                    <a:pt x="1450" y="16379"/>
                    <a:pt x="1662" y="16379"/>
                  </a:cubicBezTo>
                  <a:cubicBezTo>
                    <a:pt x="4692" y="16379"/>
                    <a:pt x="8134" y="12754"/>
                    <a:pt x="8389" y="12129"/>
                  </a:cubicBezTo>
                  <a:cubicBezTo>
                    <a:pt x="8632" y="10335"/>
                    <a:pt x="8784" y="8573"/>
                    <a:pt x="8784" y="6779"/>
                  </a:cubicBezTo>
                  <a:lnTo>
                    <a:pt x="8784" y="6019"/>
                  </a:lnTo>
                  <a:lnTo>
                    <a:pt x="8784" y="5290"/>
                  </a:lnTo>
                  <a:lnTo>
                    <a:pt x="8784" y="4348"/>
                  </a:lnTo>
                  <a:lnTo>
                    <a:pt x="8784" y="4013"/>
                  </a:lnTo>
                  <a:lnTo>
                    <a:pt x="8784" y="3740"/>
                  </a:lnTo>
                  <a:cubicBezTo>
                    <a:pt x="8754" y="1642"/>
                    <a:pt x="8724" y="1"/>
                    <a:pt x="8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7396493" y="2392832"/>
              <a:ext cx="164790" cy="192163"/>
            </a:xfrm>
            <a:custGeom>
              <a:avLst/>
              <a:gdLst/>
              <a:ahLst/>
              <a:cxnLst/>
              <a:rect l="l" t="t" r="r" b="b"/>
              <a:pathLst>
                <a:path w="8603" h="10032" extrusionOk="0">
                  <a:moveTo>
                    <a:pt x="8542" y="1"/>
                  </a:moveTo>
                  <a:lnTo>
                    <a:pt x="7478" y="457"/>
                  </a:lnTo>
                  <a:lnTo>
                    <a:pt x="0" y="3983"/>
                  </a:lnTo>
                  <a:lnTo>
                    <a:pt x="548" y="10032"/>
                  </a:lnTo>
                  <a:cubicBezTo>
                    <a:pt x="4013" y="9211"/>
                    <a:pt x="6991" y="6901"/>
                    <a:pt x="8602" y="3740"/>
                  </a:cubicBezTo>
                  <a:cubicBezTo>
                    <a:pt x="8572" y="1642"/>
                    <a:pt x="8542" y="1"/>
                    <a:pt x="85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7232890" y="2059286"/>
              <a:ext cx="413978" cy="479545"/>
            </a:xfrm>
            <a:custGeom>
              <a:avLst/>
              <a:gdLst/>
              <a:ahLst/>
              <a:cxnLst/>
              <a:rect l="l" t="t" r="r" b="b"/>
              <a:pathLst>
                <a:path w="21612" h="25035" extrusionOk="0">
                  <a:moveTo>
                    <a:pt x="10834" y="0"/>
                  </a:moveTo>
                  <a:cubicBezTo>
                    <a:pt x="6428" y="0"/>
                    <a:pt x="1592" y="2853"/>
                    <a:pt x="821" y="12490"/>
                  </a:cubicBezTo>
                  <a:cubicBezTo>
                    <a:pt x="0" y="23128"/>
                    <a:pt x="6262" y="24831"/>
                    <a:pt x="8541" y="24982"/>
                  </a:cubicBezTo>
                  <a:cubicBezTo>
                    <a:pt x="8832" y="25008"/>
                    <a:pt x="9218" y="25035"/>
                    <a:pt x="9673" y="25035"/>
                  </a:cubicBezTo>
                  <a:cubicBezTo>
                    <a:pt x="12507" y="25035"/>
                    <a:pt x="18016" y="23988"/>
                    <a:pt x="19666" y="14952"/>
                  </a:cubicBezTo>
                  <a:cubicBezTo>
                    <a:pt x="21612" y="4465"/>
                    <a:pt x="16931" y="727"/>
                    <a:pt x="12189" y="89"/>
                  </a:cubicBezTo>
                  <a:cubicBezTo>
                    <a:pt x="11745" y="31"/>
                    <a:pt x="11292" y="0"/>
                    <a:pt x="10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7272158" y="2232638"/>
              <a:ext cx="40513" cy="22354"/>
            </a:xfrm>
            <a:custGeom>
              <a:avLst/>
              <a:gdLst/>
              <a:ahLst/>
              <a:cxnLst/>
              <a:rect l="l" t="t" r="r" b="b"/>
              <a:pathLst>
                <a:path w="2115" h="1167" extrusionOk="0">
                  <a:moveTo>
                    <a:pt x="1336" y="1"/>
                  </a:moveTo>
                  <a:cubicBezTo>
                    <a:pt x="1252" y="1"/>
                    <a:pt x="1166" y="12"/>
                    <a:pt x="1081" y="36"/>
                  </a:cubicBezTo>
                  <a:cubicBezTo>
                    <a:pt x="747" y="96"/>
                    <a:pt x="412" y="248"/>
                    <a:pt x="200" y="522"/>
                  </a:cubicBezTo>
                  <a:cubicBezTo>
                    <a:pt x="1" y="778"/>
                    <a:pt x="200" y="1166"/>
                    <a:pt x="500" y="1166"/>
                  </a:cubicBezTo>
                  <a:cubicBezTo>
                    <a:pt x="521" y="1166"/>
                    <a:pt x="542" y="1164"/>
                    <a:pt x="564" y="1160"/>
                  </a:cubicBezTo>
                  <a:cubicBezTo>
                    <a:pt x="807" y="1130"/>
                    <a:pt x="1051" y="1099"/>
                    <a:pt x="1294" y="1039"/>
                  </a:cubicBezTo>
                  <a:cubicBezTo>
                    <a:pt x="1567" y="1008"/>
                    <a:pt x="1811" y="917"/>
                    <a:pt x="1993" y="735"/>
                  </a:cubicBezTo>
                  <a:cubicBezTo>
                    <a:pt x="2114" y="613"/>
                    <a:pt x="2114" y="400"/>
                    <a:pt x="1993" y="279"/>
                  </a:cubicBezTo>
                  <a:cubicBezTo>
                    <a:pt x="1812" y="98"/>
                    <a:pt x="1580" y="1"/>
                    <a:pt x="1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7389501" y="2235454"/>
              <a:ext cx="40034" cy="22354"/>
            </a:xfrm>
            <a:custGeom>
              <a:avLst/>
              <a:gdLst/>
              <a:ahLst/>
              <a:cxnLst/>
              <a:rect l="l" t="t" r="r" b="b"/>
              <a:pathLst>
                <a:path w="2090" h="1167" extrusionOk="0">
                  <a:moveTo>
                    <a:pt x="738" y="0"/>
                  </a:moveTo>
                  <a:cubicBezTo>
                    <a:pt x="497" y="0"/>
                    <a:pt x="264" y="81"/>
                    <a:pt x="92" y="253"/>
                  </a:cubicBezTo>
                  <a:cubicBezTo>
                    <a:pt x="1" y="375"/>
                    <a:pt x="1" y="588"/>
                    <a:pt x="92" y="709"/>
                  </a:cubicBezTo>
                  <a:cubicBezTo>
                    <a:pt x="305" y="892"/>
                    <a:pt x="548" y="983"/>
                    <a:pt x="791" y="1013"/>
                  </a:cubicBezTo>
                  <a:cubicBezTo>
                    <a:pt x="1034" y="1074"/>
                    <a:pt x="1277" y="1135"/>
                    <a:pt x="1520" y="1165"/>
                  </a:cubicBezTo>
                  <a:cubicBezTo>
                    <a:pt x="1534" y="1166"/>
                    <a:pt x="1547" y="1167"/>
                    <a:pt x="1560" y="1167"/>
                  </a:cubicBezTo>
                  <a:cubicBezTo>
                    <a:pt x="1873" y="1167"/>
                    <a:pt x="2090" y="819"/>
                    <a:pt x="1885" y="527"/>
                  </a:cubicBezTo>
                  <a:cubicBezTo>
                    <a:pt x="1672" y="253"/>
                    <a:pt x="1369" y="101"/>
                    <a:pt x="1034" y="41"/>
                  </a:cubicBezTo>
                  <a:cubicBezTo>
                    <a:pt x="937" y="14"/>
                    <a:pt x="837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7383678" y="2309431"/>
              <a:ext cx="17489" cy="36854"/>
            </a:xfrm>
            <a:custGeom>
              <a:avLst/>
              <a:gdLst/>
              <a:ahLst/>
              <a:cxnLst/>
              <a:rect l="l" t="t" r="r" b="b"/>
              <a:pathLst>
                <a:path w="913" h="1924" extrusionOk="0">
                  <a:moveTo>
                    <a:pt x="159" y="0"/>
                  </a:moveTo>
                  <a:cubicBezTo>
                    <a:pt x="155" y="0"/>
                    <a:pt x="153" y="3"/>
                    <a:pt x="153" y="8"/>
                  </a:cubicBezTo>
                  <a:cubicBezTo>
                    <a:pt x="1" y="677"/>
                    <a:pt x="92" y="1771"/>
                    <a:pt x="882" y="1923"/>
                  </a:cubicBezTo>
                  <a:cubicBezTo>
                    <a:pt x="882" y="1923"/>
                    <a:pt x="913" y="1893"/>
                    <a:pt x="882" y="1893"/>
                  </a:cubicBezTo>
                  <a:cubicBezTo>
                    <a:pt x="244" y="1619"/>
                    <a:pt x="153" y="799"/>
                    <a:pt x="214" y="69"/>
                  </a:cubicBezTo>
                  <a:cubicBezTo>
                    <a:pt x="214" y="45"/>
                    <a:pt x="174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7380767" y="2295026"/>
              <a:ext cx="41356" cy="44880"/>
            </a:xfrm>
            <a:custGeom>
              <a:avLst/>
              <a:gdLst/>
              <a:ahLst/>
              <a:cxnLst/>
              <a:rect l="l" t="t" r="r" b="b"/>
              <a:pathLst>
                <a:path w="2159" h="2343" extrusionOk="0">
                  <a:moveTo>
                    <a:pt x="997" y="0"/>
                  </a:moveTo>
                  <a:cubicBezTo>
                    <a:pt x="989" y="0"/>
                    <a:pt x="981" y="0"/>
                    <a:pt x="973" y="1"/>
                  </a:cubicBezTo>
                  <a:cubicBezTo>
                    <a:pt x="13" y="61"/>
                    <a:pt x="1" y="2342"/>
                    <a:pt x="1053" y="2342"/>
                  </a:cubicBezTo>
                  <a:cubicBezTo>
                    <a:pt x="1067" y="2342"/>
                    <a:pt x="1081" y="2342"/>
                    <a:pt x="1095" y="2341"/>
                  </a:cubicBezTo>
                  <a:cubicBezTo>
                    <a:pt x="2152" y="2281"/>
                    <a:pt x="2159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7405802" y="2295946"/>
              <a:ext cx="29135" cy="19596"/>
            </a:xfrm>
            <a:custGeom>
              <a:avLst/>
              <a:gdLst/>
              <a:ahLst/>
              <a:cxnLst/>
              <a:rect l="l" t="t" r="r" b="b"/>
              <a:pathLst>
                <a:path w="1521" h="1023" extrusionOk="0">
                  <a:moveTo>
                    <a:pt x="1496" y="1"/>
                  </a:moveTo>
                  <a:cubicBezTo>
                    <a:pt x="1493" y="1"/>
                    <a:pt x="1490" y="4"/>
                    <a:pt x="1490" y="13"/>
                  </a:cubicBezTo>
                  <a:cubicBezTo>
                    <a:pt x="1308" y="256"/>
                    <a:pt x="1034" y="469"/>
                    <a:pt x="791" y="469"/>
                  </a:cubicBezTo>
                  <a:cubicBezTo>
                    <a:pt x="548" y="469"/>
                    <a:pt x="335" y="226"/>
                    <a:pt x="153" y="74"/>
                  </a:cubicBezTo>
                  <a:cubicBezTo>
                    <a:pt x="143" y="71"/>
                    <a:pt x="133" y="69"/>
                    <a:pt x="124" y="69"/>
                  </a:cubicBezTo>
                  <a:cubicBezTo>
                    <a:pt x="49" y="69"/>
                    <a:pt x="1" y="172"/>
                    <a:pt x="1" y="226"/>
                  </a:cubicBezTo>
                  <a:cubicBezTo>
                    <a:pt x="114" y="651"/>
                    <a:pt x="359" y="1023"/>
                    <a:pt x="785" y="1023"/>
                  </a:cubicBezTo>
                  <a:cubicBezTo>
                    <a:pt x="816" y="1023"/>
                    <a:pt x="849" y="1021"/>
                    <a:pt x="882" y="1016"/>
                  </a:cubicBezTo>
                  <a:cubicBezTo>
                    <a:pt x="1369" y="956"/>
                    <a:pt x="1521" y="469"/>
                    <a:pt x="1521" y="44"/>
                  </a:cubicBezTo>
                  <a:cubicBezTo>
                    <a:pt x="1521" y="22"/>
                    <a:pt x="1505" y="1"/>
                    <a:pt x="1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7294607" y="2305925"/>
              <a:ext cx="18063" cy="36854"/>
            </a:xfrm>
            <a:custGeom>
              <a:avLst/>
              <a:gdLst/>
              <a:ahLst/>
              <a:cxnLst/>
              <a:rect l="l" t="t" r="r" b="b"/>
              <a:pathLst>
                <a:path w="943" h="1924" extrusionOk="0">
                  <a:moveTo>
                    <a:pt x="785" y="1"/>
                  </a:moveTo>
                  <a:cubicBezTo>
                    <a:pt x="769" y="1"/>
                    <a:pt x="730" y="45"/>
                    <a:pt x="730" y="70"/>
                  </a:cubicBezTo>
                  <a:cubicBezTo>
                    <a:pt x="760" y="799"/>
                    <a:pt x="669" y="1650"/>
                    <a:pt x="31" y="1894"/>
                  </a:cubicBezTo>
                  <a:cubicBezTo>
                    <a:pt x="0" y="1894"/>
                    <a:pt x="0" y="1924"/>
                    <a:pt x="31" y="1924"/>
                  </a:cubicBezTo>
                  <a:cubicBezTo>
                    <a:pt x="821" y="1802"/>
                    <a:pt x="942" y="708"/>
                    <a:pt x="790" y="9"/>
                  </a:cubicBezTo>
                  <a:cubicBezTo>
                    <a:pt x="790" y="3"/>
                    <a:pt x="788" y="1"/>
                    <a:pt x="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7274035" y="2292057"/>
              <a:ext cx="41298" cy="44938"/>
            </a:xfrm>
            <a:custGeom>
              <a:avLst/>
              <a:gdLst/>
              <a:ahLst/>
              <a:cxnLst/>
              <a:rect l="l" t="t" r="r" b="b"/>
              <a:pathLst>
                <a:path w="2156" h="2346" extrusionOk="0">
                  <a:moveTo>
                    <a:pt x="1132" y="1"/>
                  </a:moveTo>
                  <a:cubicBezTo>
                    <a:pt x="39" y="1"/>
                    <a:pt x="0" y="2284"/>
                    <a:pt x="1044" y="2344"/>
                  </a:cubicBezTo>
                  <a:cubicBezTo>
                    <a:pt x="1058" y="2345"/>
                    <a:pt x="1072" y="2345"/>
                    <a:pt x="1085" y="2345"/>
                  </a:cubicBezTo>
                  <a:cubicBezTo>
                    <a:pt x="2139" y="2345"/>
                    <a:pt x="2156" y="64"/>
                    <a:pt x="1196" y="4"/>
                  </a:cubicBezTo>
                  <a:cubicBezTo>
                    <a:pt x="1174" y="2"/>
                    <a:pt x="1153" y="1"/>
                    <a:pt x="1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7263749" y="2291540"/>
              <a:ext cx="26223" cy="20649"/>
            </a:xfrm>
            <a:custGeom>
              <a:avLst/>
              <a:gdLst/>
              <a:ahLst/>
              <a:cxnLst/>
              <a:rect l="l" t="t" r="r" b="b"/>
              <a:pathLst>
                <a:path w="1369" h="1078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486"/>
                    <a:pt x="122" y="942"/>
                    <a:pt x="547" y="1064"/>
                  </a:cubicBezTo>
                  <a:cubicBezTo>
                    <a:pt x="589" y="1073"/>
                    <a:pt x="629" y="1077"/>
                    <a:pt x="668" y="1077"/>
                  </a:cubicBezTo>
                  <a:cubicBezTo>
                    <a:pt x="1025" y="1077"/>
                    <a:pt x="1258" y="715"/>
                    <a:pt x="1368" y="304"/>
                  </a:cubicBezTo>
                  <a:cubicBezTo>
                    <a:pt x="1368" y="250"/>
                    <a:pt x="1320" y="147"/>
                    <a:pt x="1266" y="147"/>
                  </a:cubicBezTo>
                  <a:cubicBezTo>
                    <a:pt x="1260" y="147"/>
                    <a:pt x="1253" y="149"/>
                    <a:pt x="1246" y="152"/>
                  </a:cubicBezTo>
                  <a:cubicBezTo>
                    <a:pt x="1064" y="274"/>
                    <a:pt x="851" y="486"/>
                    <a:pt x="639" y="517"/>
                  </a:cubicBezTo>
                  <a:cubicBezTo>
                    <a:pt x="426" y="517"/>
                    <a:pt x="213" y="243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360386" y="2419189"/>
              <a:ext cx="28847" cy="13772"/>
            </a:xfrm>
            <a:custGeom>
              <a:avLst/>
              <a:gdLst/>
              <a:ahLst/>
              <a:cxnLst/>
              <a:rect l="l" t="t" r="r" b="b"/>
              <a:pathLst>
                <a:path w="1506" h="719" extrusionOk="0">
                  <a:moveTo>
                    <a:pt x="1483" y="0"/>
                  </a:moveTo>
                  <a:cubicBezTo>
                    <a:pt x="1468" y="0"/>
                    <a:pt x="1445" y="8"/>
                    <a:pt x="1430" y="23"/>
                  </a:cubicBezTo>
                  <a:cubicBezTo>
                    <a:pt x="1278" y="175"/>
                    <a:pt x="1095" y="418"/>
                    <a:pt x="852" y="479"/>
                  </a:cubicBezTo>
                  <a:cubicBezTo>
                    <a:pt x="578" y="479"/>
                    <a:pt x="305" y="418"/>
                    <a:pt x="62" y="327"/>
                  </a:cubicBezTo>
                  <a:cubicBezTo>
                    <a:pt x="31" y="327"/>
                    <a:pt x="1" y="327"/>
                    <a:pt x="31" y="358"/>
                  </a:cubicBezTo>
                  <a:cubicBezTo>
                    <a:pt x="202" y="577"/>
                    <a:pt x="471" y="718"/>
                    <a:pt x="759" y="718"/>
                  </a:cubicBezTo>
                  <a:cubicBezTo>
                    <a:pt x="830" y="718"/>
                    <a:pt x="902" y="710"/>
                    <a:pt x="974" y="692"/>
                  </a:cubicBezTo>
                  <a:cubicBezTo>
                    <a:pt x="1278" y="631"/>
                    <a:pt x="1490" y="358"/>
                    <a:pt x="1490" y="23"/>
                  </a:cubicBezTo>
                  <a:cubicBezTo>
                    <a:pt x="1506" y="8"/>
                    <a:pt x="1498" y="0"/>
                    <a:pt x="1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306541" y="2233021"/>
              <a:ext cx="71927" cy="168679"/>
            </a:xfrm>
            <a:custGeom>
              <a:avLst/>
              <a:gdLst/>
              <a:ahLst/>
              <a:cxnLst/>
              <a:rect l="l" t="t" r="r" b="b"/>
              <a:pathLst>
                <a:path w="3755" h="8806" extrusionOk="0">
                  <a:moveTo>
                    <a:pt x="1560" y="1"/>
                  </a:moveTo>
                  <a:cubicBezTo>
                    <a:pt x="1537" y="1"/>
                    <a:pt x="1516" y="14"/>
                    <a:pt x="1505" y="46"/>
                  </a:cubicBezTo>
                  <a:cubicBezTo>
                    <a:pt x="684" y="2326"/>
                    <a:pt x="319" y="4940"/>
                    <a:pt x="16" y="7280"/>
                  </a:cubicBezTo>
                  <a:cubicBezTo>
                    <a:pt x="0" y="7349"/>
                    <a:pt x="56" y="7376"/>
                    <a:pt x="153" y="7376"/>
                  </a:cubicBezTo>
                  <a:cubicBezTo>
                    <a:pt x="437" y="7376"/>
                    <a:pt x="1072" y="7143"/>
                    <a:pt x="1231" y="7098"/>
                  </a:cubicBezTo>
                  <a:lnTo>
                    <a:pt x="1231" y="7098"/>
                  </a:lnTo>
                  <a:cubicBezTo>
                    <a:pt x="1231" y="7098"/>
                    <a:pt x="1049" y="8162"/>
                    <a:pt x="1049" y="8678"/>
                  </a:cubicBezTo>
                  <a:cubicBezTo>
                    <a:pt x="1049" y="8739"/>
                    <a:pt x="1171" y="8739"/>
                    <a:pt x="1353" y="8770"/>
                  </a:cubicBezTo>
                  <a:lnTo>
                    <a:pt x="1383" y="8770"/>
                  </a:lnTo>
                  <a:cubicBezTo>
                    <a:pt x="1523" y="8794"/>
                    <a:pt x="1664" y="8806"/>
                    <a:pt x="1804" y="8806"/>
                  </a:cubicBezTo>
                  <a:cubicBezTo>
                    <a:pt x="2546" y="8806"/>
                    <a:pt x="3268" y="8471"/>
                    <a:pt x="3754" y="7858"/>
                  </a:cubicBezTo>
                  <a:cubicBezTo>
                    <a:pt x="3754" y="7833"/>
                    <a:pt x="3734" y="7789"/>
                    <a:pt x="3695" y="7789"/>
                  </a:cubicBezTo>
                  <a:cubicBezTo>
                    <a:pt x="3685" y="7789"/>
                    <a:pt x="3675" y="7791"/>
                    <a:pt x="3663" y="7797"/>
                  </a:cubicBezTo>
                  <a:cubicBezTo>
                    <a:pt x="3096" y="8202"/>
                    <a:pt x="2409" y="8415"/>
                    <a:pt x="1709" y="8415"/>
                  </a:cubicBezTo>
                  <a:cubicBezTo>
                    <a:pt x="1621" y="8415"/>
                    <a:pt x="1532" y="8412"/>
                    <a:pt x="1444" y="8405"/>
                  </a:cubicBezTo>
                  <a:cubicBezTo>
                    <a:pt x="1414" y="8283"/>
                    <a:pt x="1778" y="6581"/>
                    <a:pt x="1687" y="6581"/>
                  </a:cubicBezTo>
                  <a:lnTo>
                    <a:pt x="1687" y="6581"/>
                  </a:lnTo>
                  <a:cubicBezTo>
                    <a:pt x="1292" y="6611"/>
                    <a:pt x="897" y="6703"/>
                    <a:pt x="532" y="6824"/>
                  </a:cubicBezTo>
                  <a:cubicBezTo>
                    <a:pt x="775" y="4545"/>
                    <a:pt x="1414" y="2356"/>
                    <a:pt x="1626" y="107"/>
                  </a:cubicBezTo>
                  <a:cubicBezTo>
                    <a:pt x="1646" y="47"/>
                    <a:pt x="1602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334775" y="2382354"/>
              <a:ext cx="49516" cy="36145"/>
            </a:xfrm>
            <a:custGeom>
              <a:avLst/>
              <a:gdLst/>
              <a:ahLst/>
              <a:cxnLst/>
              <a:rect l="l" t="t" r="r" b="b"/>
              <a:pathLst>
                <a:path w="2585" h="1887" extrusionOk="0">
                  <a:moveTo>
                    <a:pt x="2250" y="1"/>
                  </a:moveTo>
                  <a:cubicBezTo>
                    <a:pt x="1611" y="518"/>
                    <a:pt x="821" y="822"/>
                    <a:pt x="1" y="852"/>
                  </a:cubicBezTo>
                  <a:cubicBezTo>
                    <a:pt x="304" y="1247"/>
                    <a:pt x="700" y="1581"/>
                    <a:pt x="1186" y="1794"/>
                  </a:cubicBezTo>
                  <a:cubicBezTo>
                    <a:pt x="1343" y="1853"/>
                    <a:pt x="1513" y="1887"/>
                    <a:pt x="1687" y="1887"/>
                  </a:cubicBezTo>
                  <a:cubicBezTo>
                    <a:pt x="1782" y="1887"/>
                    <a:pt x="1879" y="1877"/>
                    <a:pt x="1976" y="1855"/>
                  </a:cubicBezTo>
                  <a:cubicBezTo>
                    <a:pt x="2584" y="1703"/>
                    <a:pt x="2584" y="1156"/>
                    <a:pt x="2493" y="700"/>
                  </a:cubicBezTo>
                  <a:cubicBezTo>
                    <a:pt x="2432" y="457"/>
                    <a:pt x="2341" y="214"/>
                    <a:pt x="2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357474" y="2396337"/>
              <a:ext cx="26817" cy="22316"/>
            </a:xfrm>
            <a:custGeom>
              <a:avLst/>
              <a:gdLst/>
              <a:ahLst/>
              <a:cxnLst/>
              <a:rect l="l" t="t" r="r" b="b"/>
              <a:pathLst>
                <a:path w="1400" h="1165" extrusionOk="0">
                  <a:moveTo>
                    <a:pt x="1308" y="0"/>
                  </a:moveTo>
                  <a:lnTo>
                    <a:pt x="1308" y="0"/>
                  </a:lnTo>
                  <a:cubicBezTo>
                    <a:pt x="670" y="31"/>
                    <a:pt x="62" y="456"/>
                    <a:pt x="1" y="1064"/>
                  </a:cubicBezTo>
                  <a:cubicBezTo>
                    <a:pt x="143" y="1135"/>
                    <a:pt x="296" y="1165"/>
                    <a:pt x="453" y="1165"/>
                  </a:cubicBezTo>
                  <a:cubicBezTo>
                    <a:pt x="565" y="1165"/>
                    <a:pt x="678" y="1150"/>
                    <a:pt x="791" y="1125"/>
                  </a:cubicBezTo>
                  <a:cubicBezTo>
                    <a:pt x="1399" y="973"/>
                    <a:pt x="1399" y="456"/>
                    <a:pt x="1308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256757" y="2046969"/>
              <a:ext cx="419801" cy="319103"/>
            </a:xfrm>
            <a:custGeom>
              <a:avLst/>
              <a:gdLst/>
              <a:ahLst/>
              <a:cxnLst/>
              <a:rect l="l" t="t" r="r" b="b"/>
              <a:pathLst>
                <a:path w="21916" h="16659" extrusionOk="0">
                  <a:moveTo>
                    <a:pt x="9678" y="1"/>
                  </a:moveTo>
                  <a:cubicBezTo>
                    <a:pt x="6519" y="1"/>
                    <a:pt x="3488" y="1073"/>
                    <a:pt x="2128" y="2829"/>
                  </a:cubicBezTo>
                  <a:cubicBezTo>
                    <a:pt x="0" y="5595"/>
                    <a:pt x="31" y="9729"/>
                    <a:pt x="31" y="9729"/>
                  </a:cubicBezTo>
                  <a:cubicBezTo>
                    <a:pt x="335" y="9030"/>
                    <a:pt x="791" y="7631"/>
                    <a:pt x="2979" y="5473"/>
                  </a:cubicBezTo>
                  <a:cubicBezTo>
                    <a:pt x="2979" y="5473"/>
                    <a:pt x="5016" y="10640"/>
                    <a:pt x="11764" y="11917"/>
                  </a:cubicBezTo>
                  <a:cubicBezTo>
                    <a:pt x="11460" y="11127"/>
                    <a:pt x="10973" y="9546"/>
                    <a:pt x="10882" y="9333"/>
                  </a:cubicBezTo>
                  <a:lnTo>
                    <a:pt x="10882" y="9333"/>
                  </a:lnTo>
                  <a:cubicBezTo>
                    <a:pt x="12068" y="10975"/>
                    <a:pt x="13679" y="12282"/>
                    <a:pt x="15533" y="13103"/>
                  </a:cubicBezTo>
                  <a:cubicBezTo>
                    <a:pt x="15654" y="14622"/>
                    <a:pt x="16566" y="15990"/>
                    <a:pt x="17964" y="16659"/>
                  </a:cubicBezTo>
                  <a:cubicBezTo>
                    <a:pt x="17964" y="16659"/>
                    <a:pt x="21916" y="7814"/>
                    <a:pt x="17539" y="3042"/>
                  </a:cubicBezTo>
                  <a:cubicBezTo>
                    <a:pt x="15614" y="913"/>
                    <a:pt x="12591" y="1"/>
                    <a:pt x="9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7309165" y="2131270"/>
              <a:ext cx="140904" cy="146900"/>
            </a:xfrm>
            <a:custGeom>
              <a:avLst/>
              <a:gdLst/>
              <a:ahLst/>
              <a:cxnLst/>
              <a:rect l="l" t="t" r="r" b="b"/>
              <a:pathLst>
                <a:path w="7356" h="7669" extrusionOk="0">
                  <a:moveTo>
                    <a:pt x="46" y="1"/>
                  </a:moveTo>
                  <a:cubicBezTo>
                    <a:pt x="23" y="1"/>
                    <a:pt x="0" y="24"/>
                    <a:pt x="0" y="69"/>
                  </a:cubicBezTo>
                  <a:cubicBezTo>
                    <a:pt x="30" y="981"/>
                    <a:pt x="213" y="1863"/>
                    <a:pt x="517" y="2714"/>
                  </a:cubicBezTo>
                  <a:cubicBezTo>
                    <a:pt x="882" y="3534"/>
                    <a:pt x="1368" y="4294"/>
                    <a:pt x="2006" y="4963"/>
                  </a:cubicBezTo>
                  <a:cubicBezTo>
                    <a:pt x="2553" y="5510"/>
                    <a:pt x="3222" y="5996"/>
                    <a:pt x="3921" y="6391"/>
                  </a:cubicBezTo>
                  <a:cubicBezTo>
                    <a:pt x="4985" y="6999"/>
                    <a:pt x="6170" y="7425"/>
                    <a:pt x="7356" y="7668"/>
                  </a:cubicBezTo>
                  <a:cubicBezTo>
                    <a:pt x="5471" y="7151"/>
                    <a:pt x="3769" y="6118"/>
                    <a:pt x="2432" y="4659"/>
                  </a:cubicBezTo>
                  <a:cubicBezTo>
                    <a:pt x="1854" y="4051"/>
                    <a:pt x="1368" y="3352"/>
                    <a:pt x="973" y="2622"/>
                  </a:cubicBezTo>
                  <a:cubicBezTo>
                    <a:pt x="517" y="1832"/>
                    <a:pt x="213" y="951"/>
                    <a:pt x="91" y="69"/>
                  </a:cubicBezTo>
                  <a:cubicBezTo>
                    <a:pt x="91" y="24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7564750" y="2308262"/>
              <a:ext cx="112976" cy="126768"/>
            </a:xfrm>
            <a:custGeom>
              <a:avLst/>
              <a:gdLst/>
              <a:ahLst/>
              <a:cxnLst/>
              <a:rect l="l" t="t" r="r" b="b"/>
              <a:pathLst>
                <a:path w="5898" h="6618" extrusionOk="0">
                  <a:moveTo>
                    <a:pt x="3887" y="1"/>
                  </a:moveTo>
                  <a:cubicBezTo>
                    <a:pt x="2417" y="1"/>
                    <a:pt x="609" y="2653"/>
                    <a:pt x="609" y="2653"/>
                  </a:cubicBezTo>
                  <a:lnTo>
                    <a:pt x="1" y="5510"/>
                  </a:lnTo>
                  <a:cubicBezTo>
                    <a:pt x="292" y="6204"/>
                    <a:pt x="962" y="6618"/>
                    <a:pt x="1671" y="6618"/>
                  </a:cubicBezTo>
                  <a:cubicBezTo>
                    <a:pt x="1925" y="6618"/>
                    <a:pt x="2184" y="6565"/>
                    <a:pt x="2432" y="6452"/>
                  </a:cubicBezTo>
                  <a:cubicBezTo>
                    <a:pt x="4195" y="5784"/>
                    <a:pt x="5898" y="951"/>
                    <a:pt x="4408" y="130"/>
                  </a:cubicBezTo>
                  <a:cubicBezTo>
                    <a:pt x="4242" y="41"/>
                    <a:pt x="4067" y="1"/>
                    <a:pt x="38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7583024" y="2336957"/>
              <a:ext cx="56852" cy="79302"/>
            </a:xfrm>
            <a:custGeom>
              <a:avLst/>
              <a:gdLst/>
              <a:ahLst/>
              <a:cxnLst/>
              <a:rect l="l" t="t" r="r" b="b"/>
              <a:pathLst>
                <a:path w="2968" h="4140" extrusionOk="0">
                  <a:moveTo>
                    <a:pt x="2937" y="0"/>
                  </a:moveTo>
                  <a:cubicBezTo>
                    <a:pt x="1235" y="182"/>
                    <a:pt x="19" y="2401"/>
                    <a:pt x="19" y="3982"/>
                  </a:cubicBezTo>
                  <a:lnTo>
                    <a:pt x="19" y="4012"/>
                  </a:lnTo>
                  <a:cubicBezTo>
                    <a:pt x="1" y="4087"/>
                    <a:pt x="63" y="4139"/>
                    <a:pt x="128" y="4139"/>
                  </a:cubicBezTo>
                  <a:cubicBezTo>
                    <a:pt x="168" y="4139"/>
                    <a:pt x="209" y="4119"/>
                    <a:pt x="232" y="4073"/>
                  </a:cubicBezTo>
                  <a:cubicBezTo>
                    <a:pt x="415" y="3708"/>
                    <a:pt x="597" y="3374"/>
                    <a:pt x="810" y="3070"/>
                  </a:cubicBezTo>
                  <a:cubicBezTo>
                    <a:pt x="1035" y="2800"/>
                    <a:pt x="1359" y="2647"/>
                    <a:pt x="1685" y="2647"/>
                  </a:cubicBezTo>
                  <a:cubicBezTo>
                    <a:pt x="1800" y="2647"/>
                    <a:pt x="1915" y="2666"/>
                    <a:pt x="2026" y="2705"/>
                  </a:cubicBezTo>
                  <a:cubicBezTo>
                    <a:pt x="2086" y="2705"/>
                    <a:pt x="2117" y="2644"/>
                    <a:pt x="2086" y="2644"/>
                  </a:cubicBezTo>
                  <a:cubicBezTo>
                    <a:pt x="1856" y="2480"/>
                    <a:pt x="1645" y="2410"/>
                    <a:pt x="1452" y="2410"/>
                  </a:cubicBezTo>
                  <a:cubicBezTo>
                    <a:pt x="1112" y="2410"/>
                    <a:pt x="830" y="2627"/>
                    <a:pt x="597" y="2918"/>
                  </a:cubicBezTo>
                  <a:cubicBezTo>
                    <a:pt x="1023" y="1733"/>
                    <a:pt x="1691" y="547"/>
                    <a:pt x="2937" y="61"/>
                  </a:cubicBezTo>
                  <a:cubicBezTo>
                    <a:pt x="2968" y="30"/>
                    <a:pt x="2968" y="0"/>
                    <a:pt x="29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7583388" y="2412638"/>
              <a:ext cx="33789" cy="29077"/>
            </a:xfrm>
            <a:custGeom>
              <a:avLst/>
              <a:gdLst/>
              <a:ahLst/>
              <a:cxnLst/>
              <a:rect l="l" t="t" r="r" b="b"/>
              <a:pathLst>
                <a:path w="1764" h="1518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217"/>
                    <a:pt x="383" y="1517"/>
                    <a:pt x="770" y="1517"/>
                  </a:cubicBezTo>
                  <a:cubicBezTo>
                    <a:pt x="951" y="1517"/>
                    <a:pt x="1132" y="1452"/>
                    <a:pt x="1277" y="1307"/>
                  </a:cubicBezTo>
                  <a:cubicBezTo>
                    <a:pt x="1763" y="821"/>
                    <a:pt x="1429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7299837" y="2576643"/>
              <a:ext cx="347031" cy="217122"/>
            </a:xfrm>
            <a:custGeom>
              <a:avLst/>
              <a:gdLst/>
              <a:ahLst/>
              <a:cxnLst/>
              <a:rect l="l" t="t" r="r" b="b"/>
              <a:pathLst>
                <a:path w="18117" h="11335" extrusionOk="0">
                  <a:moveTo>
                    <a:pt x="11440" y="0"/>
                  </a:moveTo>
                  <a:cubicBezTo>
                    <a:pt x="11209" y="0"/>
                    <a:pt x="10972" y="13"/>
                    <a:pt x="10730" y="40"/>
                  </a:cubicBezTo>
                  <a:cubicBezTo>
                    <a:pt x="6931" y="436"/>
                    <a:pt x="2159" y="4691"/>
                    <a:pt x="2159" y="4691"/>
                  </a:cubicBezTo>
                  <a:cubicBezTo>
                    <a:pt x="2159" y="4691"/>
                    <a:pt x="1" y="10861"/>
                    <a:pt x="3922" y="11317"/>
                  </a:cubicBezTo>
                  <a:cubicBezTo>
                    <a:pt x="4029" y="11329"/>
                    <a:pt x="4140" y="11334"/>
                    <a:pt x="4256" y="11334"/>
                  </a:cubicBezTo>
                  <a:cubicBezTo>
                    <a:pt x="8395" y="11334"/>
                    <a:pt x="18117" y="4144"/>
                    <a:pt x="18117" y="4144"/>
                  </a:cubicBezTo>
                  <a:cubicBezTo>
                    <a:pt x="18117" y="4144"/>
                    <a:pt x="15581" y="0"/>
                    <a:pt x="114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784605" y="2699618"/>
              <a:ext cx="912927" cy="867013"/>
            </a:xfrm>
            <a:custGeom>
              <a:avLst/>
              <a:gdLst/>
              <a:ahLst/>
              <a:cxnLst/>
              <a:rect l="l" t="t" r="r" b="b"/>
              <a:pathLst>
                <a:path w="47660" h="45263" extrusionOk="0">
                  <a:moveTo>
                    <a:pt x="45187" y="0"/>
                  </a:moveTo>
                  <a:cubicBezTo>
                    <a:pt x="44045" y="0"/>
                    <a:pt x="42465" y="1352"/>
                    <a:pt x="40364" y="5171"/>
                  </a:cubicBezTo>
                  <a:cubicBezTo>
                    <a:pt x="36443" y="12344"/>
                    <a:pt x="29634" y="23469"/>
                    <a:pt x="28783" y="24107"/>
                  </a:cubicBezTo>
                  <a:cubicBezTo>
                    <a:pt x="27567" y="25049"/>
                    <a:pt x="3494" y="25718"/>
                    <a:pt x="1731" y="27511"/>
                  </a:cubicBezTo>
                  <a:cubicBezTo>
                    <a:pt x="0" y="29303"/>
                    <a:pt x="3063" y="44928"/>
                    <a:pt x="5433" y="44928"/>
                  </a:cubicBezTo>
                  <a:cubicBezTo>
                    <a:pt x="5435" y="44928"/>
                    <a:pt x="5437" y="44928"/>
                    <a:pt x="5439" y="44928"/>
                  </a:cubicBezTo>
                  <a:cubicBezTo>
                    <a:pt x="10880" y="44837"/>
                    <a:pt x="30637" y="45262"/>
                    <a:pt x="39057" y="39092"/>
                  </a:cubicBezTo>
                  <a:cubicBezTo>
                    <a:pt x="43252" y="36022"/>
                    <a:pt x="47659" y="13134"/>
                    <a:pt x="47659" y="5505"/>
                  </a:cubicBezTo>
                  <a:cubicBezTo>
                    <a:pt x="47659" y="3170"/>
                    <a:pt x="46936" y="0"/>
                    <a:pt x="45187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6219801" y="3188473"/>
              <a:ext cx="755167" cy="401757"/>
            </a:xfrm>
            <a:custGeom>
              <a:avLst/>
              <a:gdLst/>
              <a:ahLst/>
              <a:cxnLst/>
              <a:rect l="l" t="t" r="r" b="b"/>
              <a:pathLst>
                <a:path w="39424" h="20974" extrusionOk="0">
                  <a:moveTo>
                    <a:pt x="21253" y="1"/>
                  </a:moveTo>
                  <a:cubicBezTo>
                    <a:pt x="18821" y="1"/>
                    <a:pt x="15996" y="214"/>
                    <a:pt x="14560" y="775"/>
                  </a:cubicBezTo>
                  <a:cubicBezTo>
                    <a:pt x="11612" y="1899"/>
                    <a:pt x="1" y="8526"/>
                    <a:pt x="1521" y="11352"/>
                  </a:cubicBezTo>
                  <a:cubicBezTo>
                    <a:pt x="1956" y="12157"/>
                    <a:pt x="2600" y="12434"/>
                    <a:pt x="3282" y="12434"/>
                  </a:cubicBezTo>
                  <a:cubicBezTo>
                    <a:pt x="4345" y="12434"/>
                    <a:pt x="5499" y="11758"/>
                    <a:pt x="6085" y="11361"/>
                  </a:cubicBezTo>
                  <a:lnTo>
                    <a:pt x="6085" y="11361"/>
                  </a:lnTo>
                  <a:cubicBezTo>
                    <a:pt x="5098" y="12119"/>
                    <a:pt x="2701" y="14254"/>
                    <a:pt x="4469" y="15972"/>
                  </a:cubicBezTo>
                  <a:cubicBezTo>
                    <a:pt x="4917" y="16408"/>
                    <a:pt x="5453" y="16581"/>
                    <a:pt x="6022" y="16581"/>
                  </a:cubicBezTo>
                  <a:cubicBezTo>
                    <a:pt x="6997" y="16581"/>
                    <a:pt x="8069" y="16073"/>
                    <a:pt x="8963" y="15504"/>
                  </a:cubicBezTo>
                  <a:lnTo>
                    <a:pt x="8963" y="15504"/>
                  </a:lnTo>
                  <a:cubicBezTo>
                    <a:pt x="8104" y="16420"/>
                    <a:pt x="7556" y="17603"/>
                    <a:pt x="8846" y="18647"/>
                  </a:cubicBezTo>
                  <a:cubicBezTo>
                    <a:pt x="9221" y="18950"/>
                    <a:pt x="9692" y="19075"/>
                    <a:pt x="10214" y="19075"/>
                  </a:cubicBezTo>
                  <a:cubicBezTo>
                    <a:pt x="11255" y="19075"/>
                    <a:pt x="12501" y="18575"/>
                    <a:pt x="13604" y="17990"/>
                  </a:cubicBezTo>
                  <a:lnTo>
                    <a:pt x="13604" y="17990"/>
                  </a:lnTo>
                  <a:cubicBezTo>
                    <a:pt x="12887" y="18718"/>
                    <a:pt x="12532" y="19579"/>
                    <a:pt x="13375" y="20410"/>
                  </a:cubicBezTo>
                  <a:cubicBezTo>
                    <a:pt x="13773" y="20809"/>
                    <a:pt x="14375" y="20973"/>
                    <a:pt x="15098" y="20973"/>
                  </a:cubicBezTo>
                  <a:cubicBezTo>
                    <a:pt x="18506" y="20973"/>
                    <a:pt x="24591" y="17310"/>
                    <a:pt x="24591" y="17310"/>
                  </a:cubicBezTo>
                  <a:cubicBezTo>
                    <a:pt x="29329" y="18889"/>
                    <a:pt x="32684" y="19427"/>
                    <a:pt x="36170" y="19427"/>
                  </a:cubicBezTo>
                  <a:cubicBezTo>
                    <a:pt x="36978" y="19427"/>
                    <a:pt x="37793" y="19398"/>
                    <a:pt x="38634" y="19346"/>
                  </a:cubicBezTo>
                  <a:cubicBezTo>
                    <a:pt x="39424" y="19286"/>
                    <a:pt x="35412" y="1139"/>
                    <a:pt x="35412" y="1139"/>
                  </a:cubicBezTo>
                  <a:cubicBezTo>
                    <a:pt x="35412" y="1139"/>
                    <a:pt x="28299" y="349"/>
                    <a:pt x="23618" y="76"/>
                  </a:cubicBezTo>
                  <a:cubicBezTo>
                    <a:pt x="22933" y="28"/>
                    <a:pt x="22118" y="1"/>
                    <a:pt x="21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387484" y="3368530"/>
              <a:ext cx="169292" cy="122573"/>
            </a:xfrm>
            <a:custGeom>
              <a:avLst/>
              <a:gdLst/>
              <a:ahLst/>
              <a:cxnLst/>
              <a:rect l="l" t="t" r="r" b="b"/>
              <a:pathLst>
                <a:path w="8838" h="6399" extrusionOk="0">
                  <a:moveTo>
                    <a:pt x="8749" y="1"/>
                  </a:moveTo>
                  <a:cubicBezTo>
                    <a:pt x="8741" y="1"/>
                    <a:pt x="8733" y="3"/>
                    <a:pt x="8724" y="7"/>
                  </a:cubicBezTo>
                  <a:cubicBezTo>
                    <a:pt x="7934" y="524"/>
                    <a:pt x="7022" y="949"/>
                    <a:pt x="6262" y="1405"/>
                  </a:cubicBezTo>
                  <a:cubicBezTo>
                    <a:pt x="5502" y="1861"/>
                    <a:pt x="4773" y="2317"/>
                    <a:pt x="4043" y="2834"/>
                  </a:cubicBezTo>
                  <a:cubicBezTo>
                    <a:pt x="3283" y="3381"/>
                    <a:pt x="2584" y="3958"/>
                    <a:pt x="1916" y="4566"/>
                  </a:cubicBezTo>
                  <a:lnTo>
                    <a:pt x="882" y="5509"/>
                  </a:lnTo>
                  <a:cubicBezTo>
                    <a:pt x="548" y="5752"/>
                    <a:pt x="274" y="6025"/>
                    <a:pt x="1" y="6329"/>
                  </a:cubicBezTo>
                  <a:cubicBezTo>
                    <a:pt x="1" y="6354"/>
                    <a:pt x="21" y="6398"/>
                    <a:pt x="44" y="6398"/>
                  </a:cubicBezTo>
                  <a:cubicBezTo>
                    <a:pt x="50" y="6398"/>
                    <a:pt x="56" y="6396"/>
                    <a:pt x="61" y="6390"/>
                  </a:cubicBezTo>
                  <a:cubicBezTo>
                    <a:pt x="426" y="6177"/>
                    <a:pt x="761" y="5934"/>
                    <a:pt x="1065" y="5630"/>
                  </a:cubicBezTo>
                  <a:cubicBezTo>
                    <a:pt x="1429" y="5357"/>
                    <a:pt x="1764" y="5083"/>
                    <a:pt x="2128" y="4840"/>
                  </a:cubicBezTo>
                  <a:cubicBezTo>
                    <a:pt x="2858" y="4323"/>
                    <a:pt x="3587" y="3867"/>
                    <a:pt x="4317" y="3320"/>
                  </a:cubicBezTo>
                  <a:cubicBezTo>
                    <a:pt x="5046" y="2773"/>
                    <a:pt x="5776" y="2226"/>
                    <a:pt x="6505" y="1709"/>
                  </a:cubicBezTo>
                  <a:cubicBezTo>
                    <a:pt x="7235" y="1132"/>
                    <a:pt x="7995" y="584"/>
                    <a:pt x="8785" y="98"/>
                  </a:cubicBezTo>
                  <a:cubicBezTo>
                    <a:pt x="8837" y="72"/>
                    <a:pt x="8800" y="1"/>
                    <a:pt x="8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326571" y="3299802"/>
              <a:ext cx="159810" cy="115179"/>
            </a:xfrm>
            <a:custGeom>
              <a:avLst/>
              <a:gdLst/>
              <a:ahLst/>
              <a:cxnLst/>
              <a:rect l="l" t="t" r="r" b="b"/>
              <a:pathLst>
                <a:path w="8343" h="6013" extrusionOk="0">
                  <a:moveTo>
                    <a:pt x="8304" y="0"/>
                  </a:moveTo>
                  <a:cubicBezTo>
                    <a:pt x="8298" y="0"/>
                    <a:pt x="8293" y="3"/>
                    <a:pt x="8287" y="8"/>
                  </a:cubicBezTo>
                  <a:cubicBezTo>
                    <a:pt x="6737" y="707"/>
                    <a:pt x="5248" y="1558"/>
                    <a:pt x="3880" y="2562"/>
                  </a:cubicBezTo>
                  <a:cubicBezTo>
                    <a:pt x="3181" y="3078"/>
                    <a:pt x="506" y="5236"/>
                    <a:pt x="50" y="5875"/>
                  </a:cubicBezTo>
                  <a:cubicBezTo>
                    <a:pt x="1" y="5924"/>
                    <a:pt x="31" y="6013"/>
                    <a:pt x="93" y="6013"/>
                  </a:cubicBezTo>
                  <a:cubicBezTo>
                    <a:pt x="107" y="6013"/>
                    <a:pt x="124" y="6008"/>
                    <a:pt x="141" y="5996"/>
                  </a:cubicBezTo>
                  <a:cubicBezTo>
                    <a:pt x="506" y="5814"/>
                    <a:pt x="3485" y="3534"/>
                    <a:pt x="4184" y="3048"/>
                  </a:cubicBezTo>
                  <a:cubicBezTo>
                    <a:pt x="5582" y="2075"/>
                    <a:pt x="6950" y="1103"/>
                    <a:pt x="8318" y="99"/>
                  </a:cubicBezTo>
                  <a:cubicBezTo>
                    <a:pt x="8342" y="50"/>
                    <a:pt x="8327" y="0"/>
                    <a:pt x="8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474237" y="3434327"/>
              <a:ext cx="156477" cy="102020"/>
            </a:xfrm>
            <a:custGeom>
              <a:avLst/>
              <a:gdLst/>
              <a:ahLst/>
              <a:cxnLst/>
              <a:rect l="l" t="t" r="r" b="b"/>
              <a:pathLst>
                <a:path w="8169" h="5326" extrusionOk="0">
                  <a:moveTo>
                    <a:pt x="8081" y="1"/>
                  </a:moveTo>
                  <a:cubicBezTo>
                    <a:pt x="8073" y="1"/>
                    <a:pt x="8064" y="2"/>
                    <a:pt x="8056" y="7"/>
                  </a:cubicBezTo>
                  <a:cubicBezTo>
                    <a:pt x="6566" y="615"/>
                    <a:pt x="5077" y="1344"/>
                    <a:pt x="3679" y="2165"/>
                  </a:cubicBezTo>
                  <a:cubicBezTo>
                    <a:pt x="2402" y="3107"/>
                    <a:pt x="1186" y="4110"/>
                    <a:pt x="31" y="5204"/>
                  </a:cubicBezTo>
                  <a:cubicBezTo>
                    <a:pt x="1" y="5235"/>
                    <a:pt x="61" y="5326"/>
                    <a:pt x="92" y="5326"/>
                  </a:cubicBezTo>
                  <a:cubicBezTo>
                    <a:pt x="761" y="4961"/>
                    <a:pt x="3283" y="3046"/>
                    <a:pt x="3952" y="2621"/>
                  </a:cubicBezTo>
                  <a:cubicBezTo>
                    <a:pt x="5320" y="1709"/>
                    <a:pt x="6718" y="919"/>
                    <a:pt x="8116" y="98"/>
                  </a:cubicBezTo>
                  <a:cubicBezTo>
                    <a:pt x="8169" y="72"/>
                    <a:pt x="8131" y="1"/>
                    <a:pt x="80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6865497" y="2689619"/>
              <a:ext cx="857876" cy="892738"/>
            </a:xfrm>
            <a:custGeom>
              <a:avLst/>
              <a:gdLst/>
              <a:ahLst/>
              <a:cxnLst/>
              <a:rect l="l" t="t" r="r" b="b"/>
              <a:pathLst>
                <a:path w="44786" h="46606" extrusionOk="0">
                  <a:moveTo>
                    <a:pt x="40596" y="0"/>
                  </a:moveTo>
                  <a:cubicBezTo>
                    <a:pt x="39396" y="0"/>
                    <a:pt x="38060" y="1028"/>
                    <a:pt x="36931" y="2987"/>
                  </a:cubicBezTo>
                  <a:cubicBezTo>
                    <a:pt x="33588" y="8763"/>
                    <a:pt x="25168" y="23656"/>
                    <a:pt x="24408" y="24052"/>
                  </a:cubicBezTo>
                  <a:cubicBezTo>
                    <a:pt x="23618" y="24416"/>
                    <a:pt x="1" y="25936"/>
                    <a:pt x="1" y="25936"/>
                  </a:cubicBezTo>
                  <a:lnTo>
                    <a:pt x="6475" y="46605"/>
                  </a:lnTo>
                  <a:cubicBezTo>
                    <a:pt x="19849" y="46514"/>
                    <a:pt x="32919" y="42715"/>
                    <a:pt x="36506" y="39037"/>
                  </a:cubicBezTo>
                  <a:cubicBezTo>
                    <a:pt x="39454" y="35997"/>
                    <a:pt x="41582" y="25784"/>
                    <a:pt x="43497" y="12623"/>
                  </a:cubicBezTo>
                  <a:cubicBezTo>
                    <a:pt x="44786" y="3963"/>
                    <a:pt x="42952" y="0"/>
                    <a:pt x="40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7367971" y="3267353"/>
              <a:ext cx="11072" cy="63480"/>
            </a:xfrm>
            <a:custGeom>
              <a:avLst/>
              <a:gdLst/>
              <a:ahLst/>
              <a:cxnLst/>
              <a:rect l="l" t="t" r="r" b="b"/>
              <a:pathLst>
                <a:path w="578" h="3314" extrusionOk="0">
                  <a:moveTo>
                    <a:pt x="517" y="0"/>
                  </a:moveTo>
                  <a:cubicBezTo>
                    <a:pt x="304" y="517"/>
                    <a:pt x="182" y="1094"/>
                    <a:pt x="91" y="1642"/>
                  </a:cubicBezTo>
                  <a:cubicBezTo>
                    <a:pt x="30" y="2189"/>
                    <a:pt x="0" y="2766"/>
                    <a:pt x="61" y="3313"/>
                  </a:cubicBezTo>
                  <a:cubicBezTo>
                    <a:pt x="274" y="2797"/>
                    <a:pt x="395" y="2249"/>
                    <a:pt x="486" y="1702"/>
                  </a:cubicBezTo>
                  <a:cubicBezTo>
                    <a:pt x="578" y="1125"/>
                    <a:pt x="578" y="578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7117596" y="3493842"/>
              <a:ext cx="11091" cy="63480"/>
            </a:xfrm>
            <a:custGeom>
              <a:avLst/>
              <a:gdLst/>
              <a:ahLst/>
              <a:cxnLst/>
              <a:rect l="l" t="t" r="r" b="b"/>
              <a:pathLst>
                <a:path w="579" h="3314" extrusionOk="0">
                  <a:moveTo>
                    <a:pt x="518" y="0"/>
                  </a:moveTo>
                  <a:lnTo>
                    <a:pt x="518" y="0"/>
                  </a:lnTo>
                  <a:cubicBezTo>
                    <a:pt x="335" y="517"/>
                    <a:pt x="183" y="1064"/>
                    <a:pt x="122" y="1641"/>
                  </a:cubicBezTo>
                  <a:cubicBezTo>
                    <a:pt x="31" y="2189"/>
                    <a:pt x="1" y="2766"/>
                    <a:pt x="62" y="3313"/>
                  </a:cubicBezTo>
                  <a:cubicBezTo>
                    <a:pt x="274" y="2796"/>
                    <a:pt x="426" y="2249"/>
                    <a:pt x="487" y="1672"/>
                  </a:cubicBezTo>
                  <a:cubicBezTo>
                    <a:pt x="578" y="1125"/>
                    <a:pt x="578" y="547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7505370" y="2919747"/>
              <a:ext cx="11665" cy="63499"/>
            </a:xfrm>
            <a:custGeom>
              <a:avLst/>
              <a:gdLst/>
              <a:ahLst/>
              <a:cxnLst/>
              <a:rect l="l" t="t" r="r" b="b"/>
              <a:pathLst>
                <a:path w="609" h="3315" extrusionOk="0">
                  <a:moveTo>
                    <a:pt x="517" y="1"/>
                  </a:moveTo>
                  <a:cubicBezTo>
                    <a:pt x="304" y="518"/>
                    <a:pt x="152" y="1065"/>
                    <a:pt x="92" y="1642"/>
                  </a:cubicBezTo>
                  <a:cubicBezTo>
                    <a:pt x="0" y="2189"/>
                    <a:pt x="0" y="2767"/>
                    <a:pt x="61" y="3314"/>
                  </a:cubicBezTo>
                  <a:cubicBezTo>
                    <a:pt x="456" y="2281"/>
                    <a:pt x="608" y="1126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7515273" y="3281681"/>
              <a:ext cx="63480" cy="10037"/>
            </a:xfrm>
            <a:custGeom>
              <a:avLst/>
              <a:gdLst/>
              <a:ahLst/>
              <a:cxnLst/>
              <a:rect l="l" t="t" r="r" b="b"/>
              <a:pathLst>
                <a:path w="3314" h="524" extrusionOk="0">
                  <a:moveTo>
                    <a:pt x="754" y="0"/>
                  </a:moveTo>
                  <a:cubicBezTo>
                    <a:pt x="498" y="0"/>
                    <a:pt x="246" y="15"/>
                    <a:pt x="0" y="42"/>
                  </a:cubicBezTo>
                  <a:cubicBezTo>
                    <a:pt x="865" y="363"/>
                    <a:pt x="1769" y="524"/>
                    <a:pt x="2681" y="524"/>
                  </a:cubicBezTo>
                  <a:cubicBezTo>
                    <a:pt x="2892" y="524"/>
                    <a:pt x="3102" y="515"/>
                    <a:pt x="3313" y="498"/>
                  </a:cubicBezTo>
                  <a:cubicBezTo>
                    <a:pt x="2797" y="286"/>
                    <a:pt x="2249" y="164"/>
                    <a:pt x="1702" y="73"/>
                  </a:cubicBezTo>
                  <a:cubicBezTo>
                    <a:pt x="1384" y="23"/>
                    <a:pt x="1066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7080340" y="3294113"/>
              <a:ext cx="64073" cy="10171"/>
            </a:xfrm>
            <a:custGeom>
              <a:avLst/>
              <a:gdLst/>
              <a:ahLst/>
              <a:cxnLst/>
              <a:rect l="l" t="t" r="r" b="b"/>
              <a:pathLst>
                <a:path w="3345" h="531" extrusionOk="0">
                  <a:moveTo>
                    <a:pt x="606" y="0"/>
                  </a:moveTo>
                  <a:cubicBezTo>
                    <a:pt x="406" y="0"/>
                    <a:pt x="205" y="10"/>
                    <a:pt x="1" y="32"/>
                  </a:cubicBezTo>
                  <a:cubicBezTo>
                    <a:pt x="548" y="245"/>
                    <a:pt x="1095" y="396"/>
                    <a:pt x="1642" y="457"/>
                  </a:cubicBezTo>
                  <a:cubicBezTo>
                    <a:pt x="1943" y="507"/>
                    <a:pt x="2254" y="530"/>
                    <a:pt x="2568" y="530"/>
                  </a:cubicBezTo>
                  <a:cubicBezTo>
                    <a:pt x="2825" y="530"/>
                    <a:pt x="3085" y="515"/>
                    <a:pt x="3344" y="488"/>
                  </a:cubicBezTo>
                  <a:cubicBezTo>
                    <a:pt x="2797" y="305"/>
                    <a:pt x="2250" y="153"/>
                    <a:pt x="1703" y="93"/>
                  </a:cubicBezTo>
                  <a:cubicBezTo>
                    <a:pt x="1330" y="34"/>
                    <a:pt x="970" y="0"/>
                    <a:pt x="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7448307" y="3449575"/>
              <a:ext cx="51259" cy="39038"/>
            </a:xfrm>
            <a:custGeom>
              <a:avLst/>
              <a:gdLst/>
              <a:ahLst/>
              <a:cxnLst/>
              <a:rect l="l" t="t" r="r" b="b"/>
              <a:pathLst>
                <a:path w="2676" h="2038" extrusionOk="0">
                  <a:moveTo>
                    <a:pt x="2675" y="1"/>
                  </a:moveTo>
                  <a:lnTo>
                    <a:pt x="2675" y="1"/>
                  </a:lnTo>
                  <a:cubicBezTo>
                    <a:pt x="2159" y="244"/>
                    <a:pt x="1672" y="518"/>
                    <a:pt x="1217" y="882"/>
                  </a:cubicBezTo>
                  <a:cubicBezTo>
                    <a:pt x="761" y="1186"/>
                    <a:pt x="335" y="1582"/>
                    <a:pt x="1" y="2037"/>
                  </a:cubicBezTo>
                  <a:cubicBezTo>
                    <a:pt x="1034" y="1551"/>
                    <a:pt x="1946" y="882"/>
                    <a:pt x="2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926046" y="3214370"/>
              <a:ext cx="51259" cy="38444"/>
            </a:xfrm>
            <a:custGeom>
              <a:avLst/>
              <a:gdLst/>
              <a:ahLst/>
              <a:cxnLst/>
              <a:rect l="l" t="t" r="r" b="b"/>
              <a:pathLst>
                <a:path w="2676" h="2007" extrusionOk="0">
                  <a:moveTo>
                    <a:pt x="2676" y="0"/>
                  </a:moveTo>
                  <a:cubicBezTo>
                    <a:pt x="2159" y="213"/>
                    <a:pt x="1672" y="517"/>
                    <a:pt x="1247" y="851"/>
                  </a:cubicBezTo>
                  <a:cubicBezTo>
                    <a:pt x="791" y="1186"/>
                    <a:pt x="365" y="1581"/>
                    <a:pt x="1" y="2006"/>
                  </a:cubicBezTo>
                  <a:cubicBezTo>
                    <a:pt x="517" y="1793"/>
                    <a:pt x="1004" y="1520"/>
                    <a:pt x="1460" y="1155"/>
                  </a:cubicBezTo>
                  <a:cubicBezTo>
                    <a:pt x="1916" y="821"/>
                    <a:pt x="2341" y="426"/>
                    <a:pt x="26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7350502" y="3090936"/>
              <a:ext cx="44267" cy="35533"/>
            </a:xfrm>
            <a:custGeom>
              <a:avLst/>
              <a:gdLst/>
              <a:ahLst/>
              <a:cxnLst/>
              <a:rect l="l" t="t" r="r" b="b"/>
              <a:pathLst>
                <a:path w="2311" h="1855" extrusionOk="0">
                  <a:moveTo>
                    <a:pt x="2310" y="0"/>
                  </a:moveTo>
                  <a:cubicBezTo>
                    <a:pt x="1794" y="213"/>
                    <a:pt x="1307" y="517"/>
                    <a:pt x="882" y="882"/>
                  </a:cubicBezTo>
                  <a:cubicBezTo>
                    <a:pt x="699" y="973"/>
                    <a:pt x="547" y="1125"/>
                    <a:pt x="395" y="1247"/>
                  </a:cubicBezTo>
                  <a:cubicBezTo>
                    <a:pt x="243" y="1459"/>
                    <a:pt x="122" y="1672"/>
                    <a:pt x="0" y="1854"/>
                  </a:cubicBezTo>
                  <a:cubicBezTo>
                    <a:pt x="395" y="1642"/>
                    <a:pt x="760" y="1429"/>
                    <a:pt x="1094" y="1155"/>
                  </a:cubicBezTo>
                  <a:cubicBezTo>
                    <a:pt x="1550" y="821"/>
                    <a:pt x="1976" y="426"/>
                    <a:pt x="2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7683530" y="2896474"/>
              <a:ext cx="19232" cy="19232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639" y="304"/>
                    <a:pt x="304" y="638"/>
                    <a:pt x="1" y="1003"/>
                  </a:cubicBezTo>
                  <a:cubicBezTo>
                    <a:pt x="335" y="851"/>
                    <a:pt x="669" y="699"/>
                    <a:pt x="973" y="486"/>
                  </a:cubicBezTo>
                  <a:cubicBezTo>
                    <a:pt x="973" y="304"/>
                    <a:pt x="1004" y="152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7228235" y="3385540"/>
              <a:ext cx="51240" cy="38444"/>
            </a:xfrm>
            <a:custGeom>
              <a:avLst/>
              <a:gdLst/>
              <a:ahLst/>
              <a:cxnLst/>
              <a:rect l="l" t="t" r="r" b="b"/>
              <a:pathLst>
                <a:path w="2675" h="2007" extrusionOk="0">
                  <a:moveTo>
                    <a:pt x="2675" y="0"/>
                  </a:moveTo>
                  <a:lnTo>
                    <a:pt x="2675" y="0"/>
                  </a:lnTo>
                  <a:cubicBezTo>
                    <a:pt x="2158" y="213"/>
                    <a:pt x="1672" y="487"/>
                    <a:pt x="1216" y="852"/>
                  </a:cubicBezTo>
                  <a:cubicBezTo>
                    <a:pt x="760" y="1186"/>
                    <a:pt x="365" y="1581"/>
                    <a:pt x="0" y="2007"/>
                  </a:cubicBezTo>
                  <a:cubicBezTo>
                    <a:pt x="517" y="1794"/>
                    <a:pt x="1003" y="1490"/>
                    <a:pt x="1459" y="1155"/>
                  </a:cubicBezTo>
                  <a:cubicBezTo>
                    <a:pt x="1915" y="821"/>
                    <a:pt x="2310" y="426"/>
                    <a:pt x="2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7220650" y="3173609"/>
              <a:ext cx="39038" cy="51259"/>
            </a:xfrm>
            <a:custGeom>
              <a:avLst/>
              <a:gdLst/>
              <a:ahLst/>
              <a:cxnLst/>
              <a:rect l="l" t="t" r="r" b="b"/>
              <a:pathLst>
                <a:path w="2038" h="2676" extrusionOk="0">
                  <a:moveTo>
                    <a:pt x="1" y="0"/>
                  </a:moveTo>
                  <a:lnTo>
                    <a:pt x="1" y="31"/>
                  </a:lnTo>
                  <a:cubicBezTo>
                    <a:pt x="457" y="1064"/>
                    <a:pt x="1156" y="1976"/>
                    <a:pt x="2037" y="2675"/>
                  </a:cubicBezTo>
                  <a:cubicBezTo>
                    <a:pt x="1794" y="2159"/>
                    <a:pt x="1521" y="1672"/>
                    <a:pt x="1156" y="1247"/>
                  </a:cubicBezTo>
                  <a:cubicBezTo>
                    <a:pt x="822" y="791"/>
                    <a:pt x="426" y="3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7642194" y="2689332"/>
              <a:ext cx="36701" cy="46451"/>
            </a:xfrm>
            <a:custGeom>
              <a:avLst/>
              <a:gdLst/>
              <a:ahLst/>
              <a:cxnLst/>
              <a:rect l="l" t="t" r="r" b="b"/>
              <a:pathLst>
                <a:path w="1916" h="2425" extrusionOk="0">
                  <a:moveTo>
                    <a:pt x="118" y="1"/>
                  </a:moveTo>
                  <a:cubicBezTo>
                    <a:pt x="84" y="1"/>
                    <a:pt x="46" y="9"/>
                    <a:pt x="0" y="24"/>
                  </a:cubicBezTo>
                  <a:cubicBezTo>
                    <a:pt x="213" y="419"/>
                    <a:pt x="456" y="814"/>
                    <a:pt x="760" y="1209"/>
                  </a:cubicBezTo>
                  <a:cubicBezTo>
                    <a:pt x="1095" y="1635"/>
                    <a:pt x="1459" y="2060"/>
                    <a:pt x="1915" y="2425"/>
                  </a:cubicBezTo>
                  <a:cubicBezTo>
                    <a:pt x="1672" y="1878"/>
                    <a:pt x="1399" y="1392"/>
                    <a:pt x="1034" y="966"/>
                  </a:cubicBezTo>
                  <a:cubicBezTo>
                    <a:pt x="791" y="601"/>
                    <a:pt x="517" y="297"/>
                    <a:pt x="213" y="24"/>
                  </a:cubicBezTo>
                  <a:cubicBezTo>
                    <a:pt x="183" y="9"/>
                    <a:pt x="152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7583388" y="3094422"/>
              <a:ext cx="38444" cy="51259"/>
            </a:xfrm>
            <a:custGeom>
              <a:avLst/>
              <a:gdLst/>
              <a:ahLst/>
              <a:cxnLst/>
              <a:rect l="l" t="t" r="r" b="b"/>
              <a:pathLst>
                <a:path w="2007" h="2676" extrusionOk="0">
                  <a:moveTo>
                    <a:pt x="0" y="1"/>
                  </a:moveTo>
                  <a:lnTo>
                    <a:pt x="0" y="1"/>
                  </a:lnTo>
                  <a:cubicBezTo>
                    <a:pt x="456" y="1034"/>
                    <a:pt x="1156" y="1946"/>
                    <a:pt x="2007" y="2675"/>
                  </a:cubicBezTo>
                  <a:cubicBezTo>
                    <a:pt x="1794" y="2128"/>
                    <a:pt x="1520" y="1642"/>
                    <a:pt x="1156" y="1216"/>
                  </a:cubicBezTo>
                  <a:cubicBezTo>
                    <a:pt x="821" y="761"/>
                    <a:pt x="426" y="33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7200288" y="2913445"/>
              <a:ext cx="276981" cy="251448"/>
            </a:xfrm>
            <a:custGeom>
              <a:avLst/>
              <a:gdLst/>
              <a:ahLst/>
              <a:cxnLst/>
              <a:rect l="l" t="t" r="r" b="b"/>
              <a:pathLst>
                <a:path w="14460" h="13127" extrusionOk="0">
                  <a:moveTo>
                    <a:pt x="14361" y="1"/>
                  </a:moveTo>
                  <a:cubicBezTo>
                    <a:pt x="14342" y="1"/>
                    <a:pt x="14325" y="8"/>
                    <a:pt x="14316" y="26"/>
                  </a:cubicBezTo>
                  <a:cubicBezTo>
                    <a:pt x="13557" y="1151"/>
                    <a:pt x="12827" y="2366"/>
                    <a:pt x="12128" y="3552"/>
                  </a:cubicBezTo>
                  <a:lnTo>
                    <a:pt x="12067" y="3643"/>
                  </a:lnTo>
                  <a:cubicBezTo>
                    <a:pt x="12098" y="3552"/>
                    <a:pt x="12128" y="3461"/>
                    <a:pt x="12158" y="3400"/>
                  </a:cubicBezTo>
                  <a:cubicBezTo>
                    <a:pt x="12402" y="2792"/>
                    <a:pt x="12614" y="2184"/>
                    <a:pt x="12857" y="1607"/>
                  </a:cubicBezTo>
                  <a:cubicBezTo>
                    <a:pt x="12857" y="1585"/>
                    <a:pt x="12842" y="1564"/>
                    <a:pt x="12823" y="1564"/>
                  </a:cubicBezTo>
                  <a:cubicBezTo>
                    <a:pt x="12815" y="1564"/>
                    <a:pt x="12806" y="1567"/>
                    <a:pt x="12797" y="1576"/>
                  </a:cubicBezTo>
                  <a:cubicBezTo>
                    <a:pt x="12554" y="2154"/>
                    <a:pt x="12250" y="2731"/>
                    <a:pt x="12006" y="3278"/>
                  </a:cubicBezTo>
                  <a:cubicBezTo>
                    <a:pt x="11854" y="3674"/>
                    <a:pt x="11702" y="4069"/>
                    <a:pt x="11581" y="4464"/>
                  </a:cubicBezTo>
                  <a:cubicBezTo>
                    <a:pt x="11034" y="5345"/>
                    <a:pt x="10517" y="6227"/>
                    <a:pt x="10000" y="7139"/>
                  </a:cubicBezTo>
                  <a:cubicBezTo>
                    <a:pt x="9301" y="8324"/>
                    <a:pt x="8602" y="9540"/>
                    <a:pt x="7903" y="10725"/>
                  </a:cubicBezTo>
                  <a:cubicBezTo>
                    <a:pt x="7721" y="10999"/>
                    <a:pt x="7569" y="11303"/>
                    <a:pt x="7386" y="11607"/>
                  </a:cubicBezTo>
                  <a:cubicBezTo>
                    <a:pt x="7265" y="11850"/>
                    <a:pt x="7022" y="12063"/>
                    <a:pt x="6778" y="12154"/>
                  </a:cubicBezTo>
                  <a:cubicBezTo>
                    <a:pt x="6444" y="12245"/>
                    <a:pt x="6110" y="12275"/>
                    <a:pt x="5806" y="12306"/>
                  </a:cubicBezTo>
                  <a:cubicBezTo>
                    <a:pt x="5441" y="12336"/>
                    <a:pt x="5107" y="12367"/>
                    <a:pt x="4742" y="12397"/>
                  </a:cubicBezTo>
                  <a:cubicBezTo>
                    <a:pt x="3192" y="12610"/>
                    <a:pt x="1611" y="12853"/>
                    <a:pt x="61" y="13066"/>
                  </a:cubicBezTo>
                  <a:cubicBezTo>
                    <a:pt x="0" y="13066"/>
                    <a:pt x="0" y="13127"/>
                    <a:pt x="61" y="13127"/>
                  </a:cubicBezTo>
                  <a:cubicBezTo>
                    <a:pt x="1489" y="13035"/>
                    <a:pt x="2948" y="12975"/>
                    <a:pt x="4377" y="12853"/>
                  </a:cubicBezTo>
                  <a:cubicBezTo>
                    <a:pt x="5107" y="12792"/>
                    <a:pt x="5806" y="12731"/>
                    <a:pt x="6535" y="12640"/>
                  </a:cubicBezTo>
                  <a:cubicBezTo>
                    <a:pt x="6778" y="12640"/>
                    <a:pt x="7052" y="12549"/>
                    <a:pt x="7295" y="12397"/>
                  </a:cubicBezTo>
                  <a:cubicBezTo>
                    <a:pt x="7477" y="12215"/>
                    <a:pt x="7629" y="12002"/>
                    <a:pt x="7751" y="11759"/>
                  </a:cubicBezTo>
                  <a:cubicBezTo>
                    <a:pt x="9180" y="9297"/>
                    <a:pt x="10608" y="6804"/>
                    <a:pt x="12037" y="4312"/>
                  </a:cubicBezTo>
                  <a:cubicBezTo>
                    <a:pt x="12857" y="2914"/>
                    <a:pt x="13678" y="1515"/>
                    <a:pt x="14438" y="87"/>
                  </a:cubicBezTo>
                  <a:cubicBezTo>
                    <a:pt x="14460" y="44"/>
                    <a:pt x="14405" y="1"/>
                    <a:pt x="14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7253846" y="2978036"/>
              <a:ext cx="446924" cy="579860"/>
            </a:xfrm>
            <a:custGeom>
              <a:avLst/>
              <a:gdLst/>
              <a:ahLst/>
              <a:cxnLst/>
              <a:rect l="l" t="t" r="r" b="b"/>
              <a:pathLst>
                <a:path w="23332" h="30272" extrusionOk="0">
                  <a:moveTo>
                    <a:pt x="22831" y="1"/>
                  </a:moveTo>
                  <a:cubicBezTo>
                    <a:pt x="22807" y="1"/>
                    <a:pt x="22781" y="17"/>
                    <a:pt x="22767" y="58"/>
                  </a:cubicBezTo>
                  <a:cubicBezTo>
                    <a:pt x="22402" y="2885"/>
                    <a:pt x="21885" y="5712"/>
                    <a:pt x="21278" y="8508"/>
                  </a:cubicBezTo>
                  <a:cubicBezTo>
                    <a:pt x="20670" y="11305"/>
                    <a:pt x="19970" y="14101"/>
                    <a:pt x="19150" y="16837"/>
                  </a:cubicBezTo>
                  <a:cubicBezTo>
                    <a:pt x="18755" y="18204"/>
                    <a:pt x="18329" y="19542"/>
                    <a:pt x="17843" y="20879"/>
                  </a:cubicBezTo>
                  <a:cubicBezTo>
                    <a:pt x="17478" y="22034"/>
                    <a:pt x="16901" y="23129"/>
                    <a:pt x="16171" y="24132"/>
                  </a:cubicBezTo>
                  <a:cubicBezTo>
                    <a:pt x="15320" y="25104"/>
                    <a:pt x="14256" y="25864"/>
                    <a:pt x="13040" y="26351"/>
                  </a:cubicBezTo>
                  <a:cubicBezTo>
                    <a:pt x="11764" y="26928"/>
                    <a:pt x="10487" y="27445"/>
                    <a:pt x="9180" y="27870"/>
                  </a:cubicBezTo>
                  <a:cubicBezTo>
                    <a:pt x="6171" y="28843"/>
                    <a:pt x="3101" y="29481"/>
                    <a:pt x="31" y="30211"/>
                  </a:cubicBezTo>
                  <a:cubicBezTo>
                    <a:pt x="1" y="30211"/>
                    <a:pt x="1" y="30272"/>
                    <a:pt x="31" y="30272"/>
                  </a:cubicBezTo>
                  <a:cubicBezTo>
                    <a:pt x="2827" y="29876"/>
                    <a:pt x="5624" y="29299"/>
                    <a:pt x="8359" y="28569"/>
                  </a:cubicBezTo>
                  <a:cubicBezTo>
                    <a:pt x="9758" y="28205"/>
                    <a:pt x="11125" y="27749"/>
                    <a:pt x="12432" y="27202"/>
                  </a:cubicBezTo>
                  <a:cubicBezTo>
                    <a:pt x="13679" y="26715"/>
                    <a:pt x="14925" y="26138"/>
                    <a:pt x="15897" y="25256"/>
                  </a:cubicBezTo>
                  <a:cubicBezTo>
                    <a:pt x="16809" y="24375"/>
                    <a:pt x="17508" y="23281"/>
                    <a:pt x="17934" y="22095"/>
                  </a:cubicBezTo>
                  <a:cubicBezTo>
                    <a:pt x="18451" y="20849"/>
                    <a:pt x="18846" y="19572"/>
                    <a:pt x="19271" y="18296"/>
                  </a:cubicBezTo>
                  <a:cubicBezTo>
                    <a:pt x="20122" y="15499"/>
                    <a:pt x="20852" y="12673"/>
                    <a:pt x="21460" y="9785"/>
                  </a:cubicBezTo>
                  <a:cubicBezTo>
                    <a:pt x="21642" y="8964"/>
                    <a:pt x="21794" y="8113"/>
                    <a:pt x="21946" y="7292"/>
                  </a:cubicBezTo>
                  <a:cubicBezTo>
                    <a:pt x="22281" y="6502"/>
                    <a:pt x="22554" y="5682"/>
                    <a:pt x="22767" y="4830"/>
                  </a:cubicBezTo>
                  <a:cubicBezTo>
                    <a:pt x="22888" y="4405"/>
                    <a:pt x="22980" y="3979"/>
                    <a:pt x="23071" y="3523"/>
                  </a:cubicBezTo>
                  <a:cubicBezTo>
                    <a:pt x="23162" y="3067"/>
                    <a:pt x="23192" y="2612"/>
                    <a:pt x="23314" y="2186"/>
                  </a:cubicBezTo>
                  <a:cubicBezTo>
                    <a:pt x="23332" y="2150"/>
                    <a:pt x="23318" y="2136"/>
                    <a:pt x="23298" y="2136"/>
                  </a:cubicBezTo>
                  <a:cubicBezTo>
                    <a:pt x="23284" y="2136"/>
                    <a:pt x="23266" y="2143"/>
                    <a:pt x="23253" y="2156"/>
                  </a:cubicBezTo>
                  <a:cubicBezTo>
                    <a:pt x="23192" y="2642"/>
                    <a:pt x="23071" y="3098"/>
                    <a:pt x="22919" y="3554"/>
                  </a:cubicBezTo>
                  <a:cubicBezTo>
                    <a:pt x="22828" y="3949"/>
                    <a:pt x="22706" y="4375"/>
                    <a:pt x="22585" y="4770"/>
                  </a:cubicBezTo>
                  <a:cubicBezTo>
                    <a:pt x="22463" y="5165"/>
                    <a:pt x="22281" y="5682"/>
                    <a:pt x="22129" y="6137"/>
                  </a:cubicBezTo>
                  <a:cubicBezTo>
                    <a:pt x="22433" y="4131"/>
                    <a:pt x="22706" y="2095"/>
                    <a:pt x="22888" y="58"/>
                  </a:cubicBezTo>
                  <a:cubicBezTo>
                    <a:pt x="22888" y="25"/>
                    <a:pt x="22861" y="1"/>
                    <a:pt x="22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961559" y="3205253"/>
              <a:ext cx="110850" cy="346169"/>
            </a:xfrm>
            <a:custGeom>
              <a:avLst/>
              <a:gdLst/>
              <a:ahLst/>
              <a:cxnLst/>
              <a:rect l="l" t="t" r="r" b="b"/>
              <a:pathLst>
                <a:path w="5787" h="18072" extrusionOk="0">
                  <a:moveTo>
                    <a:pt x="45" y="0"/>
                  </a:moveTo>
                  <a:cubicBezTo>
                    <a:pt x="22" y="0"/>
                    <a:pt x="1" y="15"/>
                    <a:pt x="1" y="51"/>
                  </a:cubicBezTo>
                  <a:cubicBezTo>
                    <a:pt x="639" y="3121"/>
                    <a:pt x="1460" y="6130"/>
                    <a:pt x="2433" y="9108"/>
                  </a:cubicBezTo>
                  <a:cubicBezTo>
                    <a:pt x="3375" y="12118"/>
                    <a:pt x="4499" y="15036"/>
                    <a:pt x="5594" y="18014"/>
                  </a:cubicBezTo>
                  <a:cubicBezTo>
                    <a:pt x="5604" y="18055"/>
                    <a:pt x="5631" y="18072"/>
                    <a:pt x="5660" y="18072"/>
                  </a:cubicBezTo>
                  <a:cubicBezTo>
                    <a:pt x="5719" y="18072"/>
                    <a:pt x="5786" y="18004"/>
                    <a:pt x="5746" y="17923"/>
                  </a:cubicBezTo>
                  <a:cubicBezTo>
                    <a:pt x="4803" y="14944"/>
                    <a:pt x="3983" y="11874"/>
                    <a:pt x="3040" y="8926"/>
                  </a:cubicBezTo>
                  <a:cubicBezTo>
                    <a:pt x="2129" y="5947"/>
                    <a:pt x="1217" y="2938"/>
                    <a:pt x="92" y="20"/>
                  </a:cubicBezTo>
                  <a:cubicBezTo>
                    <a:pt x="79" y="8"/>
                    <a:pt x="6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859099" y="3176808"/>
              <a:ext cx="134506" cy="32583"/>
            </a:xfrm>
            <a:custGeom>
              <a:avLst/>
              <a:gdLst/>
              <a:ahLst/>
              <a:cxnLst/>
              <a:rect l="l" t="t" r="r" b="b"/>
              <a:pathLst>
                <a:path w="7022" h="1701" extrusionOk="0">
                  <a:moveTo>
                    <a:pt x="6098" y="1"/>
                  </a:moveTo>
                  <a:cubicBezTo>
                    <a:pt x="5813" y="1"/>
                    <a:pt x="5532" y="16"/>
                    <a:pt x="5259" y="46"/>
                  </a:cubicBezTo>
                  <a:cubicBezTo>
                    <a:pt x="4681" y="46"/>
                    <a:pt x="4104" y="77"/>
                    <a:pt x="3557" y="107"/>
                  </a:cubicBezTo>
                  <a:cubicBezTo>
                    <a:pt x="2401" y="137"/>
                    <a:pt x="1277" y="229"/>
                    <a:pt x="152" y="320"/>
                  </a:cubicBezTo>
                  <a:cubicBezTo>
                    <a:pt x="61" y="320"/>
                    <a:pt x="0" y="411"/>
                    <a:pt x="31" y="502"/>
                  </a:cubicBezTo>
                  <a:cubicBezTo>
                    <a:pt x="183" y="928"/>
                    <a:pt x="365" y="1323"/>
                    <a:pt x="608" y="1688"/>
                  </a:cubicBezTo>
                  <a:cubicBezTo>
                    <a:pt x="617" y="1696"/>
                    <a:pt x="626" y="1700"/>
                    <a:pt x="634" y="1700"/>
                  </a:cubicBezTo>
                  <a:cubicBezTo>
                    <a:pt x="654" y="1700"/>
                    <a:pt x="669" y="1679"/>
                    <a:pt x="669" y="1657"/>
                  </a:cubicBezTo>
                  <a:cubicBezTo>
                    <a:pt x="608" y="1292"/>
                    <a:pt x="517" y="928"/>
                    <a:pt x="365" y="593"/>
                  </a:cubicBezTo>
                  <a:cubicBezTo>
                    <a:pt x="1459" y="533"/>
                    <a:pt x="2523" y="472"/>
                    <a:pt x="3617" y="381"/>
                  </a:cubicBezTo>
                  <a:lnTo>
                    <a:pt x="5289" y="259"/>
                  </a:lnTo>
                  <a:cubicBezTo>
                    <a:pt x="5836" y="198"/>
                    <a:pt x="6414" y="198"/>
                    <a:pt x="6961" y="107"/>
                  </a:cubicBezTo>
                  <a:cubicBezTo>
                    <a:pt x="7022" y="107"/>
                    <a:pt x="6991" y="46"/>
                    <a:pt x="6961" y="46"/>
                  </a:cubicBezTo>
                  <a:cubicBezTo>
                    <a:pt x="6672" y="16"/>
                    <a:pt x="6383" y="1"/>
                    <a:pt x="6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6503927" y="3092679"/>
              <a:ext cx="227715" cy="262462"/>
            </a:xfrm>
            <a:custGeom>
              <a:avLst/>
              <a:gdLst/>
              <a:ahLst/>
              <a:cxnLst/>
              <a:rect l="l" t="t" r="r" b="b"/>
              <a:pathLst>
                <a:path w="11888" h="13702" extrusionOk="0">
                  <a:moveTo>
                    <a:pt x="1" y="0"/>
                  </a:moveTo>
                  <a:lnTo>
                    <a:pt x="1885" y="5289"/>
                  </a:lnTo>
                  <a:cubicBezTo>
                    <a:pt x="2592" y="5230"/>
                    <a:pt x="3299" y="5197"/>
                    <a:pt x="4013" y="5197"/>
                  </a:cubicBezTo>
                  <a:cubicBezTo>
                    <a:pt x="4406" y="5197"/>
                    <a:pt x="4800" y="5207"/>
                    <a:pt x="5199" y="5229"/>
                  </a:cubicBezTo>
                  <a:cubicBezTo>
                    <a:pt x="5199" y="5229"/>
                    <a:pt x="6475" y="8754"/>
                    <a:pt x="7965" y="11946"/>
                  </a:cubicBezTo>
                  <a:cubicBezTo>
                    <a:pt x="8433" y="12959"/>
                    <a:pt x="9481" y="13701"/>
                    <a:pt x="10341" y="13701"/>
                  </a:cubicBezTo>
                  <a:cubicBezTo>
                    <a:pt x="11210" y="13701"/>
                    <a:pt x="11887" y="12944"/>
                    <a:pt x="11582" y="10943"/>
                  </a:cubicBezTo>
                  <a:cubicBezTo>
                    <a:pt x="10852" y="6353"/>
                    <a:pt x="10974" y="4803"/>
                    <a:pt x="9727" y="3283"/>
                  </a:cubicBezTo>
                  <a:cubicBezTo>
                    <a:pt x="7843" y="973"/>
                    <a:pt x="1399" y="70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6548865" y="3378548"/>
              <a:ext cx="217965" cy="200419"/>
            </a:xfrm>
            <a:custGeom>
              <a:avLst/>
              <a:gdLst/>
              <a:ahLst/>
              <a:cxnLst/>
              <a:rect l="l" t="t" r="r" b="b"/>
              <a:pathLst>
                <a:path w="11379" h="10463" extrusionOk="0">
                  <a:moveTo>
                    <a:pt x="2830" y="0"/>
                  </a:moveTo>
                  <a:cubicBezTo>
                    <a:pt x="2623" y="0"/>
                    <a:pt x="2436" y="49"/>
                    <a:pt x="2275" y="153"/>
                  </a:cubicBezTo>
                  <a:cubicBezTo>
                    <a:pt x="1" y="1578"/>
                    <a:pt x="3630" y="10462"/>
                    <a:pt x="6995" y="10462"/>
                  </a:cubicBezTo>
                  <a:cubicBezTo>
                    <a:pt x="7363" y="10462"/>
                    <a:pt x="7727" y="10356"/>
                    <a:pt x="8081" y="10122"/>
                  </a:cubicBezTo>
                  <a:cubicBezTo>
                    <a:pt x="11379" y="7924"/>
                    <a:pt x="5475" y="0"/>
                    <a:pt x="2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6479600" y="3414751"/>
              <a:ext cx="218022" cy="200323"/>
            </a:xfrm>
            <a:custGeom>
              <a:avLst/>
              <a:gdLst/>
              <a:ahLst/>
              <a:cxnLst/>
              <a:rect l="l" t="t" r="r" b="b"/>
              <a:pathLst>
                <a:path w="11382" h="10458" extrusionOk="0">
                  <a:moveTo>
                    <a:pt x="2819" y="0"/>
                  </a:moveTo>
                  <a:cubicBezTo>
                    <a:pt x="2616" y="0"/>
                    <a:pt x="2432" y="47"/>
                    <a:pt x="2274" y="147"/>
                  </a:cubicBezTo>
                  <a:cubicBezTo>
                    <a:pt x="0" y="1599"/>
                    <a:pt x="3627" y="10457"/>
                    <a:pt x="6991" y="10457"/>
                  </a:cubicBezTo>
                  <a:cubicBezTo>
                    <a:pt x="7360" y="10457"/>
                    <a:pt x="7725" y="10351"/>
                    <a:pt x="8079" y="10117"/>
                  </a:cubicBezTo>
                  <a:cubicBezTo>
                    <a:pt x="11382" y="7915"/>
                    <a:pt x="5459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429472" y="3423658"/>
              <a:ext cx="183888" cy="194174"/>
            </a:xfrm>
            <a:custGeom>
              <a:avLst/>
              <a:gdLst/>
              <a:ahLst/>
              <a:cxnLst/>
              <a:rect l="l" t="t" r="r" b="b"/>
              <a:pathLst>
                <a:path w="9600" h="10137" extrusionOk="0">
                  <a:moveTo>
                    <a:pt x="2703" y="1"/>
                  </a:moveTo>
                  <a:cubicBezTo>
                    <a:pt x="2574" y="1"/>
                    <a:pt x="2452" y="26"/>
                    <a:pt x="2338" y="77"/>
                  </a:cubicBezTo>
                  <a:cubicBezTo>
                    <a:pt x="0" y="1063"/>
                    <a:pt x="2255" y="10136"/>
                    <a:pt x="5427" y="10136"/>
                  </a:cubicBezTo>
                  <a:cubicBezTo>
                    <a:pt x="5679" y="10136"/>
                    <a:pt x="5936" y="10079"/>
                    <a:pt x="6198" y="9956"/>
                  </a:cubicBezTo>
                  <a:cubicBezTo>
                    <a:pt x="9600" y="8342"/>
                    <a:pt x="5072" y="1"/>
                    <a:pt x="2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6366873" y="3419789"/>
              <a:ext cx="144237" cy="196722"/>
            </a:xfrm>
            <a:custGeom>
              <a:avLst/>
              <a:gdLst/>
              <a:ahLst/>
              <a:cxnLst/>
              <a:rect l="l" t="t" r="r" b="b"/>
              <a:pathLst>
                <a:path w="7530" h="10270" extrusionOk="0">
                  <a:moveTo>
                    <a:pt x="3056" y="0"/>
                  </a:moveTo>
                  <a:cubicBezTo>
                    <a:pt x="3025" y="0"/>
                    <a:pt x="2993" y="2"/>
                    <a:pt x="2961" y="6"/>
                  </a:cubicBezTo>
                  <a:cubicBezTo>
                    <a:pt x="384" y="302"/>
                    <a:pt x="1" y="10270"/>
                    <a:pt x="3500" y="10270"/>
                  </a:cubicBezTo>
                  <a:cubicBezTo>
                    <a:pt x="3591" y="10270"/>
                    <a:pt x="3685" y="10263"/>
                    <a:pt x="3782" y="10249"/>
                  </a:cubicBezTo>
                  <a:cubicBezTo>
                    <a:pt x="7530" y="9709"/>
                    <a:pt x="5362" y="0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6580950" y="3440629"/>
              <a:ext cx="72770" cy="128971"/>
            </a:xfrm>
            <a:custGeom>
              <a:avLst/>
              <a:gdLst/>
              <a:ahLst/>
              <a:cxnLst/>
              <a:rect l="l" t="t" r="r" b="b"/>
              <a:pathLst>
                <a:path w="3799" h="6733" extrusionOk="0">
                  <a:moveTo>
                    <a:pt x="55" y="0"/>
                  </a:moveTo>
                  <a:cubicBezTo>
                    <a:pt x="27" y="0"/>
                    <a:pt x="0" y="28"/>
                    <a:pt x="22" y="73"/>
                  </a:cubicBezTo>
                  <a:cubicBezTo>
                    <a:pt x="296" y="620"/>
                    <a:pt x="661" y="1167"/>
                    <a:pt x="965" y="1684"/>
                  </a:cubicBezTo>
                  <a:cubicBezTo>
                    <a:pt x="1269" y="2231"/>
                    <a:pt x="1573" y="2778"/>
                    <a:pt x="1877" y="3325"/>
                  </a:cubicBezTo>
                  <a:cubicBezTo>
                    <a:pt x="2181" y="3872"/>
                    <a:pt x="2454" y="4450"/>
                    <a:pt x="2758" y="4997"/>
                  </a:cubicBezTo>
                  <a:cubicBezTo>
                    <a:pt x="3123" y="5544"/>
                    <a:pt x="3427" y="6091"/>
                    <a:pt x="3670" y="6699"/>
                  </a:cubicBezTo>
                  <a:cubicBezTo>
                    <a:pt x="3682" y="6722"/>
                    <a:pt x="3706" y="6732"/>
                    <a:pt x="3729" y="6732"/>
                  </a:cubicBezTo>
                  <a:cubicBezTo>
                    <a:pt x="3767" y="6732"/>
                    <a:pt x="3799" y="6706"/>
                    <a:pt x="3761" y="6669"/>
                  </a:cubicBezTo>
                  <a:cubicBezTo>
                    <a:pt x="3518" y="6061"/>
                    <a:pt x="3336" y="5392"/>
                    <a:pt x="3092" y="4784"/>
                  </a:cubicBezTo>
                  <a:cubicBezTo>
                    <a:pt x="2849" y="4207"/>
                    <a:pt x="2545" y="3659"/>
                    <a:pt x="2241" y="3112"/>
                  </a:cubicBezTo>
                  <a:cubicBezTo>
                    <a:pt x="1937" y="2535"/>
                    <a:pt x="1573" y="1988"/>
                    <a:pt x="1208" y="1471"/>
                  </a:cubicBezTo>
                  <a:cubicBezTo>
                    <a:pt x="874" y="954"/>
                    <a:pt x="478" y="468"/>
                    <a:pt x="83" y="12"/>
                  </a:cubicBezTo>
                  <a:cubicBezTo>
                    <a:pt x="75" y="4"/>
                    <a:pt x="65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6509406" y="3439059"/>
              <a:ext cx="59764" cy="154581"/>
            </a:xfrm>
            <a:custGeom>
              <a:avLst/>
              <a:gdLst/>
              <a:ahLst/>
              <a:cxnLst/>
              <a:rect l="l" t="t" r="r" b="b"/>
              <a:pathLst>
                <a:path w="3120" h="8070" extrusionOk="0">
                  <a:moveTo>
                    <a:pt x="59" y="0"/>
                  </a:moveTo>
                  <a:cubicBezTo>
                    <a:pt x="28" y="0"/>
                    <a:pt x="0" y="26"/>
                    <a:pt x="19" y="64"/>
                  </a:cubicBezTo>
                  <a:cubicBezTo>
                    <a:pt x="262" y="1431"/>
                    <a:pt x="627" y="2799"/>
                    <a:pt x="1052" y="4137"/>
                  </a:cubicBezTo>
                  <a:cubicBezTo>
                    <a:pt x="1326" y="4836"/>
                    <a:pt x="1599" y="5504"/>
                    <a:pt x="1934" y="6143"/>
                  </a:cubicBezTo>
                  <a:cubicBezTo>
                    <a:pt x="2268" y="6811"/>
                    <a:pt x="2663" y="7389"/>
                    <a:pt x="3028" y="8058"/>
                  </a:cubicBezTo>
                  <a:cubicBezTo>
                    <a:pt x="3036" y="8066"/>
                    <a:pt x="3046" y="8070"/>
                    <a:pt x="3057" y="8070"/>
                  </a:cubicBezTo>
                  <a:cubicBezTo>
                    <a:pt x="3087" y="8070"/>
                    <a:pt x="3119" y="8041"/>
                    <a:pt x="3119" y="7997"/>
                  </a:cubicBezTo>
                  <a:cubicBezTo>
                    <a:pt x="2754" y="7359"/>
                    <a:pt x="2481" y="6629"/>
                    <a:pt x="2207" y="5960"/>
                  </a:cubicBezTo>
                  <a:cubicBezTo>
                    <a:pt x="1903" y="5292"/>
                    <a:pt x="1630" y="4653"/>
                    <a:pt x="1356" y="3985"/>
                  </a:cubicBezTo>
                  <a:cubicBezTo>
                    <a:pt x="1113" y="3316"/>
                    <a:pt x="323" y="732"/>
                    <a:pt x="110" y="33"/>
                  </a:cubicBezTo>
                  <a:cubicBezTo>
                    <a:pt x="98" y="10"/>
                    <a:pt x="78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6455025" y="3451280"/>
              <a:ext cx="22469" cy="113551"/>
            </a:xfrm>
            <a:custGeom>
              <a:avLst/>
              <a:gdLst/>
              <a:ahLst/>
              <a:cxnLst/>
              <a:rect l="l" t="t" r="r" b="b"/>
              <a:pathLst>
                <a:path w="1173" h="5928" extrusionOk="0">
                  <a:moveTo>
                    <a:pt x="98" y="0"/>
                  </a:moveTo>
                  <a:cubicBezTo>
                    <a:pt x="61" y="0"/>
                    <a:pt x="19" y="26"/>
                    <a:pt x="1" y="64"/>
                  </a:cubicBezTo>
                  <a:cubicBezTo>
                    <a:pt x="31" y="1006"/>
                    <a:pt x="153" y="1979"/>
                    <a:pt x="305" y="2921"/>
                  </a:cubicBezTo>
                  <a:cubicBezTo>
                    <a:pt x="396" y="3407"/>
                    <a:pt x="487" y="3863"/>
                    <a:pt x="609" y="4350"/>
                  </a:cubicBezTo>
                  <a:cubicBezTo>
                    <a:pt x="669" y="4562"/>
                    <a:pt x="730" y="4775"/>
                    <a:pt x="791" y="5018"/>
                  </a:cubicBezTo>
                  <a:cubicBezTo>
                    <a:pt x="912" y="5292"/>
                    <a:pt x="1004" y="5566"/>
                    <a:pt x="1064" y="5869"/>
                  </a:cubicBezTo>
                  <a:cubicBezTo>
                    <a:pt x="1064" y="5911"/>
                    <a:pt x="1089" y="5927"/>
                    <a:pt x="1114" y="5927"/>
                  </a:cubicBezTo>
                  <a:cubicBezTo>
                    <a:pt x="1143" y="5927"/>
                    <a:pt x="1172" y="5903"/>
                    <a:pt x="1156" y="5869"/>
                  </a:cubicBezTo>
                  <a:cubicBezTo>
                    <a:pt x="1095" y="5596"/>
                    <a:pt x="1034" y="5353"/>
                    <a:pt x="1004" y="5079"/>
                  </a:cubicBezTo>
                  <a:cubicBezTo>
                    <a:pt x="973" y="4836"/>
                    <a:pt x="943" y="4623"/>
                    <a:pt x="882" y="4380"/>
                  </a:cubicBezTo>
                  <a:cubicBezTo>
                    <a:pt x="821" y="3894"/>
                    <a:pt x="700" y="3438"/>
                    <a:pt x="639" y="2952"/>
                  </a:cubicBezTo>
                  <a:cubicBezTo>
                    <a:pt x="426" y="1979"/>
                    <a:pt x="335" y="1006"/>
                    <a:pt x="153" y="34"/>
                  </a:cubicBezTo>
                  <a:cubicBezTo>
                    <a:pt x="141" y="10"/>
                    <a:pt x="12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6589531" y="1929970"/>
              <a:ext cx="571758" cy="415721"/>
            </a:xfrm>
            <a:custGeom>
              <a:avLst/>
              <a:gdLst/>
              <a:ahLst/>
              <a:cxnLst/>
              <a:rect l="l" t="t" r="r" b="b"/>
              <a:pathLst>
                <a:path w="29849" h="21703" extrusionOk="0">
                  <a:moveTo>
                    <a:pt x="14681" y="1"/>
                  </a:moveTo>
                  <a:cubicBezTo>
                    <a:pt x="6565" y="1"/>
                    <a:pt x="0" y="4864"/>
                    <a:pt x="0" y="10852"/>
                  </a:cubicBezTo>
                  <a:cubicBezTo>
                    <a:pt x="0" y="16840"/>
                    <a:pt x="6565" y="21703"/>
                    <a:pt x="14681" y="21703"/>
                  </a:cubicBezTo>
                  <a:cubicBezTo>
                    <a:pt x="18602" y="21703"/>
                    <a:pt x="22158" y="20548"/>
                    <a:pt x="24803" y="18694"/>
                  </a:cubicBezTo>
                  <a:lnTo>
                    <a:pt x="29849" y="19970"/>
                  </a:lnTo>
                  <a:lnTo>
                    <a:pt x="27903" y="15563"/>
                  </a:lnTo>
                  <a:cubicBezTo>
                    <a:pt x="28846" y="14165"/>
                    <a:pt x="29332" y="12523"/>
                    <a:pt x="29362" y="10852"/>
                  </a:cubicBezTo>
                  <a:cubicBezTo>
                    <a:pt x="29362" y="4864"/>
                    <a:pt x="22766" y="1"/>
                    <a:pt x="14681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6701300" y="2108706"/>
              <a:ext cx="68153" cy="58212"/>
            </a:xfrm>
            <a:custGeom>
              <a:avLst/>
              <a:gdLst/>
              <a:ahLst/>
              <a:cxnLst/>
              <a:rect l="l" t="t" r="r" b="b"/>
              <a:pathLst>
                <a:path w="3558" h="3039" extrusionOk="0">
                  <a:moveTo>
                    <a:pt x="2038" y="1"/>
                  </a:moveTo>
                  <a:cubicBezTo>
                    <a:pt x="700" y="1"/>
                    <a:pt x="1" y="1642"/>
                    <a:pt x="974" y="2585"/>
                  </a:cubicBezTo>
                  <a:cubicBezTo>
                    <a:pt x="1278" y="2899"/>
                    <a:pt x="1656" y="3039"/>
                    <a:pt x="2027" y="3039"/>
                  </a:cubicBezTo>
                  <a:cubicBezTo>
                    <a:pt x="2805" y="3039"/>
                    <a:pt x="3557" y="2426"/>
                    <a:pt x="3557" y="1521"/>
                  </a:cubicBezTo>
                  <a:cubicBezTo>
                    <a:pt x="3557" y="670"/>
                    <a:pt x="2889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6841630" y="2108706"/>
              <a:ext cx="58231" cy="58250"/>
            </a:xfrm>
            <a:custGeom>
              <a:avLst/>
              <a:gdLst/>
              <a:ahLst/>
              <a:cxnLst/>
              <a:rect l="l" t="t" r="r" b="b"/>
              <a:pathLst>
                <a:path w="3040" h="3041" extrusionOk="0">
                  <a:moveTo>
                    <a:pt x="1520" y="1"/>
                  </a:moveTo>
                  <a:cubicBezTo>
                    <a:pt x="669" y="1"/>
                    <a:pt x="0" y="670"/>
                    <a:pt x="0" y="1521"/>
                  </a:cubicBezTo>
                  <a:cubicBezTo>
                    <a:pt x="0" y="2372"/>
                    <a:pt x="669" y="3041"/>
                    <a:pt x="1520" y="3041"/>
                  </a:cubicBezTo>
                  <a:cubicBezTo>
                    <a:pt x="2371" y="3041"/>
                    <a:pt x="3040" y="2372"/>
                    <a:pt x="3040" y="1521"/>
                  </a:cubicBezTo>
                  <a:cubicBezTo>
                    <a:pt x="3040" y="670"/>
                    <a:pt x="2371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6962153" y="2108706"/>
              <a:ext cx="68134" cy="58212"/>
            </a:xfrm>
            <a:custGeom>
              <a:avLst/>
              <a:gdLst/>
              <a:ahLst/>
              <a:cxnLst/>
              <a:rect l="l" t="t" r="r" b="b"/>
              <a:pathLst>
                <a:path w="3557" h="3039" extrusionOk="0">
                  <a:moveTo>
                    <a:pt x="2037" y="1"/>
                  </a:moveTo>
                  <a:cubicBezTo>
                    <a:pt x="669" y="1"/>
                    <a:pt x="0" y="1642"/>
                    <a:pt x="943" y="2585"/>
                  </a:cubicBezTo>
                  <a:cubicBezTo>
                    <a:pt x="1257" y="2899"/>
                    <a:pt x="1641" y="3039"/>
                    <a:pt x="2017" y="3039"/>
                  </a:cubicBezTo>
                  <a:cubicBezTo>
                    <a:pt x="2805" y="3039"/>
                    <a:pt x="3557" y="2426"/>
                    <a:pt x="3557" y="1521"/>
                  </a:cubicBezTo>
                  <a:cubicBezTo>
                    <a:pt x="3557" y="670"/>
                    <a:pt x="2857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5684764" y="1375107"/>
              <a:ext cx="434914" cy="496076"/>
            </a:xfrm>
            <a:custGeom>
              <a:avLst/>
              <a:gdLst/>
              <a:ahLst/>
              <a:cxnLst/>
              <a:rect l="l" t="t" r="r" b="b"/>
              <a:pathLst>
                <a:path w="22705" h="25898" extrusionOk="0">
                  <a:moveTo>
                    <a:pt x="11319" y="0"/>
                  </a:moveTo>
                  <a:cubicBezTo>
                    <a:pt x="3510" y="0"/>
                    <a:pt x="0" y="7335"/>
                    <a:pt x="546" y="11976"/>
                  </a:cubicBezTo>
                  <a:cubicBezTo>
                    <a:pt x="1337" y="19089"/>
                    <a:pt x="5896" y="20396"/>
                    <a:pt x="6656" y="22280"/>
                  </a:cubicBezTo>
                  <a:cubicBezTo>
                    <a:pt x="7051" y="23466"/>
                    <a:pt x="7355" y="24682"/>
                    <a:pt x="7598" y="25898"/>
                  </a:cubicBezTo>
                  <a:lnTo>
                    <a:pt x="15015" y="25898"/>
                  </a:lnTo>
                  <a:cubicBezTo>
                    <a:pt x="15258" y="24682"/>
                    <a:pt x="15592" y="23466"/>
                    <a:pt x="15987" y="22280"/>
                  </a:cubicBezTo>
                  <a:cubicBezTo>
                    <a:pt x="16747" y="20396"/>
                    <a:pt x="21306" y="19119"/>
                    <a:pt x="22158" y="12037"/>
                  </a:cubicBezTo>
                  <a:cubicBezTo>
                    <a:pt x="22705" y="7356"/>
                    <a:pt x="19209" y="1"/>
                    <a:pt x="11367" y="1"/>
                  </a:cubicBezTo>
                  <a:cubicBezTo>
                    <a:pt x="11351" y="0"/>
                    <a:pt x="11335" y="0"/>
                    <a:pt x="1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5821569" y="1654004"/>
              <a:ext cx="48328" cy="227083"/>
            </a:xfrm>
            <a:custGeom>
              <a:avLst/>
              <a:gdLst/>
              <a:ahLst/>
              <a:cxnLst/>
              <a:rect l="l" t="t" r="r" b="b"/>
              <a:pathLst>
                <a:path w="2523" h="11855" extrusionOk="0">
                  <a:moveTo>
                    <a:pt x="365" y="0"/>
                  </a:moveTo>
                  <a:lnTo>
                    <a:pt x="0" y="61"/>
                  </a:lnTo>
                  <a:lnTo>
                    <a:pt x="2158" y="11854"/>
                  </a:lnTo>
                  <a:lnTo>
                    <a:pt x="2523" y="1179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5932763" y="1654579"/>
              <a:ext cx="49516" cy="226508"/>
            </a:xfrm>
            <a:custGeom>
              <a:avLst/>
              <a:gdLst/>
              <a:ahLst/>
              <a:cxnLst/>
              <a:rect l="l" t="t" r="r" b="b"/>
              <a:pathLst>
                <a:path w="2585" h="11825" extrusionOk="0">
                  <a:moveTo>
                    <a:pt x="2220" y="0"/>
                  </a:moveTo>
                  <a:lnTo>
                    <a:pt x="1" y="11763"/>
                  </a:lnTo>
                  <a:lnTo>
                    <a:pt x="365" y="11824"/>
                  </a:lnTo>
                  <a:lnTo>
                    <a:pt x="2584" y="61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5826798" y="1639446"/>
              <a:ext cx="152570" cy="90833"/>
            </a:xfrm>
            <a:custGeom>
              <a:avLst/>
              <a:gdLst/>
              <a:ahLst/>
              <a:cxnLst/>
              <a:rect l="l" t="t" r="r" b="b"/>
              <a:pathLst>
                <a:path w="7965" h="4742" extrusionOk="0">
                  <a:moveTo>
                    <a:pt x="2220" y="213"/>
                  </a:moveTo>
                  <a:cubicBezTo>
                    <a:pt x="2402" y="213"/>
                    <a:pt x="2584" y="304"/>
                    <a:pt x="2675" y="486"/>
                  </a:cubicBezTo>
                  <a:cubicBezTo>
                    <a:pt x="2949" y="1003"/>
                    <a:pt x="2706" y="2128"/>
                    <a:pt x="2311" y="2827"/>
                  </a:cubicBezTo>
                  <a:lnTo>
                    <a:pt x="2220" y="2948"/>
                  </a:lnTo>
                  <a:cubicBezTo>
                    <a:pt x="1764" y="2006"/>
                    <a:pt x="1612" y="882"/>
                    <a:pt x="1855" y="426"/>
                  </a:cubicBezTo>
                  <a:cubicBezTo>
                    <a:pt x="1946" y="304"/>
                    <a:pt x="2068" y="213"/>
                    <a:pt x="2220" y="213"/>
                  </a:cubicBezTo>
                  <a:close/>
                  <a:moveTo>
                    <a:pt x="5441" y="213"/>
                  </a:moveTo>
                  <a:cubicBezTo>
                    <a:pt x="5563" y="213"/>
                    <a:pt x="5685" y="304"/>
                    <a:pt x="5745" y="426"/>
                  </a:cubicBezTo>
                  <a:cubicBezTo>
                    <a:pt x="6049" y="912"/>
                    <a:pt x="5867" y="2189"/>
                    <a:pt x="5411" y="3161"/>
                  </a:cubicBezTo>
                  <a:cubicBezTo>
                    <a:pt x="5320" y="3070"/>
                    <a:pt x="5259" y="2979"/>
                    <a:pt x="5198" y="2888"/>
                  </a:cubicBezTo>
                  <a:cubicBezTo>
                    <a:pt x="4803" y="2158"/>
                    <a:pt x="4682" y="1034"/>
                    <a:pt x="5016" y="517"/>
                  </a:cubicBezTo>
                  <a:cubicBezTo>
                    <a:pt x="5077" y="334"/>
                    <a:pt x="5259" y="213"/>
                    <a:pt x="5441" y="213"/>
                  </a:cubicBezTo>
                  <a:close/>
                  <a:moveTo>
                    <a:pt x="5472" y="0"/>
                  </a:moveTo>
                  <a:cubicBezTo>
                    <a:pt x="5198" y="31"/>
                    <a:pt x="4986" y="152"/>
                    <a:pt x="4864" y="395"/>
                  </a:cubicBezTo>
                  <a:cubicBezTo>
                    <a:pt x="4530" y="1003"/>
                    <a:pt x="4621" y="2189"/>
                    <a:pt x="5077" y="2979"/>
                  </a:cubicBezTo>
                  <a:cubicBezTo>
                    <a:pt x="5138" y="3100"/>
                    <a:pt x="5229" y="3252"/>
                    <a:pt x="5320" y="3344"/>
                  </a:cubicBezTo>
                  <a:cubicBezTo>
                    <a:pt x="5289" y="3404"/>
                    <a:pt x="5259" y="3465"/>
                    <a:pt x="5229" y="3526"/>
                  </a:cubicBezTo>
                  <a:cubicBezTo>
                    <a:pt x="4864" y="4164"/>
                    <a:pt x="4408" y="4529"/>
                    <a:pt x="3952" y="4529"/>
                  </a:cubicBezTo>
                  <a:cubicBezTo>
                    <a:pt x="3253" y="4529"/>
                    <a:pt x="2706" y="3769"/>
                    <a:pt x="2463" y="3313"/>
                  </a:cubicBezTo>
                  <a:cubicBezTo>
                    <a:pt x="2432" y="3283"/>
                    <a:pt x="2402" y="3222"/>
                    <a:pt x="2372" y="3161"/>
                  </a:cubicBezTo>
                  <a:cubicBezTo>
                    <a:pt x="2402" y="3070"/>
                    <a:pt x="2463" y="3009"/>
                    <a:pt x="2523" y="2918"/>
                  </a:cubicBezTo>
                  <a:cubicBezTo>
                    <a:pt x="2949" y="2158"/>
                    <a:pt x="3192" y="942"/>
                    <a:pt x="2858" y="365"/>
                  </a:cubicBezTo>
                  <a:cubicBezTo>
                    <a:pt x="2736" y="152"/>
                    <a:pt x="2493" y="31"/>
                    <a:pt x="2250" y="31"/>
                  </a:cubicBezTo>
                  <a:cubicBezTo>
                    <a:pt x="2037" y="31"/>
                    <a:pt x="1824" y="152"/>
                    <a:pt x="1733" y="334"/>
                  </a:cubicBezTo>
                  <a:cubicBezTo>
                    <a:pt x="1399" y="912"/>
                    <a:pt x="1642" y="2158"/>
                    <a:pt x="2128" y="3131"/>
                  </a:cubicBezTo>
                  <a:cubicBezTo>
                    <a:pt x="2007" y="3313"/>
                    <a:pt x="1794" y="3435"/>
                    <a:pt x="1581" y="3465"/>
                  </a:cubicBezTo>
                  <a:cubicBezTo>
                    <a:pt x="639" y="3465"/>
                    <a:pt x="213" y="1246"/>
                    <a:pt x="213" y="1216"/>
                  </a:cubicBezTo>
                  <a:lnTo>
                    <a:pt x="1" y="1277"/>
                  </a:lnTo>
                  <a:cubicBezTo>
                    <a:pt x="31" y="1368"/>
                    <a:pt x="457" y="3648"/>
                    <a:pt x="1581" y="3648"/>
                  </a:cubicBezTo>
                  <a:cubicBezTo>
                    <a:pt x="1824" y="3648"/>
                    <a:pt x="2068" y="3496"/>
                    <a:pt x="2220" y="3313"/>
                  </a:cubicBezTo>
                  <a:cubicBezTo>
                    <a:pt x="2220" y="3344"/>
                    <a:pt x="2250" y="3374"/>
                    <a:pt x="2280" y="3435"/>
                  </a:cubicBezTo>
                  <a:cubicBezTo>
                    <a:pt x="2767" y="4255"/>
                    <a:pt x="3344" y="4742"/>
                    <a:pt x="3922" y="4742"/>
                  </a:cubicBezTo>
                  <a:cubicBezTo>
                    <a:pt x="4590" y="4742"/>
                    <a:pt x="5077" y="4134"/>
                    <a:pt x="5411" y="3587"/>
                  </a:cubicBezTo>
                  <a:lnTo>
                    <a:pt x="5502" y="3465"/>
                  </a:lnTo>
                  <a:cubicBezTo>
                    <a:pt x="5715" y="3678"/>
                    <a:pt x="6019" y="3800"/>
                    <a:pt x="6323" y="3800"/>
                  </a:cubicBezTo>
                  <a:cubicBezTo>
                    <a:pt x="7265" y="3800"/>
                    <a:pt x="7934" y="1520"/>
                    <a:pt x="7964" y="1429"/>
                  </a:cubicBezTo>
                  <a:lnTo>
                    <a:pt x="7782" y="1368"/>
                  </a:lnTo>
                  <a:cubicBezTo>
                    <a:pt x="7600" y="2006"/>
                    <a:pt x="6992" y="3617"/>
                    <a:pt x="6323" y="3617"/>
                  </a:cubicBezTo>
                  <a:cubicBezTo>
                    <a:pt x="6019" y="3617"/>
                    <a:pt x="5745" y="3496"/>
                    <a:pt x="5563" y="3283"/>
                  </a:cubicBezTo>
                  <a:cubicBezTo>
                    <a:pt x="6080" y="2219"/>
                    <a:pt x="6262" y="882"/>
                    <a:pt x="5928" y="304"/>
                  </a:cubicBezTo>
                  <a:cubicBezTo>
                    <a:pt x="5837" y="122"/>
                    <a:pt x="5654" y="31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5813983" y="1865341"/>
              <a:ext cx="175287" cy="34364"/>
            </a:xfrm>
            <a:custGeom>
              <a:avLst/>
              <a:gdLst/>
              <a:ahLst/>
              <a:cxnLst/>
              <a:rect l="l" t="t" r="r" b="b"/>
              <a:pathLst>
                <a:path w="9151" h="1794" extrusionOk="0">
                  <a:moveTo>
                    <a:pt x="1" y="1"/>
                  </a:moveTo>
                  <a:lnTo>
                    <a:pt x="1" y="1794"/>
                  </a:lnTo>
                  <a:lnTo>
                    <a:pt x="9120" y="1794"/>
                  </a:lnTo>
                  <a:lnTo>
                    <a:pt x="9150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5813983" y="1904935"/>
              <a:ext cx="174694" cy="34958"/>
            </a:xfrm>
            <a:custGeom>
              <a:avLst/>
              <a:gdLst/>
              <a:ahLst/>
              <a:cxnLst/>
              <a:rect l="l" t="t" r="r" b="b"/>
              <a:pathLst>
                <a:path w="9120" h="1825" extrusionOk="0">
                  <a:moveTo>
                    <a:pt x="1" y="0"/>
                  </a:moveTo>
                  <a:lnTo>
                    <a:pt x="1" y="1794"/>
                  </a:lnTo>
                  <a:lnTo>
                    <a:pt x="9120" y="1824"/>
                  </a:lnTo>
                  <a:lnTo>
                    <a:pt x="9120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5813983" y="1944528"/>
              <a:ext cx="174694" cy="34364"/>
            </a:xfrm>
            <a:custGeom>
              <a:avLst/>
              <a:gdLst/>
              <a:ahLst/>
              <a:cxnLst/>
              <a:rect l="l" t="t" r="r" b="b"/>
              <a:pathLst>
                <a:path w="9120" h="1794" extrusionOk="0">
                  <a:moveTo>
                    <a:pt x="1" y="0"/>
                  </a:moveTo>
                  <a:lnTo>
                    <a:pt x="1" y="1794"/>
                  </a:lnTo>
                  <a:lnTo>
                    <a:pt x="9120" y="1794"/>
                  </a:lnTo>
                  <a:lnTo>
                    <a:pt x="9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5903648" y="1263319"/>
              <a:ext cx="9922" cy="56488"/>
            </a:xfrm>
            <a:custGeom>
              <a:avLst/>
              <a:gdLst/>
              <a:ahLst/>
              <a:cxnLst/>
              <a:rect l="l" t="t" r="r" b="b"/>
              <a:pathLst>
                <a:path w="518" h="2949" extrusionOk="0">
                  <a:moveTo>
                    <a:pt x="305" y="1"/>
                  </a:moveTo>
                  <a:lnTo>
                    <a:pt x="305" y="1"/>
                  </a:lnTo>
                  <a:cubicBezTo>
                    <a:pt x="31" y="973"/>
                    <a:pt x="1" y="1976"/>
                    <a:pt x="244" y="2949"/>
                  </a:cubicBezTo>
                  <a:cubicBezTo>
                    <a:pt x="518" y="1976"/>
                    <a:pt x="518" y="973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5750523" y="1302338"/>
              <a:ext cx="27392" cy="49497"/>
            </a:xfrm>
            <a:custGeom>
              <a:avLst/>
              <a:gdLst/>
              <a:ahLst/>
              <a:cxnLst/>
              <a:rect l="l" t="t" r="r" b="b"/>
              <a:pathLst>
                <a:path w="1430" h="2584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486"/>
                    <a:pt x="305" y="942"/>
                    <a:pt x="578" y="1398"/>
                  </a:cubicBezTo>
                  <a:cubicBezTo>
                    <a:pt x="791" y="1824"/>
                    <a:pt x="1095" y="2219"/>
                    <a:pt x="1429" y="2584"/>
                  </a:cubicBezTo>
                  <a:cubicBezTo>
                    <a:pt x="1308" y="2097"/>
                    <a:pt x="1125" y="1611"/>
                    <a:pt x="882" y="1186"/>
                  </a:cubicBezTo>
                  <a:cubicBezTo>
                    <a:pt x="639" y="760"/>
                    <a:pt x="335" y="3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5632336" y="1415275"/>
              <a:ext cx="48922" cy="29135"/>
            </a:xfrm>
            <a:custGeom>
              <a:avLst/>
              <a:gdLst/>
              <a:ahLst/>
              <a:cxnLst/>
              <a:rect l="l" t="t" r="r" b="b"/>
              <a:pathLst>
                <a:path w="2554" h="1521" extrusionOk="0">
                  <a:moveTo>
                    <a:pt x="0" y="1"/>
                  </a:moveTo>
                  <a:lnTo>
                    <a:pt x="0" y="1"/>
                  </a:lnTo>
                  <a:cubicBezTo>
                    <a:pt x="365" y="366"/>
                    <a:pt x="730" y="670"/>
                    <a:pt x="1186" y="913"/>
                  </a:cubicBezTo>
                  <a:cubicBezTo>
                    <a:pt x="1611" y="1186"/>
                    <a:pt x="2067" y="1369"/>
                    <a:pt x="2554" y="1521"/>
                  </a:cubicBezTo>
                  <a:cubicBezTo>
                    <a:pt x="1855" y="791"/>
                    <a:pt x="973" y="27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5586920" y="1568745"/>
              <a:ext cx="56488" cy="7260"/>
            </a:xfrm>
            <a:custGeom>
              <a:avLst/>
              <a:gdLst/>
              <a:ahLst/>
              <a:cxnLst/>
              <a:rect l="l" t="t" r="r" b="b"/>
              <a:pathLst>
                <a:path w="2949" h="379" extrusionOk="0">
                  <a:moveTo>
                    <a:pt x="1332" y="0"/>
                  </a:moveTo>
                  <a:cubicBezTo>
                    <a:pt x="879" y="0"/>
                    <a:pt x="430" y="54"/>
                    <a:pt x="1" y="165"/>
                  </a:cubicBezTo>
                  <a:cubicBezTo>
                    <a:pt x="501" y="311"/>
                    <a:pt x="1028" y="379"/>
                    <a:pt x="1557" y="379"/>
                  </a:cubicBezTo>
                  <a:cubicBezTo>
                    <a:pt x="2024" y="379"/>
                    <a:pt x="2493" y="326"/>
                    <a:pt x="2949" y="226"/>
                  </a:cubicBezTo>
                  <a:cubicBezTo>
                    <a:pt x="2420" y="77"/>
                    <a:pt x="1873" y="0"/>
                    <a:pt x="1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5625345" y="1702907"/>
              <a:ext cx="49516" cy="27966"/>
            </a:xfrm>
            <a:custGeom>
              <a:avLst/>
              <a:gdLst/>
              <a:ahLst/>
              <a:cxnLst/>
              <a:rect l="l" t="t" r="r" b="b"/>
              <a:pathLst>
                <a:path w="2585" h="1460" extrusionOk="0">
                  <a:moveTo>
                    <a:pt x="2584" y="0"/>
                  </a:moveTo>
                  <a:lnTo>
                    <a:pt x="2584" y="0"/>
                  </a:lnTo>
                  <a:cubicBezTo>
                    <a:pt x="2098" y="122"/>
                    <a:pt x="1642" y="304"/>
                    <a:pt x="1217" y="578"/>
                  </a:cubicBezTo>
                  <a:cubicBezTo>
                    <a:pt x="761" y="791"/>
                    <a:pt x="365" y="1094"/>
                    <a:pt x="1" y="1459"/>
                  </a:cubicBezTo>
                  <a:cubicBezTo>
                    <a:pt x="973" y="1186"/>
                    <a:pt x="1855" y="699"/>
                    <a:pt x="2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6123164" y="1713385"/>
              <a:ext cx="48922" cy="29135"/>
            </a:xfrm>
            <a:custGeom>
              <a:avLst/>
              <a:gdLst/>
              <a:ahLst/>
              <a:cxnLst/>
              <a:rect l="l" t="t" r="r" b="b"/>
              <a:pathLst>
                <a:path w="2554" h="1521" extrusionOk="0">
                  <a:moveTo>
                    <a:pt x="0" y="0"/>
                  </a:moveTo>
                  <a:lnTo>
                    <a:pt x="0" y="0"/>
                  </a:lnTo>
                  <a:cubicBezTo>
                    <a:pt x="699" y="730"/>
                    <a:pt x="1581" y="1247"/>
                    <a:pt x="2553" y="1520"/>
                  </a:cubicBezTo>
                  <a:cubicBezTo>
                    <a:pt x="1854" y="821"/>
                    <a:pt x="973" y="30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6160995" y="1581656"/>
              <a:ext cx="56507" cy="7739"/>
            </a:xfrm>
            <a:custGeom>
              <a:avLst/>
              <a:gdLst/>
              <a:ahLst/>
              <a:cxnLst/>
              <a:rect l="l" t="t" r="r" b="b"/>
              <a:pathLst>
                <a:path w="2950" h="404" extrusionOk="0">
                  <a:moveTo>
                    <a:pt x="1227" y="0"/>
                  </a:moveTo>
                  <a:cubicBezTo>
                    <a:pt x="807" y="0"/>
                    <a:pt x="404" y="59"/>
                    <a:pt x="1" y="160"/>
                  </a:cubicBezTo>
                  <a:cubicBezTo>
                    <a:pt x="487" y="312"/>
                    <a:pt x="973" y="403"/>
                    <a:pt x="1490" y="403"/>
                  </a:cubicBezTo>
                  <a:cubicBezTo>
                    <a:pt x="1976" y="403"/>
                    <a:pt x="2463" y="342"/>
                    <a:pt x="2949" y="221"/>
                  </a:cubicBezTo>
                  <a:cubicBezTo>
                    <a:pt x="2493" y="69"/>
                    <a:pt x="1976" y="8"/>
                    <a:pt x="1490" y="8"/>
                  </a:cubicBezTo>
                  <a:cubicBezTo>
                    <a:pt x="1402" y="3"/>
                    <a:pt x="1314" y="0"/>
                    <a:pt x="1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6129562" y="1427515"/>
              <a:ext cx="49516" cy="27372"/>
            </a:xfrm>
            <a:custGeom>
              <a:avLst/>
              <a:gdLst/>
              <a:ahLst/>
              <a:cxnLst/>
              <a:rect l="l" t="t" r="r" b="b"/>
              <a:pathLst>
                <a:path w="2585" h="1429" extrusionOk="0">
                  <a:moveTo>
                    <a:pt x="2584" y="0"/>
                  </a:moveTo>
                  <a:lnTo>
                    <a:pt x="2584" y="0"/>
                  </a:lnTo>
                  <a:cubicBezTo>
                    <a:pt x="2098" y="91"/>
                    <a:pt x="1611" y="304"/>
                    <a:pt x="1186" y="547"/>
                  </a:cubicBezTo>
                  <a:cubicBezTo>
                    <a:pt x="760" y="790"/>
                    <a:pt x="365" y="1064"/>
                    <a:pt x="0" y="1429"/>
                  </a:cubicBezTo>
                  <a:cubicBezTo>
                    <a:pt x="487" y="1307"/>
                    <a:pt x="943" y="1125"/>
                    <a:pt x="1368" y="851"/>
                  </a:cubicBezTo>
                  <a:cubicBezTo>
                    <a:pt x="1824" y="638"/>
                    <a:pt x="2219" y="334"/>
                    <a:pt x="2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6036986" y="1309310"/>
              <a:ext cx="29135" cy="48347"/>
            </a:xfrm>
            <a:custGeom>
              <a:avLst/>
              <a:gdLst/>
              <a:ahLst/>
              <a:cxnLst/>
              <a:rect l="l" t="t" r="r" b="b"/>
              <a:pathLst>
                <a:path w="1521" h="2524" extrusionOk="0">
                  <a:moveTo>
                    <a:pt x="1520" y="1"/>
                  </a:moveTo>
                  <a:lnTo>
                    <a:pt x="1520" y="1"/>
                  </a:lnTo>
                  <a:cubicBezTo>
                    <a:pt x="1156" y="335"/>
                    <a:pt x="852" y="730"/>
                    <a:pt x="578" y="1156"/>
                  </a:cubicBezTo>
                  <a:cubicBezTo>
                    <a:pt x="335" y="1581"/>
                    <a:pt x="122" y="2037"/>
                    <a:pt x="0" y="2524"/>
                  </a:cubicBezTo>
                  <a:cubicBezTo>
                    <a:pt x="700" y="1825"/>
                    <a:pt x="1247" y="943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ial Inclusion Project Proposal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BEBEB"/>
      </a:lt2>
      <a:accent1>
        <a:srgbClr val="FFC727"/>
      </a:accent1>
      <a:accent2>
        <a:srgbClr val="37474F"/>
      </a:accent2>
      <a:accent3>
        <a:srgbClr val="DBDBDB"/>
      </a:accent3>
      <a:accent4>
        <a:srgbClr val="F7A9A0"/>
      </a:accent4>
      <a:accent5>
        <a:srgbClr val="DD6A57"/>
      </a:accent5>
      <a:accent6>
        <a:srgbClr val="AD6359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342</Words>
  <Application>Microsoft Office PowerPoint</Application>
  <PresentationFormat>On-screen Show (16:9)</PresentationFormat>
  <Paragraphs>67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Source Sans Pro</vt:lpstr>
      <vt:lpstr>Archivo Black</vt:lpstr>
      <vt:lpstr>Arial</vt:lpstr>
      <vt:lpstr>Social Inclusion Project Proposal by Slidesgo</vt:lpstr>
      <vt:lpstr>Menadžment stilovi</vt:lpstr>
      <vt:lpstr>PowerPoint Presentation</vt:lpstr>
      <vt:lpstr>Stilovi</vt:lpstr>
      <vt:lpstr>Autokratski stil</vt:lpstr>
      <vt:lpstr>PowerPoint Presentation</vt:lpstr>
      <vt:lpstr>Mane / Prednosti</vt:lpstr>
      <vt:lpstr>Demokratski stilovi</vt:lpstr>
      <vt:lpstr>PowerPoint Presentation</vt:lpstr>
      <vt:lpstr>Konsultativni stil</vt:lpstr>
      <vt:lpstr>PowerPoint Presentation</vt:lpstr>
      <vt:lpstr>Participativni stil</vt:lpstr>
      <vt:lpstr>PowerPoint Presentation</vt:lpstr>
      <vt:lpstr>Konsenzus stil</vt:lpstr>
      <vt:lpstr>PowerPoint Presentation</vt:lpstr>
      <vt:lpstr>Stil  “laissez-faire”</vt:lpstr>
      <vt:lpstr>PowerPoint Presentation</vt:lpstr>
      <vt:lpstr>PowerPoint Presentation</vt:lpstr>
      <vt:lpstr>PowerPoint Presentation</vt:lpstr>
      <vt:lpstr>Kako izabrati stil ?</vt:lpstr>
      <vt:lpstr>PowerPoint Presentation</vt:lpstr>
      <vt:lpstr>PowerPoint Presentation</vt:lpstr>
      <vt:lpstr>PowerPoint Presentation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Menadžment stilovi</dc:title>
  <dc:creator>BojanStudio</dc:creator>
  <cp:lastModifiedBy>BojanStudio</cp:lastModifiedBy>
  <cp:revision>28</cp:revision>
  <dcterms:modified xsi:type="dcterms:W3CDTF">2021-02-26T11:56:58Z</dcterms:modified>
</cp:coreProperties>
</file>