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0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79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6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5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0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7FB4-D2D9-4D67-937D-FEF409CB2494}" type="datetimeFigureOut">
              <a:rPr lang="en-US" smtClean="0"/>
              <a:t>31-Jan-22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02389-9FE5-4EA1-8D2A-F2C46177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8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4D48-5F23-4890-AD40-7CFCDBDAE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8849" y="1254812"/>
            <a:ext cx="8791575" cy="2387600"/>
          </a:xfrm>
        </p:spPr>
        <p:txBody>
          <a:bodyPr>
            <a:normAutofit/>
          </a:bodyPr>
          <a:lstStyle/>
          <a:p>
            <a:r>
              <a:rPr lang="mk-M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Користење техники на машинско учење за по лесна класификација на карцином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49128-1D77-4AEC-AAD6-F3CEA7DD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3861" y="5603188"/>
            <a:ext cx="3908110" cy="492580"/>
          </a:xfrm>
        </p:spPr>
        <p:txBody>
          <a:bodyPr/>
          <a:lstStyle/>
          <a:p>
            <a:r>
              <a:rPr lang="mk-MK" dirty="0"/>
              <a:t>Изработил: Бојан </a:t>
            </a:r>
            <a:r>
              <a:rPr lang="mk-MK" dirty="0" err="1"/>
              <a:t>робев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33-F2A6-4A40-BB8D-F78C2051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Проблем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BB02-1B16-4515-977C-C54008E6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17463"/>
          </a:xfrm>
        </p:spPr>
        <p:txBody>
          <a:bodyPr/>
          <a:lstStyle/>
          <a:p>
            <a:r>
              <a:rPr lang="mk-M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Колоректалниот</a:t>
            </a:r>
            <a:r>
              <a:rPr lang="mk-M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mk-MK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аденокарцином</a:t>
            </a:r>
            <a:r>
              <a:rPr lang="mk-M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кој потекнува од структурите на цревните жлезди, е најчестиот облик на рак на дебелото црево. Морфологијата, односно големината, обликот и структурата на цревните жлезди се користи од страна на патолозите за информирање на прогнозата и планирање на третманот на поединечни пациенти. Постигнувањето на точни и прецизни резултати е сè уште голем предизвик во модерната патологија. Автоматизиран пристап кој ја предвидува морфологијата на жлездите е решение за проблемот.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1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8" name="Group 129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29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2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3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9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0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1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60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1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2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2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3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4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5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6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7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8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9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0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71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1" descr="Diagram&#10;&#10;Description automatically generated">
            <a:extLst>
              <a:ext uri="{FF2B5EF4-FFF2-40B4-BE49-F238E27FC236}">
                <a16:creationId xmlns:a16="http://schemas.microsoft.com/office/drawing/2014/main" id="{D49D593B-E2D4-4099-A6CC-1DBE132A0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960"/>
          <a:stretch/>
        </p:blipFill>
        <p:spPr bwMode="auto">
          <a:xfrm>
            <a:off x="1302278" y="1136606"/>
            <a:ext cx="9584265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C3C38784-7908-43E4-A713-7105473A3F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4" r="7754" b="1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477D7-58D7-446F-BE0E-1DFFE4BF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mk-MK" sz="3200"/>
              <a:t>Модел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CA55-3AF3-4047-84B7-CC637676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600"/>
              </a:spcBef>
              <a:spcAft>
                <a:spcPts val="450"/>
              </a:spcAft>
              <a:buNone/>
            </a:pPr>
            <a:r>
              <a:rPr lang="mk-MK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Моделот </a:t>
            </a:r>
            <a:r>
              <a:rPr lang="mk-MK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има вкупно пет слоеви каде што секој слој поседува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Convolutional2D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LeakyRelu activation function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SpatialDropout2D ја има истата функција како Dropout, но во SpatialDropout2D отфрлува цели 2D feature maps (со ова се подобруваат независностите на feature maps-от)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AveragePooling2D ја намалува димензијата на сликата, односно (2, 2) значи намалување на ширината и висината на сликата </a:t>
            </a:r>
            <a:r>
              <a:rPr lang="mk-MK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пола</a:t>
            </a:r>
            <a:r>
              <a:rPr lang="mk-MK" sz="1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во однос на оригиналната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A202DE4-B269-4DA1-AD54-CD3E5DB8B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527" y="1816101"/>
            <a:ext cx="6197644" cy="326925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7622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7506-3B2D-48CC-8987-CC0F87C5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166" y="-313812"/>
            <a:ext cx="9905998" cy="1478570"/>
          </a:xfrm>
        </p:spPr>
        <p:txBody>
          <a:bodyPr/>
          <a:lstStyle/>
          <a:p>
            <a:r>
              <a:rPr lang="mk-MK" dirty="0"/>
              <a:t>Резултати</a:t>
            </a:r>
            <a:endParaRPr lang="en-US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AD40CEED-58C1-4658-A781-18C89920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0" y="1164758"/>
            <a:ext cx="5032226" cy="514312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010C685-8918-40D5-94AA-13A4872F7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340" y="1164757"/>
            <a:ext cx="6075621" cy="51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9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8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0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57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1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8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12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5FDF5-2F6C-4575-A91A-C28410A28D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54296" y="963613"/>
            <a:ext cx="6013703" cy="4149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Ви благодарам на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467362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169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Tw Cen MT</vt:lpstr>
      <vt:lpstr>Circuit</vt:lpstr>
      <vt:lpstr>Користење техники на машинско учење за по лесна класификација на карцином </vt:lpstr>
      <vt:lpstr>Проблем</vt:lpstr>
      <vt:lpstr>PowerPoint Presentation</vt:lpstr>
      <vt:lpstr>PowerPoint Presentation</vt:lpstr>
      <vt:lpstr>Модел</vt:lpstr>
      <vt:lpstr>Резултати</vt:lpstr>
      <vt:lpstr>Ви благодарам на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Користење техники на машинско учење за по лесна класификација на карцином </dc:title>
  <dc:creator>Робев Бојан</dc:creator>
  <cp:lastModifiedBy>Робев Бојан</cp:lastModifiedBy>
  <cp:revision>1</cp:revision>
  <dcterms:created xsi:type="dcterms:W3CDTF">2022-01-31T21:17:47Z</dcterms:created>
  <dcterms:modified xsi:type="dcterms:W3CDTF">2022-01-31T22:52:09Z</dcterms:modified>
</cp:coreProperties>
</file>