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76" r:id="rId4"/>
    <p:sldId id="274" r:id="rId5"/>
    <p:sldId id="258" r:id="rId6"/>
    <p:sldId id="275" r:id="rId7"/>
    <p:sldId id="273"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6"/>
    <p:restoredTop sz="94618"/>
  </p:normalViewPr>
  <p:slideViewPr>
    <p:cSldViewPr snapToGrid="0">
      <p:cViewPr varScale="1">
        <p:scale>
          <a:sx n="118" d="100"/>
          <a:sy n="118" d="100"/>
        </p:scale>
        <p:origin x="248" y="2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1143000" y="685800"/>
            <a:ext cx="4572000" cy="3429000"/>
          </a:xfrm>
          <a:prstGeom prst="rect">
            <a:avLst/>
          </a:prstGeom>
        </p:spPr>
        <p:txBody>
          <a:bodyPr/>
          <a:lstStyle/>
          <a:p>
            <a:endParaRPr/>
          </a:p>
        </p:txBody>
      </p:sp>
      <p:sp>
        <p:nvSpPr>
          <p:cNvPr id="515" name="Shape 5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13" name="Hello there,I’m a title slide"/>
          <p:cNvSpPr txBox="1">
            <a:spLocks noGrp="1"/>
          </p:cNvSpPr>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5" y="4320873"/>
            <a:ext cx="3749161"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6" cy="809626"/>
          </a:xfrm>
          <a:prstGeom prst="rect">
            <a:avLst/>
          </a:prstGeom>
          <a:ln w="12700">
            <a:miter lim="400000"/>
          </a:ln>
        </p:spPr>
      </p:pic>
      <p:sp>
        <p:nvSpPr>
          <p:cNvPr id="17"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12"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5" y="1639795"/>
            <a:ext cx="539981" cy="343047"/>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25_Custom Layout">
    <p:bg>
      <p:bgPr>
        <a:solidFill>
          <a:schemeClr val="accent3"/>
        </a:solidFill>
        <a:effectLst/>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39"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40"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1"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3"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5" name="Graphic 11" descr="Graphic 11"/>
          <p:cNvPicPr>
            <a:picLocks noChangeAspect="1"/>
          </p:cNvPicPr>
          <p:nvPr/>
        </p:nvPicPr>
        <p:blipFill>
          <a:blip r:embed="rId3"/>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stretch>
            <a:fillRect/>
          </a:stretch>
        </p:blipFill>
        <p:spPr>
          <a:xfrm>
            <a:off x="8192045" y="1639795"/>
            <a:ext cx="539981" cy="343047"/>
          </a:xfrm>
          <a:prstGeom prst="rect">
            <a:avLst/>
          </a:prstGeom>
          <a:ln w="12700">
            <a:miter lim="400000"/>
          </a:ln>
        </p:spPr>
      </p:pic>
      <p:sp>
        <p:nvSpPr>
          <p:cNvPr id="148"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9" name="Graphic 18" descr="Graphic 18"/>
          <p:cNvPicPr>
            <a:picLocks noChangeAspect="1"/>
          </p:cNvPicPr>
          <p:nvPr/>
        </p:nvPicPr>
        <p:blipFill>
          <a:blip r:embed="rId4"/>
          <a:stretch>
            <a:fillRect/>
          </a:stretch>
        </p:blipFill>
        <p:spPr>
          <a:xfrm>
            <a:off x="11203906" y="555919"/>
            <a:ext cx="465579" cy="520714"/>
          </a:xfrm>
          <a:prstGeom prst="rect">
            <a:avLst/>
          </a:prstGeom>
          <a:ln w="12700">
            <a:miter lim="400000"/>
          </a:ln>
        </p:spPr>
      </p:pic>
      <p:sp>
        <p:nvSpPr>
          <p:cNvPr id="15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58"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59" name="Lorem ipsum dolor sit amet, consectetur adipiscing elit."/>
          <p:cNvSpPr txBox="1">
            <a:spLocks noGrp="1"/>
          </p:cNvSpPr>
          <p:nvPr>
            <p:ph type="title" hasCustomPrompt="1"/>
          </p:nvPr>
        </p:nvSpPr>
        <p:spPr>
          <a:xfrm>
            <a:off x="4448014" y="4311553"/>
            <a:ext cx="7083588" cy="987066"/>
          </a:xfrm>
          <a:prstGeom prst="rect">
            <a:avLst/>
          </a:prstGeom>
        </p:spPr>
        <p:txBody>
          <a:bodyPr anchor="b"/>
          <a:lstStyle/>
          <a:p>
            <a:r>
              <a:t>Lorem ipsum dolor sit amet, consectetur adipiscing elit.</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7"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68"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lvl1pPr>
          </a:lstStyle>
          <a:p>
            <a:r>
              <a:t>Lorem ipsum dolor sit amet, consectetur adipiscing elit.</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6"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177" name="Lorem ipsum dolor sit amet"/>
          <p:cNvSpPr txBox="1">
            <a:spLocks noGrp="1"/>
          </p:cNvSpPr>
          <p:nvPr>
            <p:ph type="title" hasCustomPrompt="1"/>
          </p:nvPr>
        </p:nvSpPr>
        <p:spPr>
          <a:xfrm>
            <a:off x="7237707" y="2499256"/>
            <a:ext cx="4431778" cy="1434496"/>
          </a:xfrm>
          <a:prstGeom prst="rect">
            <a:avLst/>
          </a:prstGeom>
        </p:spPr>
        <p:txBody>
          <a:bodyPr anchor="b"/>
          <a:lstStyle>
            <a:lvl1pPr>
              <a:defRPr sz="5400"/>
            </a:lvl1pPr>
          </a:lstStyle>
          <a:p>
            <a:r>
              <a:t>Lorem ipsum dolor sit amet</a:t>
            </a:r>
          </a:p>
        </p:txBody>
      </p:sp>
      <p:sp>
        <p:nvSpPr>
          <p:cNvPr id="178" name="Body Level One…"/>
          <p:cNvSpPr txBox="1">
            <a:spLocks noGrp="1"/>
          </p:cNvSpPr>
          <p:nvPr>
            <p:ph type="body" sz="quarter" idx="1" hasCustomPrompt="1"/>
          </p:nvPr>
        </p:nvSpPr>
        <p:spPr>
          <a:xfrm>
            <a:off x="7237707" y="4107843"/>
            <a:ext cx="4431778" cy="231853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12" name="Picture Placeholder 14"/>
          <p:cNvSpPr>
            <a:spLocks noGrp="1"/>
          </p:cNvSpPr>
          <p:nvPr>
            <p:ph type="pic" idx="21"/>
          </p:nvPr>
        </p:nvSpPr>
        <p:spPr>
          <a:xfrm>
            <a:off x="660399" y="488961"/>
            <a:ext cx="9345477" cy="5939519"/>
          </a:xfrm>
          <a:prstGeom prst="rect">
            <a:avLst/>
          </a:prstGeom>
        </p:spPr>
        <p:txBody>
          <a:bodyPr lIns="91439" rIns="91439"/>
          <a:lstStyle/>
          <a:p>
            <a:endParaRPr/>
          </a:p>
        </p:txBody>
      </p:sp>
      <p:sp>
        <p:nvSpPr>
          <p:cNvPr id="213"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4" name="Graphic 5" descr="Graphic 5"/>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25" name="Hello there,I’m a title slide"/>
          <p:cNvSpPr txBox="1">
            <a:spLocks noGrp="1"/>
          </p:cNvSpPr>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2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2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23"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4"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5"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6"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7"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8"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6"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37"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8"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9"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0"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41"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2"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3"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5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52" name="Lorem ipsum dolor sit amet, consectetur."/>
          <p:cNvSpPr txBox="1">
            <a:spLocks noGrp="1"/>
          </p:cNvSpPr>
          <p:nvPr>
            <p:ph type="title" hasCustomPrompt="1"/>
          </p:nvPr>
        </p:nvSpPr>
        <p:spPr>
          <a:xfrm>
            <a:off x="689316" y="555919"/>
            <a:ext cx="4921072" cy="987066"/>
          </a:xfrm>
          <a:prstGeom prst="rect">
            <a:avLst/>
          </a:prstGeom>
        </p:spPr>
        <p:txBody>
          <a:bodyPr/>
          <a:lstStyle/>
          <a:p>
            <a:r>
              <a:t>Lorem ipsum dolor sit amet, consectetur.</a:t>
            </a:r>
          </a:p>
        </p:txBody>
      </p:sp>
      <p:sp>
        <p:nvSpPr>
          <p:cNvPr id="253" name="Body Level One…"/>
          <p:cNvSpPr txBox="1">
            <a:spLocks noGrp="1"/>
          </p:cNvSpPr>
          <p:nvPr>
            <p:ph type="body" sz="quarter" idx="1" hasCustomPrompt="1"/>
          </p:nvPr>
        </p:nvSpPr>
        <p:spPr>
          <a:xfrm>
            <a:off x="689316"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61" name="Picture Placeholder 10"/>
          <p:cNvSpPr>
            <a:spLocks noGrp="1"/>
          </p:cNvSpPr>
          <p:nvPr>
            <p:ph type="pic" idx="21"/>
          </p:nvPr>
        </p:nvSpPr>
        <p:spPr>
          <a:xfrm>
            <a:off x="0" y="0"/>
            <a:ext cx="6096000" cy="6858000"/>
          </a:xfrm>
          <a:prstGeom prst="rect">
            <a:avLst/>
          </a:prstGeom>
        </p:spPr>
        <p:txBody>
          <a:bodyPr lIns="91439" rIns="91439"/>
          <a:lstStyle/>
          <a:p>
            <a:endParaRPr/>
          </a:p>
        </p:txBody>
      </p:sp>
      <p:sp>
        <p:nvSpPr>
          <p:cNvPr id="262" name="Lorem ipsum dolor sit amet, consectetur."/>
          <p:cNvSpPr txBox="1">
            <a:spLocks noGrp="1"/>
          </p:cNvSpPr>
          <p:nvPr>
            <p:ph type="title" hasCustomPrompt="1"/>
          </p:nvPr>
        </p:nvSpPr>
        <p:spPr>
          <a:xfrm>
            <a:off x="6648773" y="555919"/>
            <a:ext cx="4184543" cy="987066"/>
          </a:xfrm>
          <a:prstGeom prst="rect">
            <a:avLst/>
          </a:prstGeom>
        </p:spPr>
        <p:txBody>
          <a:bodyPr/>
          <a:lstStyle/>
          <a:p>
            <a:r>
              <a:t>Lorem ipsum dolor sit amet, consectetur.</a:t>
            </a:r>
          </a:p>
        </p:txBody>
      </p:sp>
      <p:sp>
        <p:nvSpPr>
          <p:cNvPr id="263" name="Body Level One…"/>
          <p:cNvSpPr txBox="1">
            <a:spLocks noGrp="1"/>
          </p:cNvSpPr>
          <p:nvPr>
            <p:ph type="body" sz="quarter" idx="1" hasCustomPrompt="1"/>
          </p:nvPr>
        </p:nvSpPr>
        <p:spPr>
          <a:xfrm>
            <a:off x="6648771"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7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7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7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8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8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8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91"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92"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300"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01"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02"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3" name="Text Placeholder 5"/>
          <p:cNvSpPr>
            <a:spLocks noGrp="1"/>
          </p:cNvSpPr>
          <p:nvPr>
            <p:ph type="body" sz="quarter" idx="21" hasCustomPrompt="1"/>
          </p:nvPr>
        </p:nvSpPr>
        <p:spPr>
          <a:xfrm>
            <a:off x="6838122" y="555917"/>
            <a:ext cx="3856383" cy="788231"/>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pic>
        <p:nvPicPr>
          <p:cNvPr id="304" name="Graphic 11" descr="Graphic 1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0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12"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13"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4" name="Text Placeholder 5"/>
          <p:cNvSpPr>
            <a:spLocks noGrp="1"/>
          </p:cNvSpPr>
          <p:nvPr>
            <p:ph type="body" sz="quarter" idx="21" hasCustomPrompt="1"/>
          </p:nvPr>
        </p:nvSpPr>
        <p:spPr>
          <a:xfrm>
            <a:off x="6838122" y="555917"/>
            <a:ext cx="3896140" cy="788231"/>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sp>
        <p:nvSpPr>
          <p:cNvPr id="315"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16" name="Text Placeholder 5"/>
          <p:cNvSpPr>
            <a:spLocks noGrp="1"/>
          </p:cNvSpPr>
          <p:nvPr>
            <p:ph type="body" sz="quarter" idx="22" hasCustomPrompt="1"/>
          </p:nvPr>
        </p:nvSpPr>
        <p:spPr>
          <a:xfrm>
            <a:off x="698911" y="1882514"/>
            <a:ext cx="4593885" cy="1169552"/>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1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endParaRPr/>
          </a:p>
        </p:txBody>
      </p:sp>
      <p:sp>
        <p:nvSpPr>
          <p:cNvPr id="326"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27" name="Triangle 8"/>
          <p:cNvSpPr/>
          <p:nvPr/>
        </p:nvSpPr>
        <p:spPr>
          <a:xfrm rot="5400000">
            <a:off x="2374387" y="3135054"/>
            <a:ext cx="6846712" cy="5991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endParaRPr/>
          </a:p>
        </p:txBody>
      </p:sp>
      <p:sp>
        <p:nvSpPr>
          <p:cNvPr id="328" name="Body Level One…"/>
          <p:cNvSpPr txBox="1">
            <a:spLocks noGrp="1"/>
          </p:cNvSpPr>
          <p:nvPr>
            <p:ph type="body" sz="quarter" idx="1" hasCustomPrompt="1"/>
          </p:nvPr>
        </p:nvSpPr>
        <p:spPr>
          <a:xfrm>
            <a:off x="698911" y="1882514"/>
            <a:ext cx="4593885"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9" name="Text Placeholder 5"/>
          <p:cNvSpPr>
            <a:spLocks noGrp="1"/>
          </p:cNvSpPr>
          <p:nvPr>
            <p:ph type="body" sz="quarter" idx="2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a:spLocks noGrp="1"/>
          </p:cNvSpPr>
          <p:nvPr>
            <p:ph type="body" sz="quarter" idx="22" hasCustomPrompt="1"/>
          </p:nvPr>
        </p:nvSpPr>
        <p:spPr>
          <a:xfrm>
            <a:off x="6838122" y="555917"/>
            <a:ext cx="3843271" cy="788231"/>
          </a:xfrm>
          <a:prstGeom prst="rect">
            <a:avLst/>
          </a:prstGeom>
        </p:spPr>
        <p:txBody>
          <a:bodyPr>
            <a:normAutofit/>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r>
              <a:t>Lorem ipsum dolor sit amet, consectetur </a:t>
            </a:r>
          </a:p>
        </p:txBody>
      </p:sp>
      <p:pic>
        <p:nvPicPr>
          <p:cNvPr id="331" name="Graphic 13" descr="Graphic 13"/>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3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4" y="488961"/>
            <a:ext cx="9345478" cy="5939519"/>
          </a:xfrm>
          <a:prstGeom prst="rect">
            <a:avLst/>
          </a:prstGeom>
        </p:spPr>
        <p:txBody>
          <a:bodyPr lIns="91439" rIns="91439"/>
          <a:lstStyle/>
          <a:p>
            <a:endParaRPr/>
          </a:p>
        </p:txBody>
      </p:sp>
      <p:sp>
        <p:nvSpPr>
          <p:cNvPr id="36" name="Hello there,I’m a title slide"/>
          <p:cNvSpPr txBox="1">
            <a:spLocks noGrp="1"/>
          </p:cNvSpPr>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3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41" name="Text Placeholder 5"/>
          <p:cNvSpPr>
            <a:spLocks noGrp="1"/>
          </p:cNvSpPr>
          <p:nvPr>
            <p:ph type="body" sz="quarter" idx="21" hasCustomPrompt="1"/>
          </p:nvPr>
        </p:nvSpPr>
        <p:spPr>
          <a:xfrm>
            <a:off x="689316" y="555917"/>
            <a:ext cx="5406684" cy="3046990"/>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4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51" name="Text Placeholder 5"/>
          <p:cNvSpPr>
            <a:spLocks noGrp="1"/>
          </p:cNvSpPr>
          <p:nvPr>
            <p:ph type="body" sz="quarter" idx="21" hasCustomPrompt="1"/>
          </p:nvPr>
        </p:nvSpPr>
        <p:spPr>
          <a:xfrm>
            <a:off x="689316" y="555917"/>
            <a:ext cx="5406684" cy="3046990"/>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5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6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61"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2" name="Graphic 1" descr="Graphic 1"/>
          <p:cNvPicPr>
            <a:picLocks noChangeAspect="1"/>
          </p:cNvPicPr>
          <p:nvPr/>
        </p:nvPicPr>
        <p:blipFill>
          <a:blip r:embed="rId3"/>
          <a:srcRect l="17156" t="28414" r="36717" b="19397"/>
          <a:stretch>
            <a:fillRect/>
          </a:stretch>
        </p:blipFill>
        <p:spPr>
          <a:xfrm>
            <a:off x="6279775" y="0"/>
            <a:ext cx="5912226" cy="6858000"/>
          </a:xfrm>
          <a:prstGeom prst="rect">
            <a:avLst/>
          </a:prstGeom>
          <a:ln w="12700">
            <a:miter lim="400000"/>
          </a:ln>
        </p:spPr>
      </p:pic>
      <p:sp>
        <p:nvSpPr>
          <p:cNvPr id="36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7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71" name="Body Level One…"/>
          <p:cNvSpPr txBox="1">
            <a:spLocks noGrp="1"/>
          </p:cNvSpPr>
          <p:nvPr>
            <p:ph type="body" sz="quarter" idx="1" hasCustomPrompt="1"/>
          </p:nvPr>
        </p:nvSpPr>
        <p:spPr>
          <a:xfrm>
            <a:off x="8901952" y="1882514"/>
            <a:ext cx="2767533" cy="18557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72"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7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80" name="Picture Placeholder 10"/>
          <p:cNvSpPr>
            <a:spLocks noGrp="1"/>
          </p:cNvSpPr>
          <p:nvPr>
            <p:ph type="pic" idx="21"/>
          </p:nvPr>
        </p:nvSpPr>
        <p:spPr>
          <a:xfrm>
            <a:off x="0" y="0"/>
            <a:ext cx="12192000" cy="6858000"/>
          </a:xfrm>
          <a:prstGeom prst="rect">
            <a:avLst/>
          </a:prstGeom>
        </p:spPr>
        <p:txBody>
          <a:bodyPr lIns="91439" rIns="91439"/>
          <a:lstStyle/>
          <a:p>
            <a:endParaRPr/>
          </a:p>
        </p:txBody>
      </p:sp>
      <p:sp>
        <p:nvSpPr>
          <p:cNvPr id="381"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stretch>
            <a:fillRect/>
          </a:stretch>
        </p:blipFill>
        <p:spPr>
          <a:xfrm>
            <a:off x="581466" y="484093"/>
            <a:ext cx="9120179" cy="5955733"/>
          </a:xfrm>
          <a:prstGeom prst="rect">
            <a:avLst/>
          </a:prstGeom>
          <a:ln w="12700">
            <a:miter lim="400000"/>
          </a:ln>
        </p:spPr>
      </p:pic>
      <p:sp>
        <p:nvSpPr>
          <p:cNvPr id="390" name="Dividerslide #1"/>
          <p:cNvSpPr txBox="1">
            <a:spLocks noGrp="1"/>
          </p:cNvSpPr>
          <p:nvPr>
            <p:ph type="title" hasCustomPrompt="1"/>
          </p:nvPr>
        </p:nvSpPr>
        <p:spPr>
          <a:xfrm>
            <a:off x="985213" y="788393"/>
            <a:ext cx="5834042" cy="2279536"/>
          </a:xfrm>
          <a:prstGeom prst="rect">
            <a:avLst/>
          </a:prstGeom>
        </p:spPr>
        <p:txBody>
          <a:bodyPr/>
          <a:lstStyle>
            <a:lvl1pPr>
              <a:defRPr sz="8800"/>
            </a:lvl1pPr>
          </a:lstStyle>
          <a:p>
            <a:r>
              <a:t>Dividerslide #1</a:t>
            </a:r>
          </a:p>
        </p:txBody>
      </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9" name="Dividerslide #1"/>
          <p:cNvSpPr txBox="1">
            <a:spLocks noGrp="1"/>
          </p:cNvSpPr>
          <p:nvPr>
            <p:ph type="title" hasCustomPrompt="1"/>
          </p:nvPr>
        </p:nvSpPr>
        <p:spPr>
          <a:xfrm>
            <a:off x="985213" y="788393"/>
            <a:ext cx="9724116" cy="2279536"/>
          </a:xfrm>
          <a:prstGeom prst="rect">
            <a:avLst/>
          </a:prstGeom>
        </p:spPr>
        <p:txBody>
          <a:bodyPr/>
          <a:lstStyle>
            <a:lvl1pPr>
              <a:defRPr sz="8800"/>
            </a:lvl1pPr>
          </a:lstStyle>
          <a:p>
            <a:r>
              <a:t>Dividerslide #1</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7" name="Picture Placeholder 9"/>
          <p:cNvSpPr>
            <a:spLocks noGrp="1"/>
          </p:cNvSpPr>
          <p:nvPr>
            <p:ph type="pic" idx="21"/>
          </p:nvPr>
        </p:nvSpPr>
        <p:spPr>
          <a:xfrm>
            <a:off x="0" y="3875"/>
            <a:ext cx="6096001" cy="6858001"/>
          </a:xfrm>
          <a:prstGeom prst="rect">
            <a:avLst/>
          </a:prstGeom>
        </p:spPr>
        <p:txBody>
          <a:bodyPr lIns="91439" rIns="91439"/>
          <a:lstStyle/>
          <a:p>
            <a:endParaRPr/>
          </a:p>
        </p:txBody>
      </p:sp>
      <p:pic>
        <p:nvPicPr>
          <p:cNvPr id="408"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09"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1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7"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5"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4"/>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6" cy="351141"/>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17" cy="1117739"/>
          </a:xfrm>
          <a:prstGeom prst="rect">
            <a:avLst/>
          </a:prstGeom>
          <a:ln w="12700">
            <a:miter lim="400000"/>
          </a:ln>
        </p:spPr>
      </p:pic>
      <p:sp>
        <p:nvSpPr>
          <p:cNvPr id="5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3"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41" name="Picture Placeholder 5"/>
          <p:cNvSpPr>
            <a:spLocks noGrp="1"/>
          </p:cNvSpPr>
          <p:nvPr>
            <p:ph type="pic" idx="21"/>
          </p:nvPr>
        </p:nvSpPr>
        <p:spPr>
          <a:xfrm>
            <a:off x="0" y="488961"/>
            <a:ext cx="9345477" cy="5939519"/>
          </a:xfrm>
          <a:prstGeom prst="rect">
            <a:avLst/>
          </a:prstGeom>
        </p:spPr>
        <p:txBody>
          <a:bodyPr lIns="91439" rIns="91439"/>
          <a:lstStyle/>
          <a:p>
            <a:endParaRPr/>
          </a:p>
        </p:txBody>
      </p:sp>
      <p:sp>
        <p:nvSpPr>
          <p:cNvPr id="442" name="Divider slide #1"/>
          <p:cNvSpPr txBox="1">
            <a:spLocks noGrp="1"/>
          </p:cNvSpPr>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r>
              <a:t>Divider slide #1</a:t>
            </a:r>
          </a:p>
        </p:txBody>
      </p:sp>
      <p:pic>
        <p:nvPicPr>
          <p:cNvPr id="443"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stretch>
            <a:fillRect/>
          </a:stretch>
        </p:blipFill>
        <p:spPr>
          <a:xfrm>
            <a:off x="662148" y="443751"/>
            <a:ext cx="9120179" cy="6061387"/>
          </a:xfrm>
          <a:prstGeom prst="rect">
            <a:avLst/>
          </a:prstGeom>
          <a:ln w="12700">
            <a:miter lim="400000"/>
          </a:ln>
        </p:spPr>
      </p:pic>
      <p:sp>
        <p:nvSpPr>
          <p:cNvPr id="452" name="Divider slide #1"/>
          <p:cNvSpPr txBox="1">
            <a:spLocks noGrp="1"/>
          </p:cNvSpPr>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r>
              <a:t>Divider slide #1</a:t>
            </a:r>
          </a:p>
        </p:txBody>
      </p:sp>
      <p:pic>
        <p:nvPicPr>
          <p:cNvPr id="453" name="Graphic 7" descr="Graphic 7"/>
          <p:cNvPicPr>
            <a:picLocks noChangeAspect="1"/>
          </p:cNvPicPr>
          <p:nvPr/>
        </p:nvPicPr>
        <p:blipFill>
          <a:blip r:embed="rId3"/>
          <a:stretch>
            <a:fillRect/>
          </a:stretch>
        </p:blipFill>
        <p:spPr>
          <a:xfrm>
            <a:off x="11203906" y="555919"/>
            <a:ext cx="465579" cy="520714"/>
          </a:xfrm>
          <a:prstGeom prst="rect">
            <a:avLst/>
          </a:prstGeom>
          <a:ln w="12700">
            <a:miter lim="400000"/>
          </a:ln>
        </p:spPr>
      </p:pic>
      <p:sp>
        <p:nvSpPr>
          <p:cNvPr id="45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6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6"/>
                </a:solidFill>
              </a:defRPr>
            </a:lvl1pPr>
          </a:lstStyle>
          <a:p>
            <a:r>
              <a:t>Click to edit Master title style</a:t>
            </a:r>
          </a:p>
        </p:txBody>
      </p:sp>
      <p:sp>
        <p:nvSpPr>
          <p:cNvPr id="46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4" name="Graphic 4" descr="Graphic 4"/>
          <p:cNvPicPr>
            <a:picLocks noChangeAspect="1"/>
          </p:cNvPicPr>
          <p:nvPr/>
        </p:nvPicPr>
        <p:blipFill>
          <a:blip r:embed="rId2"/>
          <a:stretch>
            <a:fillRect/>
          </a:stretch>
        </p:blipFill>
        <p:spPr>
          <a:xfrm>
            <a:off x="782305" y="1897061"/>
            <a:ext cx="539980" cy="343047"/>
          </a:xfrm>
          <a:prstGeom prst="rect">
            <a:avLst/>
          </a:prstGeom>
          <a:ln w="12700">
            <a:miter lim="400000"/>
          </a:ln>
        </p:spPr>
      </p:pic>
      <p:sp>
        <p:nvSpPr>
          <p:cNvPr id="465"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7" name="Graphic 15" descr="Graphic 15"/>
          <p:cNvPicPr>
            <a:picLocks noChangeAspect="1"/>
          </p:cNvPicPr>
          <p:nvPr/>
        </p:nvPicPr>
        <p:blipFill>
          <a:blip r:embed="rId2"/>
          <a:stretch>
            <a:fillRect/>
          </a:stretch>
        </p:blipFill>
        <p:spPr>
          <a:xfrm>
            <a:off x="782305" y="4097821"/>
            <a:ext cx="539980" cy="343047"/>
          </a:xfrm>
          <a:prstGeom prst="rect">
            <a:avLst/>
          </a:prstGeom>
          <a:ln w="12700">
            <a:miter lim="400000"/>
          </a:ln>
        </p:spPr>
      </p:pic>
      <p:sp>
        <p:nvSpPr>
          <p:cNvPr id="468"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0" name="Graphic 22" descr="Graphic 22"/>
          <p:cNvPicPr>
            <a:picLocks noChangeAspect="1"/>
          </p:cNvPicPr>
          <p:nvPr/>
        </p:nvPicPr>
        <p:blipFill>
          <a:blip r:embed="rId2"/>
          <a:stretch>
            <a:fillRect/>
          </a:stretch>
        </p:blipFill>
        <p:spPr>
          <a:xfrm>
            <a:off x="6113721" y="1897061"/>
            <a:ext cx="539980" cy="343047"/>
          </a:xfrm>
          <a:prstGeom prst="rect">
            <a:avLst/>
          </a:prstGeom>
          <a:ln w="12700">
            <a:miter lim="400000"/>
          </a:ln>
        </p:spPr>
      </p:pic>
      <p:sp>
        <p:nvSpPr>
          <p:cNvPr id="471"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72"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3" name="Graphic 25" descr="Graphic 25"/>
          <p:cNvPicPr>
            <a:picLocks noChangeAspect="1"/>
          </p:cNvPicPr>
          <p:nvPr/>
        </p:nvPicPr>
        <p:blipFill>
          <a:blip r:embed="rId2"/>
          <a:stretch>
            <a:fillRect/>
          </a:stretch>
        </p:blipFill>
        <p:spPr>
          <a:xfrm>
            <a:off x="6113721" y="4097821"/>
            <a:ext cx="539980" cy="343047"/>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8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5"/>
                </a:solidFill>
              </a:defRPr>
            </a:lvl1pPr>
          </a:lstStyle>
          <a:p>
            <a:r>
              <a:t>Click to edit Master title style</a:t>
            </a:r>
          </a:p>
        </p:txBody>
      </p:sp>
      <p:sp>
        <p:nvSpPr>
          <p:cNvPr id="48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4"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5"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6"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7"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5"/>
                </a:solidFill>
              </a:defRPr>
            </a:pPr>
            <a:endParaRPr/>
          </a:p>
        </p:txBody>
      </p:sp>
      <p:sp>
        <p:nvSpPr>
          <p:cNvPr id="488"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9"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5"/>
                </a:solidFill>
              </a:defRPr>
            </a:pPr>
            <a:endParaRPr/>
          </a:p>
        </p:txBody>
      </p:sp>
      <p:pic>
        <p:nvPicPr>
          <p:cNvPr id="490" name="Graphic 33" descr="Graphic 33"/>
          <p:cNvPicPr>
            <a:picLocks noChangeAspect="1"/>
          </p:cNvPicPr>
          <p:nvPr/>
        </p:nvPicPr>
        <p:blipFill>
          <a:blip r:embed="rId2"/>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stretch>
            <a:fillRect/>
          </a:stretch>
        </p:blipFill>
        <p:spPr>
          <a:xfrm>
            <a:off x="6113721" y="4097821"/>
            <a:ext cx="539980" cy="343047"/>
          </a:xfrm>
          <a:prstGeom prst="rect">
            <a:avLst/>
          </a:prstGeom>
          <a:ln w="12700">
            <a:miter lim="400000"/>
          </a:ln>
        </p:spPr>
      </p:pic>
      <p:sp>
        <p:nvSpPr>
          <p:cNvPr id="49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srcRect l="33702" t="24850" b="8676"/>
          <a:stretch>
            <a:fillRect/>
          </a:stretch>
        </p:blipFill>
        <p:spPr>
          <a:xfrm>
            <a:off x="-2" y="-2"/>
            <a:ext cx="6042343" cy="6211145"/>
          </a:xfrm>
          <a:prstGeom prst="rect">
            <a:avLst/>
          </a:prstGeom>
          <a:ln w="12700">
            <a:miter lim="400000"/>
          </a:ln>
        </p:spPr>
      </p:pic>
      <p:sp>
        <p:nvSpPr>
          <p:cNvPr id="503" name="Experiencethe Shift"/>
          <p:cNvSpPr txBox="1">
            <a:spLocks noGrp="1"/>
          </p:cNvSpPr>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r>
              <a:t>Experiencethe Shift</a:t>
            </a:r>
          </a:p>
        </p:txBody>
      </p:sp>
      <p:sp>
        <p:nvSpPr>
          <p:cNvPr id="504" name="Body Level One…"/>
          <p:cNvSpPr txBox="1">
            <a:spLocks noGrp="1"/>
          </p:cNvSpPr>
          <p:nvPr>
            <p:ph type="body" sz="quarter" idx="1" hasCustomPrompt="1"/>
          </p:nvPr>
        </p:nvSpPr>
        <p:spPr>
          <a:xfrm>
            <a:off x="5335818" y="3995556"/>
            <a:ext cx="59055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5" name="Text Placeholder 5"/>
          <p:cNvSpPr>
            <a:spLocks noGrp="1"/>
          </p:cNvSpPr>
          <p:nvPr>
            <p:ph type="body" sz="quarter" idx="21" hasCustomPrompt="1"/>
          </p:nvPr>
        </p:nvSpPr>
        <p:spPr>
          <a:xfrm>
            <a:off x="5335818" y="5071902"/>
            <a:ext cx="5905579" cy="538610"/>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6" name="Text Placeholder 5"/>
          <p:cNvSpPr>
            <a:spLocks noGrp="1"/>
          </p:cNvSpPr>
          <p:nvPr>
            <p:ph type="body" sz="quarter" idx="22" hasCustomPrompt="1"/>
          </p:nvPr>
        </p:nvSpPr>
        <p:spPr>
          <a:xfrm>
            <a:off x="5335818" y="4480978"/>
            <a:ext cx="5905579" cy="277000"/>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7" name="Graphic 2" descr="Graphic 2"/>
          <p:cNvPicPr>
            <a:picLocks noChangeAspect="1"/>
          </p:cNvPicPr>
          <p:nvPr/>
        </p:nvPicPr>
        <p:blipFill>
          <a:blip r:embed="rId3"/>
          <a:stretch>
            <a:fillRect/>
          </a:stretch>
        </p:blipFill>
        <p:spPr>
          <a:xfrm>
            <a:off x="381739" y="5610512"/>
            <a:ext cx="2194239" cy="807405"/>
          </a:xfrm>
          <a:prstGeom prst="rect">
            <a:avLst/>
          </a:prstGeom>
          <a:ln w="12700">
            <a:miter lim="400000"/>
          </a:ln>
        </p:spPr>
      </p:pic>
      <p:sp>
        <p:nvSpPr>
          <p:cNvPr id="50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rIns="91439"/>
          <a:lstStyle/>
          <a:p>
            <a:endParaRPr/>
          </a:p>
        </p:txBody>
      </p:sp>
      <p:sp>
        <p:nvSpPr>
          <p:cNvPr id="58" name="Hello there,I’m a title slide"/>
          <p:cNvSpPr txBox="1">
            <a:spLocks noGrp="1"/>
          </p:cNvSpPr>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6" cy="663063"/>
          </a:xfrm>
          <a:prstGeom prst="rect">
            <a:avLst/>
          </a:prstGeom>
          <a:ln w="12700">
            <a:miter lim="400000"/>
          </a:ln>
        </p:spPr>
      </p:pic>
      <p:sp>
        <p:nvSpPr>
          <p:cNvPr id="6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3"/>
            <a:ext cx="8525023"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7" y="1760393"/>
            <a:ext cx="5312140" cy="1641476"/>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7"/>
          <a:stretch>
            <a:fillRect/>
          </a:stretch>
        </p:blipFill>
        <p:spPr>
          <a:xfrm>
            <a:off x="11203906" y="555919"/>
            <a:ext cx="465579" cy="520714"/>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Lorem ipsum dolor sit amet, consectetur.</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4" y="6525098"/>
            <a:ext cx="217152" cy="202418"/>
          </a:xfrm>
          <a:prstGeom prst="rect">
            <a:avLst/>
          </a:prstGeom>
          <a:ln w="12700">
            <a:miter lim="400000"/>
          </a:ln>
        </p:spPr>
        <p:txBody>
          <a:bodyPr wrap="none" lIns="45719" rIns="45719" anchor="ctr">
            <a:spAutoFit/>
          </a:bodyPr>
          <a:lstStyle>
            <a:lvl1pPr algn="ctr">
              <a:defRPr sz="800">
                <a:solidFill>
                  <a:schemeClr val="accent3"/>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Picture Placeholder 1" descr="Picture Placeholder 1"/>
          <p:cNvPicPr>
            <a:picLocks noGrp="1" noChangeAspect="1"/>
          </p:cNvPicPr>
          <p:nvPr>
            <p:ph type="pic" idx="21"/>
          </p:nvPr>
        </p:nvPicPr>
        <p:blipFill>
          <a:blip r:embed="rId2"/>
          <a:srcRect/>
          <a:stretch>
            <a:fillRect/>
          </a:stretch>
        </p:blipFill>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8" name="Title 2"/>
          <p:cNvSpPr txBox="1">
            <a:spLocks noGrp="1"/>
          </p:cNvSpPr>
          <p:nvPr>
            <p:ph type="title"/>
          </p:nvPr>
        </p:nvSpPr>
        <p:spPr>
          <a:xfrm>
            <a:off x="748516" y="921274"/>
            <a:ext cx="6055242" cy="2235583"/>
          </a:xfrm>
          <a:prstGeom prst="rect">
            <a:avLst/>
          </a:prstGeom>
        </p:spPr>
        <p:txBody>
          <a:bodyPr>
            <a:normAutofit fontScale="90000"/>
          </a:bodyPr>
          <a:lstStyle/>
          <a:p>
            <a:r>
              <a:rPr lang="en-US" dirty="0"/>
              <a:t>Module 2 – Functions</a:t>
            </a:r>
            <a:endParaRPr dirty="0"/>
          </a:p>
        </p:txBody>
      </p:sp>
      <p:sp>
        <p:nvSpPr>
          <p:cNvPr id="519" name="Text Placeholder 3"/>
          <p:cNvSpPr txBox="1">
            <a:spLocks noGrp="1"/>
          </p:cNvSpPr>
          <p:nvPr>
            <p:ph type="body" sz="quarter" idx="1"/>
          </p:nvPr>
        </p:nvSpPr>
        <p:spPr>
          <a:xfrm>
            <a:off x="748516" y="3254829"/>
            <a:ext cx="5347483" cy="1240971"/>
          </a:xfrm>
          <a:prstGeom prst="rect">
            <a:avLst/>
          </a:prstGeom>
        </p:spPr>
        <p:txBody>
          <a:bodyPr>
            <a:normAutofit/>
          </a:bodyPr>
          <a:lstStyle/>
          <a:p>
            <a:r>
              <a:rPr lang="en-US" sz="2400" dirty="0"/>
              <a:t>Function types, scope and recursion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itle 1"/>
          <p:cNvSpPr txBox="1">
            <a:spLocks noGrp="1"/>
          </p:cNvSpPr>
          <p:nvPr>
            <p:ph type="title"/>
          </p:nvPr>
        </p:nvSpPr>
        <p:spPr>
          <a:xfrm>
            <a:off x="689316" y="555919"/>
            <a:ext cx="4921072" cy="987066"/>
          </a:xfrm>
          <a:prstGeom prst="rect">
            <a:avLst/>
          </a:prstGeom>
        </p:spPr>
        <p:txBody>
          <a:bodyPr>
            <a:normAutofit/>
          </a:bodyPr>
          <a:lstStyle>
            <a:lvl1pPr defTabSz="868680">
              <a:spcBef>
                <a:spcPts val="500"/>
              </a:spcBef>
              <a:defRPr sz="3420"/>
            </a:lvl1pPr>
          </a:lstStyle>
          <a:p>
            <a:r>
              <a:rPr lang="en-US" sz="4000" dirty="0"/>
              <a:t>From last class</a:t>
            </a:r>
            <a:endParaRPr sz="4000" dirty="0"/>
          </a:p>
        </p:txBody>
      </p:sp>
      <p:sp>
        <p:nvSpPr>
          <p:cNvPr id="522" name="Text Placeholder 2"/>
          <p:cNvSpPr txBox="1">
            <a:spLocks noGrp="1"/>
          </p:cNvSpPr>
          <p:nvPr>
            <p:ph type="body" sz="half" idx="1"/>
          </p:nvPr>
        </p:nvSpPr>
        <p:spPr>
          <a:xfrm>
            <a:off x="689315" y="1882514"/>
            <a:ext cx="4921072" cy="4678428"/>
          </a:xfrm>
          <a:prstGeom prst="rect">
            <a:avLst/>
          </a:prstGeom>
        </p:spPr>
        <p:txBody>
          <a:bodyPr>
            <a:normAutofit/>
          </a:bodyPr>
          <a:lstStyle/>
          <a:p>
            <a:pPr marL="140368" indent="-140368">
              <a:buSzPct val="101000"/>
              <a:buChar char="•"/>
              <a:defRPr sz="2700"/>
            </a:pPr>
            <a:r>
              <a:rPr lang="en-US" dirty="0"/>
              <a:t>How do we request stuff from external sources?</a:t>
            </a:r>
          </a:p>
          <a:p>
            <a:pPr marL="140368" indent="-140368">
              <a:buSzPct val="101000"/>
              <a:buChar char="•"/>
              <a:defRPr sz="2700"/>
            </a:pPr>
            <a:r>
              <a:rPr lang="en-US" dirty="0"/>
              <a:t>What is AJAX?</a:t>
            </a:r>
          </a:p>
          <a:p>
            <a:pPr marL="140368" indent="-140368">
              <a:buSzPct val="101000"/>
              <a:buChar char="•"/>
              <a:defRPr sz="2700"/>
            </a:pPr>
            <a:r>
              <a:rPr lang="en-US" dirty="0"/>
              <a:t>Why is AJAX great?</a:t>
            </a:r>
          </a:p>
          <a:p>
            <a:pPr marL="140368" indent="-140368">
              <a:buSzPct val="101000"/>
              <a:buChar char="•"/>
              <a:defRPr sz="2700"/>
            </a:pPr>
            <a:r>
              <a:rPr lang="en-US" dirty="0"/>
              <a:t>What is JSON?</a:t>
            </a:r>
          </a:p>
          <a:p>
            <a:pPr marL="140368" indent="-140368">
              <a:buSzPct val="101000"/>
              <a:buChar char="•"/>
              <a:defRPr sz="2700"/>
            </a:pPr>
            <a:r>
              <a:rPr lang="en-US" dirty="0"/>
              <a:t>How can we transform JSON to JavaScript object?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94FB3-EDAC-EF68-A698-51C83083C47C}"/>
            </a:ext>
          </a:extLst>
        </p:cNvPr>
        <p:cNvGrpSpPr/>
        <p:nvPr/>
      </p:nvGrpSpPr>
      <p:grpSpPr>
        <a:xfrm>
          <a:off x="0" y="0"/>
          <a:ext cx="0" cy="0"/>
          <a:chOff x="0" y="0"/>
          <a:chExt cx="0" cy="0"/>
        </a:xfrm>
      </p:grpSpPr>
      <p:sp>
        <p:nvSpPr>
          <p:cNvPr id="521" name="Title 1">
            <a:extLst>
              <a:ext uri="{FF2B5EF4-FFF2-40B4-BE49-F238E27FC236}">
                <a16:creationId xmlns:a16="http://schemas.microsoft.com/office/drawing/2014/main" id="{4CC5BCFD-BD32-DD4A-6541-BC88543525BD}"/>
              </a:ext>
            </a:extLst>
          </p:cNvPr>
          <p:cNvSpPr txBox="1">
            <a:spLocks noGrp="1"/>
          </p:cNvSpPr>
          <p:nvPr>
            <p:ph type="title"/>
          </p:nvPr>
        </p:nvSpPr>
        <p:spPr>
          <a:xfrm>
            <a:off x="689316" y="555919"/>
            <a:ext cx="4921072" cy="987066"/>
          </a:xfrm>
          <a:prstGeom prst="rect">
            <a:avLst/>
          </a:prstGeom>
        </p:spPr>
        <p:txBody>
          <a:bodyPr>
            <a:normAutofit/>
          </a:bodyPr>
          <a:lstStyle>
            <a:lvl1pPr defTabSz="868680">
              <a:spcBef>
                <a:spcPts val="500"/>
              </a:spcBef>
              <a:defRPr sz="3420"/>
            </a:lvl1pPr>
          </a:lstStyle>
          <a:p>
            <a:r>
              <a:rPr lang="en-US" sz="4000" dirty="0"/>
              <a:t>Class plan</a:t>
            </a:r>
            <a:endParaRPr sz="4000" dirty="0"/>
          </a:p>
        </p:txBody>
      </p:sp>
      <p:sp>
        <p:nvSpPr>
          <p:cNvPr id="522" name="Text Placeholder 2">
            <a:extLst>
              <a:ext uri="{FF2B5EF4-FFF2-40B4-BE49-F238E27FC236}">
                <a16:creationId xmlns:a16="http://schemas.microsoft.com/office/drawing/2014/main" id="{BFCC4733-E577-9F6A-C701-BCE5829A9418}"/>
              </a:ext>
            </a:extLst>
          </p:cNvPr>
          <p:cNvSpPr txBox="1">
            <a:spLocks noGrp="1"/>
          </p:cNvSpPr>
          <p:nvPr>
            <p:ph type="body" sz="half" idx="1"/>
          </p:nvPr>
        </p:nvSpPr>
        <p:spPr>
          <a:xfrm>
            <a:off x="689315" y="1882514"/>
            <a:ext cx="4921072" cy="4678428"/>
          </a:xfrm>
          <a:prstGeom prst="rect">
            <a:avLst/>
          </a:prstGeom>
        </p:spPr>
        <p:txBody>
          <a:bodyPr>
            <a:normAutofit/>
          </a:bodyPr>
          <a:lstStyle/>
          <a:p>
            <a:pPr marL="140368" indent="-140368">
              <a:buSzPct val="101000"/>
              <a:buChar char="•"/>
              <a:defRPr sz="2700"/>
            </a:pPr>
            <a:r>
              <a:rPr lang="en-US" dirty="0"/>
              <a:t>Looking back at functions</a:t>
            </a:r>
          </a:p>
          <a:p>
            <a:pPr marL="140368" indent="-140368">
              <a:buSzPct val="101000"/>
              <a:buChar char="•"/>
              <a:defRPr sz="2700"/>
            </a:pPr>
            <a:r>
              <a:rPr lang="en-US" dirty="0"/>
              <a:t>Different function types</a:t>
            </a:r>
          </a:p>
          <a:p>
            <a:pPr marL="826168" lvl="1" indent="-140368">
              <a:buSzPct val="101000"/>
              <a:defRPr sz="2700"/>
            </a:pPr>
            <a:r>
              <a:rPr lang="en-US" dirty="0"/>
              <a:t>Anonymous functions</a:t>
            </a:r>
          </a:p>
          <a:p>
            <a:pPr marL="826168" lvl="1" indent="-140368">
              <a:buSzPct val="101000"/>
              <a:defRPr sz="2700"/>
            </a:pPr>
            <a:r>
              <a:rPr lang="en-US" dirty="0"/>
              <a:t>Arrow functions</a:t>
            </a:r>
          </a:p>
          <a:p>
            <a:pPr marL="826168" lvl="1" indent="-140368">
              <a:buSzPct val="101000"/>
              <a:defRPr sz="2700"/>
            </a:pPr>
            <a:r>
              <a:rPr lang="en-US" dirty="0"/>
              <a:t>Self-invoked functions</a:t>
            </a:r>
          </a:p>
          <a:p>
            <a:pPr marL="140368" indent="-140368">
              <a:buSzPct val="101000"/>
              <a:buChar char="•"/>
              <a:defRPr sz="2700"/>
            </a:pPr>
            <a:r>
              <a:rPr lang="en-US" dirty="0"/>
              <a:t>What is recursion</a:t>
            </a:r>
          </a:p>
          <a:p>
            <a:pPr marL="140368" indent="-140368">
              <a:buSzPct val="101000"/>
              <a:buChar char="•"/>
              <a:defRPr sz="2700"/>
            </a:pPr>
            <a:r>
              <a:rPr lang="en-US" dirty="0"/>
              <a:t>Explaining scope</a:t>
            </a:r>
          </a:p>
        </p:txBody>
      </p:sp>
    </p:spTree>
    <p:extLst>
      <p:ext uri="{BB962C8B-B14F-4D97-AF65-F5344CB8AC3E}">
        <p14:creationId xmlns:p14="http://schemas.microsoft.com/office/powerpoint/2010/main" val="137411068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ACFC8-4333-6F7C-EE15-44CF952EBF71}"/>
            </a:ext>
          </a:extLst>
        </p:cNvPr>
        <p:cNvGrpSpPr/>
        <p:nvPr/>
      </p:nvGrpSpPr>
      <p:grpSpPr>
        <a:xfrm>
          <a:off x="0" y="0"/>
          <a:ext cx="0" cy="0"/>
          <a:chOff x="0" y="0"/>
          <a:chExt cx="0" cy="0"/>
        </a:xfrm>
      </p:grpSpPr>
      <p:sp>
        <p:nvSpPr>
          <p:cNvPr id="524" name="Text Placeholder 1">
            <a:extLst>
              <a:ext uri="{FF2B5EF4-FFF2-40B4-BE49-F238E27FC236}">
                <a16:creationId xmlns:a16="http://schemas.microsoft.com/office/drawing/2014/main" id="{523BC809-EEC1-A0F4-0093-EA2B6B2A8597}"/>
              </a:ext>
            </a:extLst>
          </p:cNvPr>
          <p:cNvSpPr txBox="1">
            <a:spLocks noGrp="1"/>
          </p:cNvSpPr>
          <p:nvPr>
            <p:ph type="body" idx="1"/>
          </p:nvPr>
        </p:nvSpPr>
        <p:spPr>
          <a:xfrm>
            <a:off x="689314" y="1760393"/>
            <a:ext cx="10813372" cy="4680091"/>
          </a:xfrm>
          <a:prstGeom prst="rect">
            <a:avLst/>
          </a:prstGeom>
        </p:spPr>
        <p:txBody>
          <a:bodyPr>
            <a:normAutofit/>
          </a:bodyPr>
          <a:lstStyle/>
          <a:p>
            <a:pPr>
              <a:defRPr sz="2600"/>
            </a:pPr>
            <a:r>
              <a:rPr lang="en-US" dirty="0"/>
              <a:t>Easy representation of human concepts in code</a:t>
            </a:r>
          </a:p>
          <a:p>
            <a:pPr>
              <a:defRPr sz="2600"/>
            </a:pPr>
            <a:r>
              <a:rPr lang="en-US" dirty="0"/>
              <a:t>Organizing data easily</a:t>
            </a:r>
          </a:p>
          <a:p>
            <a:pPr>
              <a:defRPr sz="2600"/>
            </a:pPr>
            <a:r>
              <a:rPr lang="en-US" dirty="0"/>
              <a:t>Function components:</a:t>
            </a:r>
          </a:p>
          <a:p>
            <a:pPr lvl="1">
              <a:defRPr sz="2600"/>
            </a:pPr>
            <a:r>
              <a:rPr lang="en-US" dirty="0"/>
              <a:t>Parameters</a:t>
            </a:r>
          </a:p>
          <a:p>
            <a:pPr lvl="1">
              <a:defRPr sz="2600"/>
            </a:pPr>
            <a:r>
              <a:rPr lang="en-US" dirty="0"/>
              <a:t>Return</a:t>
            </a:r>
          </a:p>
          <a:p>
            <a:pPr>
              <a:defRPr sz="2600"/>
            </a:pPr>
            <a:r>
              <a:rPr lang="en-US" dirty="0"/>
              <a:t>Functions can be called multiple times, and they will always execute at the same point</a:t>
            </a:r>
          </a:p>
        </p:txBody>
      </p:sp>
      <p:sp>
        <p:nvSpPr>
          <p:cNvPr id="525" name="Title 3">
            <a:extLst>
              <a:ext uri="{FF2B5EF4-FFF2-40B4-BE49-F238E27FC236}">
                <a16:creationId xmlns:a16="http://schemas.microsoft.com/office/drawing/2014/main" id="{5F816472-44BF-8E25-AFB3-D9F0D92D42AD}"/>
              </a:ext>
            </a:extLst>
          </p:cNvPr>
          <p:cNvSpPr txBox="1">
            <a:spLocks noGrp="1"/>
          </p:cNvSpPr>
          <p:nvPr>
            <p:ph type="title"/>
          </p:nvPr>
        </p:nvSpPr>
        <p:spPr>
          <a:xfrm>
            <a:off x="689316" y="555919"/>
            <a:ext cx="10113003" cy="880995"/>
          </a:xfrm>
          <a:prstGeom prst="rect">
            <a:avLst/>
          </a:prstGeom>
        </p:spPr>
        <p:txBody>
          <a:bodyPr>
            <a:normAutofit/>
          </a:bodyPr>
          <a:lstStyle>
            <a:lvl1pPr defTabSz="804672">
              <a:spcBef>
                <a:spcPts val="500"/>
              </a:spcBef>
              <a:defRPr sz="3168"/>
            </a:lvl1pPr>
          </a:lstStyle>
          <a:p>
            <a:r>
              <a:rPr lang="en-US" sz="3600" dirty="0"/>
              <a:t>Why are functions important</a:t>
            </a:r>
            <a:endParaRPr sz="3600" dirty="0"/>
          </a:p>
        </p:txBody>
      </p:sp>
    </p:spTree>
    <p:extLst>
      <p:ext uri="{BB962C8B-B14F-4D97-AF65-F5344CB8AC3E}">
        <p14:creationId xmlns:p14="http://schemas.microsoft.com/office/powerpoint/2010/main" val="102449694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 Placeholder 1"/>
          <p:cNvSpPr txBox="1">
            <a:spLocks noGrp="1"/>
          </p:cNvSpPr>
          <p:nvPr>
            <p:ph type="body" idx="1"/>
          </p:nvPr>
        </p:nvSpPr>
        <p:spPr>
          <a:xfrm>
            <a:off x="689314" y="1760393"/>
            <a:ext cx="10813372" cy="4680091"/>
          </a:xfrm>
          <a:prstGeom prst="rect">
            <a:avLst/>
          </a:prstGeom>
        </p:spPr>
        <p:txBody>
          <a:bodyPr>
            <a:normAutofit/>
          </a:bodyPr>
          <a:lstStyle/>
          <a:p>
            <a:pPr>
              <a:defRPr sz="2600"/>
            </a:pPr>
            <a:r>
              <a:rPr lang="en-US" dirty="0"/>
              <a:t>Anonymous functions – used when we need a function at the spot without identifying it, usually when sending it as a parameter or returning it</a:t>
            </a:r>
          </a:p>
          <a:p>
            <a:pPr>
              <a:defRPr sz="2600"/>
            </a:pPr>
            <a:r>
              <a:rPr lang="en-US" dirty="0"/>
              <a:t>Arrow functions – A shorter way of writing anonymous functions (easier for callbacks, not recommended for object methods)</a:t>
            </a:r>
          </a:p>
          <a:p>
            <a:pPr>
              <a:defRPr sz="2600"/>
            </a:pPr>
            <a:r>
              <a:rPr lang="en-US" dirty="0"/>
              <a:t>Self Invoked Functions – Usually used for executing a code once in a closed scope</a:t>
            </a:r>
          </a:p>
        </p:txBody>
      </p:sp>
      <p:sp>
        <p:nvSpPr>
          <p:cNvPr id="525" name="Title 3"/>
          <p:cNvSpPr txBox="1">
            <a:spLocks noGrp="1"/>
          </p:cNvSpPr>
          <p:nvPr>
            <p:ph type="title"/>
          </p:nvPr>
        </p:nvSpPr>
        <p:spPr>
          <a:xfrm>
            <a:off x="689316" y="555919"/>
            <a:ext cx="10113003" cy="880995"/>
          </a:xfrm>
          <a:prstGeom prst="rect">
            <a:avLst/>
          </a:prstGeom>
        </p:spPr>
        <p:txBody>
          <a:bodyPr>
            <a:normAutofit/>
          </a:bodyPr>
          <a:lstStyle>
            <a:lvl1pPr defTabSz="804672">
              <a:spcBef>
                <a:spcPts val="500"/>
              </a:spcBef>
              <a:defRPr sz="3168"/>
            </a:lvl1pPr>
          </a:lstStyle>
          <a:p>
            <a:r>
              <a:rPr lang="en-US" sz="3600" dirty="0"/>
              <a:t>Function types</a:t>
            </a:r>
            <a:endParaRPr sz="3600"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58B5D-3A07-7893-C4D5-9D5F3F879228}"/>
            </a:ext>
          </a:extLst>
        </p:cNvPr>
        <p:cNvGrpSpPr/>
        <p:nvPr/>
      </p:nvGrpSpPr>
      <p:grpSpPr>
        <a:xfrm>
          <a:off x="0" y="0"/>
          <a:ext cx="0" cy="0"/>
          <a:chOff x="0" y="0"/>
          <a:chExt cx="0" cy="0"/>
        </a:xfrm>
      </p:grpSpPr>
      <p:sp>
        <p:nvSpPr>
          <p:cNvPr id="524" name="Text Placeholder 1">
            <a:extLst>
              <a:ext uri="{FF2B5EF4-FFF2-40B4-BE49-F238E27FC236}">
                <a16:creationId xmlns:a16="http://schemas.microsoft.com/office/drawing/2014/main" id="{E552014D-C54C-2CAB-F4A8-20D741AD9E1F}"/>
              </a:ext>
            </a:extLst>
          </p:cNvPr>
          <p:cNvSpPr txBox="1">
            <a:spLocks noGrp="1"/>
          </p:cNvSpPr>
          <p:nvPr>
            <p:ph type="body" idx="1"/>
          </p:nvPr>
        </p:nvSpPr>
        <p:spPr>
          <a:xfrm>
            <a:off x="689314" y="1760393"/>
            <a:ext cx="10813372" cy="4680091"/>
          </a:xfrm>
          <a:prstGeom prst="rect">
            <a:avLst/>
          </a:prstGeom>
        </p:spPr>
        <p:txBody>
          <a:bodyPr>
            <a:normAutofit/>
          </a:bodyPr>
          <a:lstStyle/>
          <a:p>
            <a:pPr>
              <a:defRPr sz="2600"/>
            </a:pPr>
            <a:r>
              <a:rPr lang="en-US" dirty="0"/>
              <a:t>Functions can be called in other functions</a:t>
            </a:r>
          </a:p>
          <a:p>
            <a:pPr>
              <a:defRPr sz="2600"/>
            </a:pPr>
            <a:r>
              <a:rPr lang="en-US" dirty="0"/>
              <a:t>We can also call the same function in itself</a:t>
            </a:r>
          </a:p>
          <a:p>
            <a:pPr>
              <a:defRPr sz="2600"/>
            </a:pPr>
            <a:r>
              <a:rPr lang="en-US" dirty="0"/>
              <a:t>When functions call them selves it’s called recursion</a:t>
            </a:r>
          </a:p>
          <a:p>
            <a:pPr>
              <a:defRPr sz="2600"/>
            </a:pPr>
            <a:r>
              <a:rPr lang="en-US" dirty="0"/>
              <a:t>Usually there is a fail-safe mechanism in a recursive function in order to stop calling itself at some point</a:t>
            </a:r>
          </a:p>
        </p:txBody>
      </p:sp>
      <p:sp>
        <p:nvSpPr>
          <p:cNvPr id="525" name="Title 3">
            <a:extLst>
              <a:ext uri="{FF2B5EF4-FFF2-40B4-BE49-F238E27FC236}">
                <a16:creationId xmlns:a16="http://schemas.microsoft.com/office/drawing/2014/main" id="{74C106C0-D5F0-3449-D855-945489EA46C9}"/>
              </a:ext>
            </a:extLst>
          </p:cNvPr>
          <p:cNvSpPr txBox="1">
            <a:spLocks noGrp="1"/>
          </p:cNvSpPr>
          <p:nvPr>
            <p:ph type="title"/>
          </p:nvPr>
        </p:nvSpPr>
        <p:spPr>
          <a:xfrm>
            <a:off x="689316" y="555919"/>
            <a:ext cx="10113003" cy="880995"/>
          </a:xfrm>
          <a:prstGeom prst="rect">
            <a:avLst/>
          </a:prstGeom>
        </p:spPr>
        <p:txBody>
          <a:bodyPr>
            <a:normAutofit/>
          </a:bodyPr>
          <a:lstStyle>
            <a:lvl1pPr defTabSz="804672">
              <a:spcBef>
                <a:spcPts val="500"/>
              </a:spcBef>
              <a:defRPr sz="3168"/>
            </a:lvl1pPr>
          </a:lstStyle>
          <a:p>
            <a:r>
              <a:rPr lang="en-US" sz="3600" dirty="0"/>
              <a:t>Recursion</a:t>
            </a:r>
            <a:endParaRPr sz="3600" dirty="0"/>
          </a:p>
        </p:txBody>
      </p:sp>
    </p:spTree>
    <p:extLst>
      <p:ext uri="{BB962C8B-B14F-4D97-AF65-F5344CB8AC3E}">
        <p14:creationId xmlns:p14="http://schemas.microsoft.com/office/powerpoint/2010/main" val="83897216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itle 1"/>
          <p:cNvSpPr txBox="1">
            <a:spLocks noGrp="1"/>
          </p:cNvSpPr>
          <p:nvPr>
            <p:ph type="title"/>
          </p:nvPr>
        </p:nvSpPr>
        <p:spPr>
          <a:xfrm>
            <a:off x="5499103" y="2852277"/>
            <a:ext cx="5905579" cy="1153445"/>
          </a:xfrm>
          <a:prstGeom prst="rect">
            <a:avLst/>
          </a:prstGeom>
        </p:spPr>
        <p:txBody>
          <a:bodyPr/>
          <a:lstStyle/>
          <a:p>
            <a:pPr>
              <a:defRPr>
                <a:solidFill>
                  <a:schemeClr val="accent5"/>
                </a:solidFill>
              </a:defRPr>
            </a:pPr>
            <a:r>
              <a:rPr dirty="0">
                <a:solidFill>
                  <a:schemeClr val="accent4"/>
                </a:solidFill>
              </a:rPr>
              <a:t>Questions?</a:t>
            </a: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TotalTime>
  <Words>209</Words>
  <Application>Microsoft Macintosh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Baskerville</vt:lpstr>
      <vt:lpstr>Calibri</vt:lpstr>
      <vt:lpstr>1_Office Theme</vt:lpstr>
      <vt:lpstr>Module 2 – Functions</vt:lpstr>
      <vt:lpstr>From last class</vt:lpstr>
      <vt:lpstr>Class plan</vt:lpstr>
      <vt:lpstr>Why are functions important</vt:lpstr>
      <vt:lpstr>Function types</vt:lpstr>
      <vt:lpstr>Recursion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Ivo Kostovski</cp:lastModifiedBy>
  <cp:revision>6</cp:revision>
  <dcterms:modified xsi:type="dcterms:W3CDTF">2025-01-10T21:52:15Z</dcterms:modified>
</cp:coreProperties>
</file>