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2"/>
    <p:sldId id="257" r:id="rId3"/>
    <p:sldId id="258" r:id="rId4"/>
    <p:sldId id="274" r:id="rId5"/>
    <p:sldId id="275" r:id="rId6"/>
    <p:sldId id="273" r:id="rId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FEF7D3"/>
          </a:solidFill>
        </a:fill>
      </a:tcStyle>
    </a:wholeTbl>
    <a:band2H>
      <a:tcTxStyle/>
      <a:tcStyle>
        <a:tcBdr/>
        <a:fill>
          <a:solidFill>
            <a:srgbClr val="FEFBEA"/>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1"/>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1"/>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CBCDCF"/>
          </a:solidFill>
        </a:fill>
      </a:tcStyle>
    </a:wholeTbl>
    <a:band2H>
      <a:tcTxStyle/>
      <a:tcStyle>
        <a:tcBdr/>
        <a:fill>
          <a:solidFill>
            <a:srgbClr val="E7E8E8"/>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3"/>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3"/>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chemeClr val="accent6"/>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chemeClr val="accent5"/>
          </a:solidFill>
        </a:fill>
      </a:tcStyle>
    </a:band2H>
    <a:firstCol>
      <a:tcTxStyle b="on" i="off">
        <a:font>
          <a:latin typeface="Arial"/>
          <a:ea typeface="Arial"/>
          <a:cs typeface="Arial"/>
        </a:font>
        <a:schemeClr val="accent5"/>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chemeClr val="accent6"/>
      </a:tcTxStyle>
      <a:tcStyle>
        <a:tcBdr>
          <a:left>
            <a:ln w="12700" cap="flat">
              <a:noFill/>
              <a:miter lim="400000"/>
            </a:ln>
          </a:left>
          <a:right>
            <a:ln w="12700" cap="flat">
              <a:noFill/>
              <a:miter lim="400000"/>
            </a:ln>
          </a:right>
          <a:top>
            <a:ln w="50800" cap="flat">
              <a:solidFill>
                <a:schemeClr val="accent6"/>
              </a:solidFill>
              <a:prstDash val="solid"/>
              <a:round/>
            </a:ln>
          </a:top>
          <a:bottom>
            <a:ln w="25400" cap="flat">
              <a:solidFill>
                <a:schemeClr val="accent6"/>
              </a:solidFill>
              <a:prstDash val="solid"/>
              <a:round/>
            </a:ln>
          </a:bottom>
          <a:insideH>
            <a:ln w="12700" cap="flat">
              <a:noFill/>
              <a:miter lim="400000"/>
            </a:ln>
          </a:insideH>
          <a:insideV>
            <a:ln w="12700" cap="flat">
              <a:noFill/>
              <a:miter lim="400000"/>
            </a:ln>
          </a:insideV>
        </a:tcBdr>
        <a:fill>
          <a:solidFill>
            <a:schemeClr val="accent5"/>
          </a:solidFill>
        </a:fill>
      </a:tcStyle>
    </a:lastRow>
    <a:firstRow>
      <a:tcTxStyle b="on" i="off">
        <a:font>
          <a:latin typeface="Arial"/>
          <a:ea typeface="Arial"/>
          <a:cs typeface="Arial"/>
        </a:font>
        <a:schemeClr val="accent5"/>
      </a:tcTxStyle>
      <a:tcStyle>
        <a:tcBdr>
          <a:left>
            <a:ln w="12700" cap="flat">
              <a:noFill/>
              <a:miter lim="400000"/>
            </a:ln>
          </a:left>
          <a:right>
            <a:ln w="12700" cap="flat">
              <a:noFill/>
              <a:miter lim="400000"/>
            </a:ln>
          </a:right>
          <a:top>
            <a:ln w="25400" cap="flat">
              <a:solidFill>
                <a:schemeClr val="accent6"/>
              </a:solidFill>
              <a:prstDash val="solid"/>
              <a:round/>
            </a:ln>
          </a:top>
          <a:bottom>
            <a:ln w="25400" cap="flat">
              <a:solidFill>
                <a:schemeClr val="accent6"/>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Row>
  </a:tblStyle>
  <a:tblStyle styleId="{2708684C-4D16-4618-839F-0558EEFCDFE6}" styleName="">
    <a:tblBg/>
    <a:wholeTbl>
      <a:tcTxStyle b="off"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6">
              <a:alpha val="20000"/>
            </a:schemeClr>
          </a:solidFill>
        </a:fill>
      </a:tcStyle>
    </a:wholeTbl>
    <a:band2H>
      <a:tcTxStyle/>
      <a:tcStyle>
        <a:tcBdr/>
        <a:fill>
          <a:solidFill>
            <a:schemeClr val="accent5">
              <a:hueOff val="-3150000"/>
              <a:satOff val="-100000"/>
              <a:lumOff val="1568"/>
            </a:schemeClr>
          </a:solidFill>
        </a:fill>
      </a:tcStyle>
    </a:band2H>
    <a:firstCol>
      <a:tcTxStyle b="on"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6">
              <a:alpha val="20000"/>
            </a:schemeClr>
          </a:solidFill>
        </a:fill>
      </a:tcStyle>
    </a:firstCol>
    <a:lastRow>
      <a:tcTxStyle b="on"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508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noFill/>
        </a:fill>
      </a:tcStyle>
    </a:lastRow>
    <a:firstRow>
      <a:tcTxStyle b="on"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254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27"/>
    <p:restoredTop sz="94618"/>
  </p:normalViewPr>
  <p:slideViewPr>
    <p:cSldViewPr snapToGrid="0">
      <p:cViewPr varScale="1">
        <p:scale>
          <a:sx n="117" d="100"/>
          <a:sy n="117" d="100"/>
        </p:scale>
        <p:origin x="176" y="2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14" name="Shape 514"/>
          <p:cNvSpPr>
            <a:spLocks noGrp="1" noRot="1" noChangeAspect="1"/>
          </p:cNvSpPr>
          <p:nvPr>
            <p:ph type="sldImg"/>
          </p:nvPr>
        </p:nvSpPr>
        <p:spPr>
          <a:xfrm>
            <a:off x="1143000" y="685800"/>
            <a:ext cx="4572000" cy="3429000"/>
          </a:xfrm>
          <a:prstGeom prst="rect">
            <a:avLst/>
          </a:prstGeom>
        </p:spPr>
        <p:txBody>
          <a:bodyPr/>
          <a:lstStyle/>
          <a:p>
            <a:endParaRPr/>
          </a:p>
        </p:txBody>
      </p:sp>
      <p:sp>
        <p:nvSpPr>
          <p:cNvPr id="515" name="Shape 51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30_Custom Layout">
    <p:bg>
      <p:bgPr>
        <a:solidFill>
          <a:schemeClr val="accent3"/>
        </a:solidFill>
        <a:effectLst/>
      </p:bgPr>
    </p:bg>
    <p:spTree>
      <p:nvGrpSpPr>
        <p:cNvPr id="1" name=""/>
        <p:cNvGrpSpPr/>
        <p:nvPr/>
      </p:nvGrpSpPr>
      <p:grpSpPr>
        <a:xfrm>
          <a:off x="0" y="0"/>
          <a:ext cx="0" cy="0"/>
          <a:chOff x="0" y="0"/>
          <a:chExt cx="0" cy="0"/>
        </a:xfrm>
      </p:grpSpPr>
      <p:sp>
        <p:nvSpPr>
          <p:cNvPr id="12" name="Picture Placeholder 6"/>
          <p:cNvSpPr>
            <a:spLocks noGrp="1"/>
          </p:cNvSpPr>
          <p:nvPr>
            <p:ph type="pic" idx="21"/>
          </p:nvPr>
        </p:nvSpPr>
        <p:spPr>
          <a:xfrm>
            <a:off x="0" y="0"/>
            <a:ext cx="6268464" cy="6858000"/>
          </a:xfrm>
          <a:prstGeom prst="rect">
            <a:avLst/>
          </a:prstGeom>
        </p:spPr>
        <p:txBody>
          <a:bodyPr lIns="91439" rIns="91439"/>
          <a:lstStyle/>
          <a:p>
            <a:endParaRPr/>
          </a:p>
        </p:txBody>
      </p:sp>
      <p:sp>
        <p:nvSpPr>
          <p:cNvPr id="13" name="Hello there,I’m a title slide"/>
          <p:cNvSpPr txBox="1">
            <a:spLocks noGrp="1"/>
          </p:cNvSpPr>
          <p:nvPr>
            <p:ph type="title" hasCustomPrompt="1"/>
          </p:nvPr>
        </p:nvSpPr>
        <p:spPr>
          <a:xfrm>
            <a:off x="6825674" y="2716525"/>
            <a:ext cx="4678995" cy="1434496"/>
          </a:xfrm>
          <a:prstGeom prst="rect">
            <a:avLst/>
          </a:prstGeom>
        </p:spPr>
        <p:txBody>
          <a:bodyPr anchor="b"/>
          <a:lstStyle>
            <a:lvl1pPr>
              <a:defRPr sz="5400">
                <a:solidFill>
                  <a:schemeClr val="accent4"/>
                </a:solidFill>
              </a:defRPr>
            </a:lvl1pPr>
          </a:lstStyle>
          <a:p>
            <a:r>
              <a:t>Hello there,I’m a title slide</a:t>
            </a:r>
          </a:p>
        </p:txBody>
      </p:sp>
      <p:sp>
        <p:nvSpPr>
          <p:cNvPr id="14" name="Body Level One…"/>
          <p:cNvSpPr txBox="1">
            <a:spLocks noGrp="1"/>
          </p:cNvSpPr>
          <p:nvPr>
            <p:ph type="body" sz="quarter" idx="1" hasCustomPrompt="1"/>
          </p:nvPr>
        </p:nvSpPr>
        <p:spPr>
          <a:xfrm>
            <a:off x="6825675" y="4320873"/>
            <a:ext cx="3749161" cy="351141"/>
          </a:xfrm>
          <a:prstGeom prst="rect">
            <a:avLst/>
          </a:prstGeom>
        </p:spPr>
        <p:txBody>
          <a:bodyPr>
            <a:normAutofit/>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r>
              <a:t>XX - XX - XXXX</a:t>
            </a:r>
          </a:p>
          <a:p>
            <a:pPr lvl="1"/>
            <a:endParaRPr/>
          </a:p>
          <a:p>
            <a:pPr lvl="2"/>
            <a:endParaRPr/>
          </a:p>
          <a:p>
            <a:pPr lvl="3"/>
            <a:endParaRPr/>
          </a:p>
          <a:p>
            <a:pPr lvl="4"/>
            <a:endParaRPr/>
          </a:p>
        </p:txBody>
      </p:sp>
      <p:pic>
        <p:nvPicPr>
          <p:cNvPr id="15" name="Graphic 3" descr="Graphic 3"/>
          <p:cNvPicPr>
            <a:picLocks noChangeAspect="1"/>
          </p:cNvPicPr>
          <p:nvPr/>
        </p:nvPicPr>
        <p:blipFill>
          <a:blip r:embed="rId2"/>
          <a:stretch>
            <a:fillRect/>
          </a:stretch>
        </p:blipFill>
        <p:spPr>
          <a:xfrm>
            <a:off x="6825674" y="721077"/>
            <a:ext cx="592856" cy="663063"/>
          </a:xfrm>
          <a:prstGeom prst="rect">
            <a:avLst/>
          </a:prstGeom>
          <a:ln w="12700">
            <a:miter lim="400000"/>
          </a:ln>
        </p:spPr>
      </p:pic>
      <p:pic>
        <p:nvPicPr>
          <p:cNvPr id="16" name="Graphic 2" descr="Graphic 2"/>
          <p:cNvPicPr>
            <a:picLocks noChangeAspect="1"/>
          </p:cNvPicPr>
          <p:nvPr/>
        </p:nvPicPr>
        <p:blipFill>
          <a:blip r:embed="rId3"/>
          <a:stretch>
            <a:fillRect/>
          </a:stretch>
        </p:blipFill>
        <p:spPr>
          <a:xfrm>
            <a:off x="6825674" y="5483404"/>
            <a:ext cx="2200276" cy="809626"/>
          </a:xfrm>
          <a:prstGeom prst="rect">
            <a:avLst/>
          </a:prstGeom>
          <a:ln w="12700">
            <a:miter lim="400000"/>
          </a:ln>
        </p:spPr>
      </p:pic>
      <p:sp>
        <p:nvSpPr>
          <p:cNvPr id="17"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23_Custom Layout">
    <p:spTree>
      <p:nvGrpSpPr>
        <p:cNvPr id="1" name=""/>
        <p:cNvGrpSpPr/>
        <p:nvPr/>
      </p:nvGrpSpPr>
      <p:grpSpPr>
        <a:xfrm>
          <a:off x="0" y="0"/>
          <a:ext cx="0" cy="0"/>
          <a:chOff x="0" y="0"/>
          <a:chExt cx="0" cy="0"/>
        </a:xfrm>
      </p:grpSpPr>
      <p:sp>
        <p:nvSpPr>
          <p:cNvPr id="103"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10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12_Custom Layout">
    <p:spTree>
      <p:nvGrpSpPr>
        <p:cNvPr id="1" name=""/>
        <p:cNvGrpSpPr/>
        <p:nvPr/>
      </p:nvGrpSpPr>
      <p:grpSpPr>
        <a:xfrm>
          <a:off x="0" y="0"/>
          <a:ext cx="0" cy="0"/>
          <a:chOff x="0" y="0"/>
          <a:chExt cx="0" cy="0"/>
        </a:xfrm>
      </p:grpSpPr>
      <p:pic>
        <p:nvPicPr>
          <p:cNvPr id="111" name="Graphic 7" descr="Graphic 7"/>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112" name="Body Level One…"/>
          <p:cNvSpPr txBox="1">
            <a:spLocks noGrp="1"/>
          </p:cNvSpPr>
          <p:nvPr>
            <p:ph type="body" sz="quarter" idx="1"/>
          </p:nvPr>
        </p:nvSpPr>
        <p:spPr>
          <a:xfrm>
            <a:off x="689314" y="1760393"/>
            <a:ext cx="5406687" cy="1641476"/>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13"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1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9_Custom Layout">
    <p:spTree>
      <p:nvGrpSpPr>
        <p:cNvPr id="1" name=""/>
        <p:cNvGrpSpPr/>
        <p:nvPr/>
      </p:nvGrpSpPr>
      <p:grpSpPr>
        <a:xfrm>
          <a:off x="0" y="0"/>
          <a:ext cx="0" cy="0"/>
          <a:chOff x="0" y="0"/>
          <a:chExt cx="0" cy="0"/>
        </a:xfrm>
      </p:grpSpPr>
      <p:sp>
        <p:nvSpPr>
          <p:cNvPr id="121" name="Body Level One…"/>
          <p:cNvSpPr txBox="1">
            <a:spLocks noGrp="1"/>
          </p:cNvSpPr>
          <p:nvPr>
            <p:ph type="body" sz="quarter" idx="1" hasCustomPrompt="1"/>
          </p:nvPr>
        </p:nvSpPr>
        <p:spPr>
          <a:xfrm>
            <a:off x="743294" y="3208943"/>
            <a:ext cx="2688552" cy="2031326"/>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122" name="Text Placeholder 5"/>
          <p:cNvSpPr>
            <a:spLocks noGrp="1"/>
          </p:cNvSpPr>
          <p:nvPr>
            <p:ph type="body" sz="quarter" idx="21" hasCustomPrompt="1"/>
          </p:nvPr>
        </p:nvSpPr>
        <p:spPr>
          <a:xfrm>
            <a:off x="743294" y="2145986"/>
            <a:ext cx="2688552" cy="830998"/>
          </a:xfrm>
          <a:prstGeom prst="rect">
            <a:avLst/>
          </a:prstGeom>
        </p:spPr>
        <p:txBody>
          <a:bodyPr>
            <a:normAutofit/>
          </a:bodyPr>
          <a:lstStyle>
            <a:lvl1pPr marL="0" indent="0">
              <a:buSzTx/>
              <a:buFontTx/>
              <a:buNone/>
              <a:defRPr sz="2400">
                <a:latin typeface="Baskerville"/>
                <a:ea typeface="Baskerville"/>
                <a:cs typeface="Baskerville"/>
                <a:sym typeface="Baskerville"/>
              </a:defRPr>
            </a:lvl1pPr>
          </a:lstStyle>
          <a:p>
            <a:r>
              <a:t>Lorem ipsum dolor sit amet.</a:t>
            </a:r>
          </a:p>
        </p:txBody>
      </p:sp>
      <p:sp>
        <p:nvSpPr>
          <p:cNvPr id="123" name="Text Placeholder 5"/>
          <p:cNvSpPr>
            <a:spLocks noGrp="1"/>
          </p:cNvSpPr>
          <p:nvPr>
            <p:ph type="body" sz="quarter" idx="22" hasCustomPrompt="1"/>
          </p:nvPr>
        </p:nvSpPr>
        <p:spPr>
          <a:xfrm>
            <a:off x="4413427" y="3208943"/>
            <a:ext cx="2688552" cy="2031326"/>
          </a:xfrm>
          <a:prstGeom prst="rect">
            <a:avLst/>
          </a:prstGeom>
        </p:spPr>
        <p:txBody>
          <a:bodyPr>
            <a:normAutofit/>
          </a:bodyPr>
          <a:lstStyle>
            <a:lvl1pPr marL="0" indent="0">
              <a:buSzTx/>
              <a:buFontTx/>
              <a:buNone/>
              <a:defRPr sz="1400"/>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124" name="Text Placeholder 5"/>
          <p:cNvSpPr>
            <a:spLocks noGrp="1"/>
          </p:cNvSpPr>
          <p:nvPr>
            <p:ph type="body" sz="quarter" idx="23" hasCustomPrompt="1"/>
          </p:nvPr>
        </p:nvSpPr>
        <p:spPr>
          <a:xfrm>
            <a:off x="4413427" y="2145986"/>
            <a:ext cx="2688552" cy="830998"/>
          </a:xfrm>
          <a:prstGeom prst="rect">
            <a:avLst/>
          </a:prstGeom>
        </p:spPr>
        <p:txBody>
          <a:bodyPr>
            <a:normAutofit/>
          </a:bodyPr>
          <a:lstStyle>
            <a:lvl1pPr marL="0" indent="0">
              <a:buSzTx/>
              <a:buFontTx/>
              <a:buNone/>
              <a:defRPr sz="2400">
                <a:latin typeface="Baskerville"/>
                <a:ea typeface="Baskerville"/>
                <a:cs typeface="Baskerville"/>
                <a:sym typeface="Baskerville"/>
              </a:defRPr>
            </a:lvl1pPr>
          </a:lstStyle>
          <a:p>
            <a:r>
              <a:t>Lorem ipsum dolor sit amet.</a:t>
            </a:r>
          </a:p>
        </p:txBody>
      </p:sp>
      <p:sp>
        <p:nvSpPr>
          <p:cNvPr id="125" name="Text Placeholder 5"/>
          <p:cNvSpPr>
            <a:spLocks noGrp="1"/>
          </p:cNvSpPr>
          <p:nvPr>
            <p:ph type="body" sz="quarter" idx="24" hasCustomPrompt="1"/>
          </p:nvPr>
        </p:nvSpPr>
        <p:spPr>
          <a:xfrm>
            <a:off x="8083560" y="3208943"/>
            <a:ext cx="2688552" cy="2031326"/>
          </a:xfrm>
          <a:prstGeom prst="rect">
            <a:avLst/>
          </a:prstGeom>
        </p:spPr>
        <p:txBody>
          <a:bodyPr>
            <a:normAutofit/>
          </a:bodyPr>
          <a:lstStyle>
            <a:lvl1pPr marL="0" indent="0">
              <a:buSzTx/>
              <a:buFontTx/>
              <a:buNone/>
              <a:defRPr sz="1400"/>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126" name="Text Placeholder 5"/>
          <p:cNvSpPr>
            <a:spLocks noGrp="1"/>
          </p:cNvSpPr>
          <p:nvPr>
            <p:ph type="body" sz="quarter" idx="25" hasCustomPrompt="1"/>
          </p:nvPr>
        </p:nvSpPr>
        <p:spPr>
          <a:xfrm>
            <a:off x="8083560" y="2145986"/>
            <a:ext cx="2688552" cy="830998"/>
          </a:xfrm>
          <a:prstGeom prst="rect">
            <a:avLst/>
          </a:prstGeom>
        </p:spPr>
        <p:txBody>
          <a:bodyPr>
            <a:normAutofit/>
          </a:bodyPr>
          <a:lstStyle>
            <a:lvl1pPr marL="0" indent="0">
              <a:buSzTx/>
              <a:buFontTx/>
              <a:buNone/>
              <a:defRPr sz="2400">
                <a:latin typeface="Baskerville"/>
                <a:ea typeface="Baskerville"/>
                <a:cs typeface="Baskerville"/>
                <a:sym typeface="Baskerville"/>
              </a:defRPr>
            </a:lvl1pPr>
          </a:lstStyle>
          <a:p>
            <a:r>
              <a:t>Lorem ipsum dolor sit amet.</a:t>
            </a:r>
          </a:p>
        </p:txBody>
      </p:sp>
      <p:sp>
        <p:nvSpPr>
          <p:cNvPr id="127" name="Lorem ipsum dolor sit amet, consectetur."/>
          <p:cNvSpPr txBox="1">
            <a:spLocks noGrp="1"/>
          </p:cNvSpPr>
          <p:nvPr>
            <p:ph type="title" hasCustomPrompt="1"/>
          </p:nvPr>
        </p:nvSpPr>
        <p:spPr>
          <a:prstGeom prst="rect">
            <a:avLst/>
          </a:prstGeom>
        </p:spPr>
        <p:txBody>
          <a:bodyPr/>
          <a:lstStyle/>
          <a:p>
            <a:r>
              <a:t>Lorem ipsum dolor sit amet, consectetur.</a:t>
            </a:r>
          </a:p>
        </p:txBody>
      </p:sp>
      <p:pic>
        <p:nvPicPr>
          <p:cNvPr id="128" name="Graphic 13" descr="Graphic 13"/>
          <p:cNvPicPr>
            <a:picLocks noChangeAspect="1"/>
          </p:cNvPicPr>
          <p:nvPr/>
        </p:nvPicPr>
        <p:blipFill>
          <a:blip r:embed="rId2"/>
          <a:stretch>
            <a:fillRect/>
          </a:stretch>
        </p:blipFill>
        <p:spPr>
          <a:xfrm>
            <a:off x="851779" y="1639795"/>
            <a:ext cx="539981" cy="343047"/>
          </a:xfrm>
          <a:prstGeom prst="rect">
            <a:avLst/>
          </a:prstGeom>
          <a:ln w="12700">
            <a:miter lim="400000"/>
          </a:ln>
        </p:spPr>
      </p:pic>
      <p:pic>
        <p:nvPicPr>
          <p:cNvPr id="129" name="Graphic 14" descr="Graphic 14"/>
          <p:cNvPicPr>
            <a:picLocks noChangeAspect="1"/>
          </p:cNvPicPr>
          <p:nvPr/>
        </p:nvPicPr>
        <p:blipFill>
          <a:blip r:embed="rId2"/>
          <a:stretch>
            <a:fillRect/>
          </a:stretch>
        </p:blipFill>
        <p:spPr>
          <a:xfrm>
            <a:off x="4521913" y="1639795"/>
            <a:ext cx="539981" cy="343047"/>
          </a:xfrm>
          <a:prstGeom prst="rect">
            <a:avLst/>
          </a:prstGeom>
          <a:ln w="12700">
            <a:miter lim="400000"/>
          </a:ln>
        </p:spPr>
      </p:pic>
      <p:pic>
        <p:nvPicPr>
          <p:cNvPr id="130" name="Graphic 17" descr="Graphic 17"/>
          <p:cNvPicPr>
            <a:picLocks noChangeAspect="1"/>
          </p:cNvPicPr>
          <p:nvPr/>
        </p:nvPicPr>
        <p:blipFill>
          <a:blip r:embed="rId2"/>
          <a:stretch>
            <a:fillRect/>
          </a:stretch>
        </p:blipFill>
        <p:spPr>
          <a:xfrm>
            <a:off x="8192045" y="1639795"/>
            <a:ext cx="539981" cy="343047"/>
          </a:xfrm>
          <a:prstGeom prst="rect">
            <a:avLst/>
          </a:prstGeom>
          <a:ln w="12700">
            <a:miter lim="400000"/>
          </a:ln>
        </p:spPr>
      </p:pic>
      <p:sp>
        <p:nvSpPr>
          <p:cNvPr id="131" name="Slide Number"/>
          <p:cNvSpPr txBox="1">
            <a:spLocks noGrp="1"/>
          </p:cNvSpPr>
          <p:nvPr>
            <p:ph type="sldNum" sz="quarter" idx="2"/>
          </p:nvPr>
        </p:nvSpPr>
        <p:spPr>
          <a:prstGeom prst="rect">
            <a:avLst/>
          </a:prstGeom>
        </p:spPr>
        <p:txBody>
          <a:bodyPr/>
          <a:lstStyle>
            <a:lvl1pPr>
              <a:defRPr>
                <a:solidFill>
                  <a:schemeClr val="accent6"/>
                </a:solidFill>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25_Custom Layout">
    <p:bg>
      <p:bgPr>
        <a:solidFill>
          <a:schemeClr val="accent3"/>
        </a:solidFill>
        <a:effectLst/>
      </p:bgPr>
    </p:bg>
    <p:spTree>
      <p:nvGrpSpPr>
        <p:cNvPr id="1" name=""/>
        <p:cNvGrpSpPr/>
        <p:nvPr/>
      </p:nvGrpSpPr>
      <p:grpSpPr>
        <a:xfrm>
          <a:off x="0" y="0"/>
          <a:ext cx="0" cy="0"/>
          <a:chOff x="0" y="0"/>
          <a:chExt cx="0" cy="0"/>
        </a:xfrm>
      </p:grpSpPr>
      <p:pic>
        <p:nvPicPr>
          <p:cNvPr id="138" name="Graphic 7" descr="Graphic 7"/>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139" name="Body Level One…"/>
          <p:cNvSpPr txBox="1">
            <a:spLocks noGrp="1"/>
          </p:cNvSpPr>
          <p:nvPr>
            <p:ph type="body" sz="quarter" idx="1" hasCustomPrompt="1"/>
          </p:nvPr>
        </p:nvSpPr>
        <p:spPr>
          <a:xfrm>
            <a:off x="743294" y="3208943"/>
            <a:ext cx="2688552" cy="2031326"/>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140" name="Text Placeholder 5"/>
          <p:cNvSpPr>
            <a:spLocks noGrp="1"/>
          </p:cNvSpPr>
          <p:nvPr>
            <p:ph type="body" sz="quarter" idx="21" hasCustomPrompt="1"/>
          </p:nvPr>
        </p:nvSpPr>
        <p:spPr>
          <a:xfrm>
            <a:off x="743294" y="2145986"/>
            <a:ext cx="2688552" cy="830998"/>
          </a:xfrm>
          <a:prstGeom prst="rect">
            <a:avLst/>
          </a:prstGeom>
        </p:spPr>
        <p:txBody>
          <a:bodyPr>
            <a:normAutofit/>
          </a:bodyPr>
          <a:lstStyle>
            <a:lvl1pPr marL="0" indent="0">
              <a:buSzTx/>
              <a:buFontTx/>
              <a:buNone/>
              <a:defRPr sz="2400">
                <a:solidFill>
                  <a:schemeClr val="accent5"/>
                </a:solidFill>
                <a:latin typeface="Baskerville"/>
                <a:ea typeface="Baskerville"/>
                <a:cs typeface="Baskerville"/>
                <a:sym typeface="Baskerville"/>
              </a:defRPr>
            </a:lvl1pPr>
          </a:lstStyle>
          <a:p>
            <a:r>
              <a:t>Lorem ipsum dolor sit amet.</a:t>
            </a:r>
          </a:p>
        </p:txBody>
      </p:sp>
      <p:sp>
        <p:nvSpPr>
          <p:cNvPr id="141" name="Text Placeholder 5"/>
          <p:cNvSpPr>
            <a:spLocks noGrp="1"/>
          </p:cNvSpPr>
          <p:nvPr>
            <p:ph type="body" sz="quarter" idx="22" hasCustomPrompt="1"/>
          </p:nvPr>
        </p:nvSpPr>
        <p:spPr>
          <a:xfrm>
            <a:off x="4413427" y="3208943"/>
            <a:ext cx="2688552" cy="2031326"/>
          </a:xfrm>
          <a:prstGeom prst="rect">
            <a:avLst/>
          </a:prstGeom>
        </p:spPr>
        <p:txBody>
          <a:bodyPr>
            <a:normAutofit/>
          </a:bodyPr>
          <a:lstStyle>
            <a:lvl1pPr marL="0" indent="0">
              <a:buSzTx/>
              <a:buFontTx/>
              <a:buNone/>
              <a:defRPr sz="1400">
                <a:solidFill>
                  <a:schemeClr val="accent5"/>
                </a:solidFill>
              </a:defRPr>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142" name="Text Placeholder 5"/>
          <p:cNvSpPr>
            <a:spLocks noGrp="1"/>
          </p:cNvSpPr>
          <p:nvPr>
            <p:ph type="body" sz="quarter" idx="23" hasCustomPrompt="1"/>
          </p:nvPr>
        </p:nvSpPr>
        <p:spPr>
          <a:xfrm>
            <a:off x="4413427" y="2145986"/>
            <a:ext cx="2688552" cy="830998"/>
          </a:xfrm>
          <a:prstGeom prst="rect">
            <a:avLst/>
          </a:prstGeom>
        </p:spPr>
        <p:txBody>
          <a:bodyPr>
            <a:normAutofit/>
          </a:bodyPr>
          <a:lstStyle>
            <a:lvl1pPr marL="0" indent="0">
              <a:buSzTx/>
              <a:buFontTx/>
              <a:buNone/>
              <a:defRPr sz="2400">
                <a:solidFill>
                  <a:schemeClr val="accent5"/>
                </a:solidFill>
                <a:latin typeface="Baskerville"/>
                <a:ea typeface="Baskerville"/>
                <a:cs typeface="Baskerville"/>
                <a:sym typeface="Baskerville"/>
              </a:defRPr>
            </a:lvl1pPr>
          </a:lstStyle>
          <a:p>
            <a:r>
              <a:t>Lorem ipsum dolor sit amet.</a:t>
            </a:r>
          </a:p>
        </p:txBody>
      </p:sp>
      <p:sp>
        <p:nvSpPr>
          <p:cNvPr id="143" name="Text Placeholder 5"/>
          <p:cNvSpPr>
            <a:spLocks noGrp="1"/>
          </p:cNvSpPr>
          <p:nvPr>
            <p:ph type="body" sz="quarter" idx="24" hasCustomPrompt="1"/>
          </p:nvPr>
        </p:nvSpPr>
        <p:spPr>
          <a:xfrm>
            <a:off x="8083560" y="3208943"/>
            <a:ext cx="2688552" cy="2031326"/>
          </a:xfrm>
          <a:prstGeom prst="rect">
            <a:avLst/>
          </a:prstGeom>
        </p:spPr>
        <p:txBody>
          <a:bodyPr>
            <a:normAutofit/>
          </a:bodyPr>
          <a:lstStyle>
            <a:lvl1pPr marL="0" indent="0">
              <a:buSzTx/>
              <a:buFontTx/>
              <a:buNone/>
              <a:defRPr sz="1400">
                <a:solidFill>
                  <a:schemeClr val="accent5"/>
                </a:solidFill>
              </a:defRPr>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144" name="Text Placeholder 5"/>
          <p:cNvSpPr>
            <a:spLocks noGrp="1"/>
          </p:cNvSpPr>
          <p:nvPr>
            <p:ph type="body" sz="quarter" idx="25" hasCustomPrompt="1"/>
          </p:nvPr>
        </p:nvSpPr>
        <p:spPr>
          <a:xfrm>
            <a:off x="8083560" y="2145986"/>
            <a:ext cx="2688552" cy="830998"/>
          </a:xfrm>
          <a:prstGeom prst="rect">
            <a:avLst/>
          </a:prstGeom>
        </p:spPr>
        <p:txBody>
          <a:bodyPr>
            <a:normAutofit/>
          </a:bodyPr>
          <a:lstStyle>
            <a:lvl1pPr marL="0" indent="0">
              <a:buSzTx/>
              <a:buFontTx/>
              <a:buNone/>
              <a:defRPr sz="2400">
                <a:solidFill>
                  <a:schemeClr val="accent5"/>
                </a:solidFill>
                <a:latin typeface="Baskerville"/>
                <a:ea typeface="Baskerville"/>
                <a:cs typeface="Baskerville"/>
                <a:sym typeface="Baskerville"/>
              </a:defRPr>
            </a:lvl1pPr>
          </a:lstStyle>
          <a:p>
            <a:r>
              <a:t>Lorem ipsum dolor sit amet.</a:t>
            </a:r>
          </a:p>
        </p:txBody>
      </p:sp>
      <p:pic>
        <p:nvPicPr>
          <p:cNvPr id="145" name="Graphic 11" descr="Graphic 11"/>
          <p:cNvPicPr>
            <a:picLocks noChangeAspect="1"/>
          </p:cNvPicPr>
          <p:nvPr/>
        </p:nvPicPr>
        <p:blipFill>
          <a:blip r:embed="rId3"/>
          <a:stretch>
            <a:fillRect/>
          </a:stretch>
        </p:blipFill>
        <p:spPr>
          <a:xfrm>
            <a:off x="851779" y="1639795"/>
            <a:ext cx="539981" cy="343047"/>
          </a:xfrm>
          <a:prstGeom prst="rect">
            <a:avLst/>
          </a:prstGeom>
          <a:ln w="12700">
            <a:miter lim="400000"/>
          </a:ln>
        </p:spPr>
      </p:pic>
      <p:pic>
        <p:nvPicPr>
          <p:cNvPr id="146" name="Graphic 12" descr="Graphic 12"/>
          <p:cNvPicPr>
            <a:picLocks noChangeAspect="1"/>
          </p:cNvPicPr>
          <p:nvPr/>
        </p:nvPicPr>
        <p:blipFill>
          <a:blip r:embed="rId3"/>
          <a:stretch>
            <a:fillRect/>
          </a:stretch>
        </p:blipFill>
        <p:spPr>
          <a:xfrm>
            <a:off x="4521913" y="1639795"/>
            <a:ext cx="539981" cy="343047"/>
          </a:xfrm>
          <a:prstGeom prst="rect">
            <a:avLst/>
          </a:prstGeom>
          <a:ln w="12700">
            <a:miter lim="400000"/>
          </a:ln>
        </p:spPr>
      </p:pic>
      <p:pic>
        <p:nvPicPr>
          <p:cNvPr id="147" name="Graphic 13" descr="Graphic 13"/>
          <p:cNvPicPr>
            <a:picLocks noChangeAspect="1"/>
          </p:cNvPicPr>
          <p:nvPr/>
        </p:nvPicPr>
        <p:blipFill>
          <a:blip r:embed="rId3"/>
          <a:stretch>
            <a:fillRect/>
          </a:stretch>
        </p:blipFill>
        <p:spPr>
          <a:xfrm>
            <a:off x="8192045" y="1639795"/>
            <a:ext cx="539981" cy="343047"/>
          </a:xfrm>
          <a:prstGeom prst="rect">
            <a:avLst/>
          </a:prstGeom>
          <a:ln w="12700">
            <a:miter lim="400000"/>
          </a:ln>
        </p:spPr>
      </p:pic>
      <p:sp>
        <p:nvSpPr>
          <p:cNvPr id="148" name="Lorem ipsum dolor sit amet, consectetur."/>
          <p:cNvSpPr txBox="1">
            <a:spLocks noGrp="1"/>
          </p:cNvSpPr>
          <p:nvPr>
            <p:ph type="title" hasCustomPrompt="1"/>
          </p:nvPr>
        </p:nvSpPr>
        <p:spPr>
          <a:prstGeom prst="rect">
            <a:avLst/>
          </a:prstGeom>
        </p:spPr>
        <p:txBody>
          <a:bodyPr/>
          <a:lstStyle>
            <a:lvl1pPr>
              <a:defRPr>
                <a:solidFill>
                  <a:schemeClr val="accent5"/>
                </a:solidFill>
              </a:defRPr>
            </a:lvl1pPr>
          </a:lstStyle>
          <a:p>
            <a:r>
              <a:t>Lorem ipsum dolor sit amet, consectetur.</a:t>
            </a:r>
          </a:p>
        </p:txBody>
      </p:sp>
      <p:pic>
        <p:nvPicPr>
          <p:cNvPr id="149" name="Graphic 18" descr="Graphic 18"/>
          <p:cNvPicPr>
            <a:picLocks noChangeAspect="1"/>
          </p:cNvPicPr>
          <p:nvPr/>
        </p:nvPicPr>
        <p:blipFill>
          <a:blip r:embed="rId4"/>
          <a:stretch>
            <a:fillRect/>
          </a:stretch>
        </p:blipFill>
        <p:spPr>
          <a:xfrm>
            <a:off x="11203906" y="555919"/>
            <a:ext cx="465579" cy="520714"/>
          </a:xfrm>
          <a:prstGeom prst="rect">
            <a:avLst/>
          </a:prstGeom>
          <a:ln w="12700">
            <a:miter lim="400000"/>
          </a:ln>
        </p:spPr>
      </p:pic>
      <p:sp>
        <p:nvSpPr>
          <p:cNvPr id="150"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13_Custom Layout">
    <p:spTree>
      <p:nvGrpSpPr>
        <p:cNvPr id="1" name=""/>
        <p:cNvGrpSpPr/>
        <p:nvPr/>
      </p:nvGrpSpPr>
      <p:grpSpPr>
        <a:xfrm>
          <a:off x="0" y="0"/>
          <a:ext cx="0" cy="0"/>
          <a:chOff x="0" y="0"/>
          <a:chExt cx="0" cy="0"/>
        </a:xfrm>
      </p:grpSpPr>
      <p:pic>
        <p:nvPicPr>
          <p:cNvPr id="157" name="Graphic 7" descr="Graphic 7"/>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158" name="Picture Placeholder 14"/>
          <p:cNvSpPr>
            <a:spLocks noGrp="1"/>
          </p:cNvSpPr>
          <p:nvPr>
            <p:ph type="pic" idx="21"/>
          </p:nvPr>
        </p:nvSpPr>
        <p:spPr>
          <a:xfrm>
            <a:off x="0" y="488961"/>
            <a:ext cx="9345477" cy="5939519"/>
          </a:xfrm>
          <a:prstGeom prst="rect">
            <a:avLst/>
          </a:prstGeom>
        </p:spPr>
        <p:txBody>
          <a:bodyPr lIns="91439" rIns="91439"/>
          <a:lstStyle/>
          <a:p>
            <a:endParaRPr/>
          </a:p>
        </p:txBody>
      </p:sp>
      <p:sp>
        <p:nvSpPr>
          <p:cNvPr id="159" name="Lorem ipsum dolor sit amet, consectetur adipiscing elit."/>
          <p:cNvSpPr txBox="1">
            <a:spLocks noGrp="1"/>
          </p:cNvSpPr>
          <p:nvPr>
            <p:ph type="title" hasCustomPrompt="1"/>
          </p:nvPr>
        </p:nvSpPr>
        <p:spPr>
          <a:xfrm>
            <a:off x="4448014" y="4311553"/>
            <a:ext cx="7083588" cy="987066"/>
          </a:xfrm>
          <a:prstGeom prst="rect">
            <a:avLst/>
          </a:prstGeom>
        </p:spPr>
        <p:txBody>
          <a:bodyPr anchor="b"/>
          <a:lstStyle/>
          <a:p>
            <a:r>
              <a:t>Lorem ipsum dolor sit amet, consectetur adipiscing elit.</a:t>
            </a:r>
          </a:p>
        </p:txBody>
      </p:sp>
      <p:sp>
        <p:nvSpPr>
          <p:cNvPr id="16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10_Custom Layout">
    <p:spTree>
      <p:nvGrpSpPr>
        <p:cNvPr id="1" name=""/>
        <p:cNvGrpSpPr/>
        <p:nvPr/>
      </p:nvGrpSpPr>
      <p:grpSpPr>
        <a:xfrm>
          <a:off x="0" y="0"/>
          <a:ext cx="0" cy="0"/>
          <a:chOff x="0" y="0"/>
          <a:chExt cx="0" cy="0"/>
        </a:xfrm>
      </p:grpSpPr>
      <p:sp>
        <p:nvSpPr>
          <p:cNvPr id="167" name="Picture Placeholder 14"/>
          <p:cNvSpPr>
            <a:spLocks noGrp="1"/>
          </p:cNvSpPr>
          <p:nvPr>
            <p:ph type="pic" idx="21"/>
          </p:nvPr>
        </p:nvSpPr>
        <p:spPr>
          <a:xfrm>
            <a:off x="0" y="488961"/>
            <a:ext cx="9345477" cy="5939519"/>
          </a:xfrm>
          <a:prstGeom prst="rect">
            <a:avLst/>
          </a:prstGeom>
        </p:spPr>
        <p:txBody>
          <a:bodyPr lIns="91439" rIns="91439"/>
          <a:lstStyle/>
          <a:p>
            <a:endParaRPr/>
          </a:p>
        </p:txBody>
      </p:sp>
      <p:sp>
        <p:nvSpPr>
          <p:cNvPr id="168" name="Lorem ipsum dolor sit amet, consectetur adipiscing elit."/>
          <p:cNvSpPr txBox="1">
            <a:spLocks noGrp="1"/>
          </p:cNvSpPr>
          <p:nvPr>
            <p:ph type="title" hasCustomPrompt="1"/>
          </p:nvPr>
        </p:nvSpPr>
        <p:spPr>
          <a:xfrm>
            <a:off x="2968282" y="1958357"/>
            <a:ext cx="8701204" cy="3065585"/>
          </a:xfrm>
          <a:prstGeom prst="rect">
            <a:avLst/>
          </a:prstGeom>
        </p:spPr>
        <p:txBody>
          <a:bodyPr anchor="ctr"/>
          <a:lstStyle>
            <a:lvl1pPr>
              <a:defRPr sz="8000"/>
            </a:lvl1pPr>
          </a:lstStyle>
          <a:p>
            <a:r>
              <a:t>Lorem ipsum dolor sit amet, consectetur adipiscing elit.</a:t>
            </a:r>
          </a:p>
        </p:txBody>
      </p:sp>
      <p:sp>
        <p:nvSpPr>
          <p:cNvPr id="16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15_Custom Layout">
    <p:spTree>
      <p:nvGrpSpPr>
        <p:cNvPr id="1" name=""/>
        <p:cNvGrpSpPr/>
        <p:nvPr/>
      </p:nvGrpSpPr>
      <p:grpSpPr>
        <a:xfrm>
          <a:off x="0" y="0"/>
          <a:ext cx="0" cy="0"/>
          <a:chOff x="0" y="0"/>
          <a:chExt cx="0" cy="0"/>
        </a:xfrm>
      </p:grpSpPr>
      <p:sp>
        <p:nvSpPr>
          <p:cNvPr id="176" name="Picture Placeholder 14"/>
          <p:cNvSpPr>
            <a:spLocks noGrp="1"/>
          </p:cNvSpPr>
          <p:nvPr>
            <p:ph type="pic" idx="21"/>
          </p:nvPr>
        </p:nvSpPr>
        <p:spPr>
          <a:xfrm>
            <a:off x="0" y="0"/>
            <a:ext cx="10828020" cy="6881750"/>
          </a:xfrm>
          <a:prstGeom prst="rect">
            <a:avLst/>
          </a:prstGeom>
        </p:spPr>
        <p:txBody>
          <a:bodyPr lIns="91439" rIns="91439"/>
          <a:lstStyle/>
          <a:p>
            <a:endParaRPr/>
          </a:p>
        </p:txBody>
      </p:sp>
      <p:sp>
        <p:nvSpPr>
          <p:cNvPr id="177" name="Lorem ipsum dolor sit amet"/>
          <p:cNvSpPr txBox="1">
            <a:spLocks noGrp="1"/>
          </p:cNvSpPr>
          <p:nvPr>
            <p:ph type="title" hasCustomPrompt="1"/>
          </p:nvPr>
        </p:nvSpPr>
        <p:spPr>
          <a:xfrm>
            <a:off x="7237707" y="2499256"/>
            <a:ext cx="4431778" cy="1434496"/>
          </a:xfrm>
          <a:prstGeom prst="rect">
            <a:avLst/>
          </a:prstGeom>
        </p:spPr>
        <p:txBody>
          <a:bodyPr anchor="b"/>
          <a:lstStyle>
            <a:lvl1pPr>
              <a:defRPr sz="5400"/>
            </a:lvl1pPr>
          </a:lstStyle>
          <a:p>
            <a:r>
              <a:t>Lorem ipsum dolor sit amet</a:t>
            </a:r>
          </a:p>
        </p:txBody>
      </p:sp>
      <p:sp>
        <p:nvSpPr>
          <p:cNvPr id="178" name="Body Level One…"/>
          <p:cNvSpPr txBox="1">
            <a:spLocks noGrp="1"/>
          </p:cNvSpPr>
          <p:nvPr>
            <p:ph type="body" sz="quarter" idx="1" hasCustomPrompt="1"/>
          </p:nvPr>
        </p:nvSpPr>
        <p:spPr>
          <a:xfrm>
            <a:off x="7237707" y="4107843"/>
            <a:ext cx="4431778" cy="2318535"/>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17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28_Custom Layout">
    <p:bg>
      <p:bgPr>
        <a:solidFill>
          <a:schemeClr val="accent3"/>
        </a:solidFill>
        <a:effectLst/>
      </p:bgPr>
    </p:bg>
    <p:spTree>
      <p:nvGrpSpPr>
        <p:cNvPr id="1" name=""/>
        <p:cNvGrpSpPr/>
        <p:nvPr/>
      </p:nvGrpSpPr>
      <p:grpSpPr>
        <a:xfrm>
          <a:off x="0" y="0"/>
          <a:ext cx="0" cy="0"/>
          <a:chOff x="0" y="0"/>
          <a:chExt cx="0" cy="0"/>
        </a:xfrm>
      </p:grpSpPr>
      <p:pic>
        <p:nvPicPr>
          <p:cNvPr id="186" name="Graphic 1" descr="Graphic 1"/>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187" name="Lorem ipsum dolor sit amet, consectetur adipiscing elit."/>
          <p:cNvSpPr txBox="1">
            <a:spLocks noGrp="1"/>
          </p:cNvSpPr>
          <p:nvPr>
            <p:ph type="title" hasCustomPrompt="1"/>
          </p:nvPr>
        </p:nvSpPr>
        <p:spPr>
          <a:xfrm>
            <a:off x="1038384" y="2107020"/>
            <a:ext cx="10450657" cy="2768258"/>
          </a:xfrm>
          <a:prstGeom prst="rect">
            <a:avLst/>
          </a:prstGeom>
        </p:spPr>
        <p:txBody>
          <a:bodyPr anchor="ctr"/>
          <a:lstStyle>
            <a:lvl1pPr algn="ctr">
              <a:defRPr sz="7200">
                <a:solidFill>
                  <a:schemeClr val="accent5"/>
                </a:solidFill>
              </a:defRPr>
            </a:lvl1pPr>
          </a:lstStyle>
          <a:p>
            <a:r>
              <a:t>Lorem ipsum dolor sit amet, consectetur adipiscing elit.</a:t>
            </a:r>
          </a:p>
        </p:txBody>
      </p:sp>
      <p:sp>
        <p:nvSpPr>
          <p:cNvPr id="188"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37_Custom Layout">
    <p:bg>
      <p:bgPr>
        <a:solidFill>
          <a:schemeClr val="accent2"/>
        </a:solidFill>
        <a:effectLst/>
      </p:bgPr>
    </p:bg>
    <p:spTree>
      <p:nvGrpSpPr>
        <p:cNvPr id="1" name=""/>
        <p:cNvGrpSpPr/>
        <p:nvPr/>
      </p:nvGrpSpPr>
      <p:grpSpPr>
        <a:xfrm>
          <a:off x="0" y="0"/>
          <a:ext cx="0" cy="0"/>
          <a:chOff x="0" y="0"/>
          <a:chExt cx="0" cy="0"/>
        </a:xfrm>
      </p:grpSpPr>
      <p:sp>
        <p:nvSpPr>
          <p:cNvPr id="195" name="Lorem ipsum dolor sit amet, consectetur adipiscing elit."/>
          <p:cNvSpPr txBox="1">
            <a:spLocks noGrp="1"/>
          </p:cNvSpPr>
          <p:nvPr>
            <p:ph type="title" hasCustomPrompt="1"/>
          </p:nvPr>
        </p:nvSpPr>
        <p:spPr>
          <a:xfrm>
            <a:off x="1038384" y="2107020"/>
            <a:ext cx="10450657" cy="2768258"/>
          </a:xfrm>
          <a:prstGeom prst="rect">
            <a:avLst/>
          </a:prstGeom>
        </p:spPr>
        <p:txBody>
          <a:bodyPr anchor="ctr"/>
          <a:lstStyle>
            <a:lvl1pPr algn="ctr">
              <a:defRPr sz="7200"/>
            </a:lvl1pPr>
          </a:lstStyle>
          <a:p>
            <a:r>
              <a:t>Lorem ipsum dolor sit amet, consectetur adipiscing elit.</a:t>
            </a:r>
          </a:p>
        </p:txBody>
      </p:sp>
      <p:sp>
        <p:nvSpPr>
          <p:cNvPr id="19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11_Custom Layout">
    <p:bg>
      <p:bgPr>
        <a:solidFill>
          <a:schemeClr val="accent3"/>
        </a:solidFill>
        <a:effectLst/>
      </p:bgPr>
    </p:bg>
    <p:spTree>
      <p:nvGrpSpPr>
        <p:cNvPr id="1" name=""/>
        <p:cNvGrpSpPr/>
        <p:nvPr/>
      </p:nvGrpSpPr>
      <p:grpSpPr>
        <a:xfrm>
          <a:off x="0" y="0"/>
          <a:ext cx="0" cy="0"/>
          <a:chOff x="0" y="0"/>
          <a:chExt cx="0" cy="0"/>
        </a:xfrm>
      </p:grpSpPr>
      <p:sp>
        <p:nvSpPr>
          <p:cNvPr id="212" name="Picture Placeholder 14"/>
          <p:cNvSpPr>
            <a:spLocks noGrp="1"/>
          </p:cNvSpPr>
          <p:nvPr>
            <p:ph type="pic" idx="21"/>
          </p:nvPr>
        </p:nvSpPr>
        <p:spPr>
          <a:xfrm>
            <a:off x="660399" y="488961"/>
            <a:ext cx="9345477" cy="5939519"/>
          </a:xfrm>
          <a:prstGeom prst="rect">
            <a:avLst/>
          </a:prstGeom>
        </p:spPr>
        <p:txBody>
          <a:bodyPr lIns="91439" rIns="91439"/>
          <a:lstStyle/>
          <a:p>
            <a:endParaRPr/>
          </a:p>
        </p:txBody>
      </p:sp>
      <p:sp>
        <p:nvSpPr>
          <p:cNvPr id="213" name="Lorem ipsum dolor sit amet, consectetur adipiscing elit."/>
          <p:cNvSpPr txBox="1">
            <a:spLocks noGrp="1"/>
          </p:cNvSpPr>
          <p:nvPr>
            <p:ph type="title" hasCustomPrompt="1"/>
          </p:nvPr>
        </p:nvSpPr>
        <p:spPr>
          <a:xfrm>
            <a:off x="2968282" y="1958357"/>
            <a:ext cx="8701204" cy="3065585"/>
          </a:xfrm>
          <a:prstGeom prst="rect">
            <a:avLst/>
          </a:prstGeom>
        </p:spPr>
        <p:txBody>
          <a:bodyPr anchor="ctr"/>
          <a:lstStyle>
            <a:lvl1pPr>
              <a:defRPr sz="8000">
                <a:solidFill>
                  <a:schemeClr val="accent5"/>
                </a:solidFill>
              </a:defRPr>
            </a:lvl1pPr>
          </a:lstStyle>
          <a:p>
            <a:r>
              <a:t>Lorem ipsum dolor sit amet, consectetur adipiscing elit.</a:t>
            </a:r>
          </a:p>
        </p:txBody>
      </p:sp>
      <p:pic>
        <p:nvPicPr>
          <p:cNvPr id="214" name="Graphic 5" descr="Graphic 5"/>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215"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33_Custom Layout">
    <p:bg>
      <p:bgPr>
        <a:solidFill>
          <a:schemeClr val="accent3"/>
        </a:solidFill>
        <a:effectLst/>
      </p:bgPr>
    </p:bg>
    <p:spTree>
      <p:nvGrpSpPr>
        <p:cNvPr id="1" name=""/>
        <p:cNvGrpSpPr/>
        <p:nvPr/>
      </p:nvGrpSpPr>
      <p:grpSpPr>
        <a:xfrm>
          <a:off x="0" y="0"/>
          <a:ext cx="0" cy="0"/>
          <a:chOff x="0" y="0"/>
          <a:chExt cx="0" cy="0"/>
        </a:xfrm>
      </p:grpSpPr>
      <p:sp>
        <p:nvSpPr>
          <p:cNvPr id="24" name="Picture Placeholder 14"/>
          <p:cNvSpPr>
            <a:spLocks noGrp="1"/>
          </p:cNvSpPr>
          <p:nvPr>
            <p:ph type="pic" idx="21"/>
          </p:nvPr>
        </p:nvSpPr>
        <p:spPr>
          <a:xfrm>
            <a:off x="0" y="0"/>
            <a:ext cx="10828020" cy="6881750"/>
          </a:xfrm>
          <a:prstGeom prst="rect">
            <a:avLst/>
          </a:prstGeom>
        </p:spPr>
        <p:txBody>
          <a:bodyPr lIns="91439" rIns="91439"/>
          <a:lstStyle/>
          <a:p>
            <a:endParaRPr/>
          </a:p>
        </p:txBody>
      </p:sp>
      <p:sp>
        <p:nvSpPr>
          <p:cNvPr id="25" name="Hello there,I’m a title slide"/>
          <p:cNvSpPr txBox="1">
            <a:spLocks noGrp="1"/>
          </p:cNvSpPr>
          <p:nvPr>
            <p:ph type="title" hasCustomPrompt="1"/>
          </p:nvPr>
        </p:nvSpPr>
        <p:spPr>
          <a:xfrm>
            <a:off x="640027" y="721077"/>
            <a:ext cx="6055242" cy="3362909"/>
          </a:xfrm>
          <a:prstGeom prst="rect">
            <a:avLst/>
          </a:prstGeom>
        </p:spPr>
        <p:txBody>
          <a:bodyPr/>
          <a:lstStyle>
            <a:lvl1pPr>
              <a:defRPr sz="8800">
                <a:solidFill>
                  <a:schemeClr val="accent4"/>
                </a:solidFill>
              </a:defRPr>
            </a:lvl1pPr>
          </a:lstStyle>
          <a:p>
            <a:r>
              <a:t>Hello there,I’m a title slide</a:t>
            </a:r>
          </a:p>
        </p:txBody>
      </p:sp>
      <p:sp>
        <p:nvSpPr>
          <p:cNvPr id="26" name="Body Level One…"/>
          <p:cNvSpPr txBox="1">
            <a:spLocks noGrp="1"/>
          </p:cNvSpPr>
          <p:nvPr>
            <p:ph type="body" sz="quarter" idx="1" hasCustomPrompt="1"/>
          </p:nvPr>
        </p:nvSpPr>
        <p:spPr>
          <a:xfrm>
            <a:off x="640029" y="5689779"/>
            <a:ext cx="3749160" cy="351141"/>
          </a:xfrm>
          <a:prstGeom prst="rect">
            <a:avLst/>
          </a:prstGeom>
        </p:spPr>
        <p:txBody>
          <a:bodyPr>
            <a:normAutofit/>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r>
              <a:t>XX - XX - XXXX</a:t>
            </a:r>
          </a:p>
          <a:p>
            <a:pPr lvl="1"/>
            <a:endParaRPr/>
          </a:p>
          <a:p>
            <a:pPr lvl="2"/>
            <a:endParaRPr/>
          </a:p>
          <a:p>
            <a:pPr lvl="3"/>
            <a:endParaRPr/>
          </a:p>
          <a:p>
            <a:pPr lvl="4"/>
            <a:endParaRPr/>
          </a:p>
        </p:txBody>
      </p:sp>
      <p:pic>
        <p:nvPicPr>
          <p:cNvPr id="27" name="Graphic 2" descr="Graphic 2"/>
          <p:cNvPicPr>
            <a:picLocks noChangeAspect="1"/>
          </p:cNvPicPr>
          <p:nvPr/>
        </p:nvPicPr>
        <p:blipFill>
          <a:blip r:embed="rId2"/>
          <a:stretch>
            <a:fillRect/>
          </a:stretch>
        </p:blipFill>
        <p:spPr>
          <a:xfrm>
            <a:off x="8282867" y="5002819"/>
            <a:ext cx="3037617" cy="1117739"/>
          </a:xfrm>
          <a:prstGeom prst="rect">
            <a:avLst/>
          </a:prstGeom>
          <a:ln w="12700">
            <a:miter lim="400000"/>
          </a:ln>
        </p:spPr>
      </p:pic>
      <p:sp>
        <p:nvSpPr>
          <p:cNvPr id="28"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14_Custom Layout">
    <p:spTree>
      <p:nvGrpSpPr>
        <p:cNvPr id="1" name=""/>
        <p:cNvGrpSpPr/>
        <p:nvPr/>
      </p:nvGrpSpPr>
      <p:grpSpPr>
        <a:xfrm>
          <a:off x="0" y="0"/>
          <a:ext cx="0" cy="0"/>
          <a:chOff x="0" y="0"/>
          <a:chExt cx="0" cy="0"/>
        </a:xfrm>
      </p:grpSpPr>
      <p:sp>
        <p:nvSpPr>
          <p:cNvPr id="222" name="Picture Placeholder 6"/>
          <p:cNvSpPr>
            <a:spLocks noGrp="1"/>
          </p:cNvSpPr>
          <p:nvPr>
            <p:ph type="pic" idx="21"/>
          </p:nvPr>
        </p:nvSpPr>
        <p:spPr>
          <a:xfrm>
            <a:off x="0" y="0"/>
            <a:ext cx="6268464" cy="6858000"/>
          </a:xfrm>
          <a:prstGeom prst="rect">
            <a:avLst/>
          </a:prstGeom>
        </p:spPr>
        <p:txBody>
          <a:bodyPr lIns="91439" rIns="91439"/>
          <a:lstStyle/>
          <a:p>
            <a:endParaRPr/>
          </a:p>
        </p:txBody>
      </p:sp>
      <p:sp>
        <p:nvSpPr>
          <p:cNvPr id="223" name="Body Level One…"/>
          <p:cNvSpPr txBox="1">
            <a:spLocks noGrp="1"/>
          </p:cNvSpPr>
          <p:nvPr>
            <p:ph type="body" sz="quarter" idx="1" hasCustomPrompt="1"/>
          </p:nvPr>
        </p:nvSpPr>
        <p:spPr>
          <a:xfrm>
            <a:off x="6648773" y="1869394"/>
            <a:ext cx="5063679" cy="738665"/>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a:t>
            </a:r>
          </a:p>
          <a:p>
            <a:pPr lvl="1"/>
            <a:endParaRPr/>
          </a:p>
          <a:p>
            <a:pPr lvl="2"/>
            <a:endParaRPr/>
          </a:p>
          <a:p>
            <a:pPr lvl="3"/>
            <a:endParaRPr/>
          </a:p>
          <a:p>
            <a:pPr lvl="4"/>
            <a:endParaRPr/>
          </a:p>
        </p:txBody>
      </p:sp>
      <p:sp>
        <p:nvSpPr>
          <p:cNvPr id="224" name="Text Placeholder 5"/>
          <p:cNvSpPr>
            <a:spLocks noGrp="1"/>
          </p:cNvSpPr>
          <p:nvPr>
            <p:ph type="body" sz="quarter" idx="22" hasCustomPrompt="1"/>
          </p:nvPr>
        </p:nvSpPr>
        <p:spPr>
          <a:xfrm>
            <a:off x="6648773" y="1324542"/>
            <a:ext cx="5063679" cy="400111"/>
          </a:xfrm>
          <a:prstGeom prst="rect">
            <a:avLst/>
          </a:prstGeom>
        </p:spPr>
        <p:txBody>
          <a:bodyPr>
            <a:normAutofit/>
          </a:bodyPr>
          <a:lstStyle>
            <a:lvl1pPr marL="0" indent="0">
              <a:buSzTx/>
              <a:buFontTx/>
              <a:buNone/>
              <a:defRPr sz="2000">
                <a:latin typeface="Baskerville"/>
                <a:ea typeface="Baskerville"/>
                <a:cs typeface="Baskerville"/>
                <a:sym typeface="Baskerville"/>
              </a:defRPr>
            </a:lvl1pPr>
          </a:lstStyle>
          <a:p>
            <a:r>
              <a:t>Lorem ipsum dolor sit amet, consectetur</a:t>
            </a:r>
          </a:p>
        </p:txBody>
      </p:sp>
      <p:sp>
        <p:nvSpPr>
          <p:cNvPr id="225" name="Text Placeholder 5"/>
          <p:cNvSpPr>
            <a:spLocks noGrp="1"/>
          </p:cNvSpPr>
          <p:nvPr>
            <p:ph type="body" sz="quarter" idx="23" hasCustomPrompt="1"/>
          </p:nvPr>
        </p:nvSpPr>
        <p:spPr>
          <a:xfrm>
            <a:off x="6648773" y="3367542"/>
            <a:ext cx="5063679" cy="738665"/>
          </a:xfrm>
          <a:prstGeom prst="rect">
            <a:avLst/>
          </a:prstGeom>
        </p:spPr>
        <p:txBody>
          <a:bodyPr>
            <a:normAutofit/>
          </a:bodyPr>
          <a:lstStyle>
            <a:lvl1pPr marL="0" indent="0">
              <a:buSzTx/>
              <a:buFontTx/>
              <a:buNone/>
              <a:defRPr sz="1400"/>
            </a:lvl1pPr>
          </a:lstStyle>
          <a:p>
            <a:r>
              <a:t>Lorem ipsum dolor sit amet, consectetur adipiscing elit, sed do eiusmod tempor incididunt ut labore et dolore magna aliqua. </a:t>
            </a:r>
          </a:p>
        </p:txBody>
      </p:sp>
      <p:sp>
        <p:nvSpPr>
          <p:cNvPr id="226" name="Text Placeholder 5"/>
          <p:cNvSpPr>
            <a:spLocks noGrp="1"/>
          </p:cNvSpPr>
          <p:nvPr>
            <p:ph type="body" sz="quarter" idx="24" hasCustomPrompt="1"/>
          </p:nvPr>
        </p:nvSpPr>
        <p:spPr>
          <a:xfrm>
            <a:off x="6648773" y="2822691"/>
            <a:ext cx="5063679" cy="400111"/>
          </a:xfrm>
          <a:prstGeom prst="rect">
            <a:avLst/>
          </a:prstGeom>
        </p:spPr>
        <p:txBody>
          <a:bodyPr>
            <a:normAutofit/>
          </a:bodyPr>
          <a:lstStyle>
            <a:lvl1pPr marL="0" indent="0">
              <a:buSzTx/>
              <a:buFontTx/>
              <a:buNone/>
              <a:defRPr sz="2000">
                <a:latin typeface="Baskerville"/>
                <a:ea typeface="Baskerville"/>
                <a:cs typeface="Baskerville"/>
                <a:sym typeface="Baskerville"/>
              </a:defRPr>
            </a:lvl1pPr>
          </a:lstStyle>
          <a:p>
            <a:r>
              <a:t>Lorem ipsum dolor sit amet, consectetur</a:t>
            </a:r>
          </a:p>
        </p:txBody>
      </p:sp>
      <p:sp>
        <p:nvSpPr>
          <p:cNvPr id="227" name="Text Placeholder 5"/>
          <p:cNvSpPr>
            <a:spLocks noGrp="1"/>
          </p:cNvSpPr>
          <p:nvPr>
            <p:ph type="body" sz="quarter" idx="25" hasCustomPrompt="1"/>
          </p:nvPr>
        </p:nvSpPr>
        <p:spPr>
          <a:xfrm>
            <a:off x="6648773" y="4865037"/>
            <a:ext cx="5063679" cy="738665"/>
          </a:xfrm>
          <a:prstGeom prst="rect">
            <a:avLst/>
          </a:prstGeom>
        </p:spPr>
        <p:txBody>
          <a:bodyPr>
            <a:normAutofit/>
          </a:bodyPr>
          <a:lstStyle>
            <a:lvl1pPr marL="0" indent="0">
              <a:buSzTx/>
              <a:buFontTx/>
              <a:buNone/>
              <a:defRPr sz="1400"/>
            </a:lvl1pPr>
          </a:lstStyle>
          <a:p>
            <a:r>
              <a:t>Lorem ipsum dolor sit amet, consectetur adipiscing elit, sed do eiusmod tempor incididunt ut labore et dolore magna aliqua. </a:t>
            </a:r>
          </a:p>
        </p:txBody>
      </p:sp>
      <p:sp>
        <p:nvSpPr>
          <p:cNvPr id="228" name="Text Placeholder 5"/>
          <p:cNvSpPr>
            <a:spLocks noGrp="1"/>
          </p:cNvSpPr>
          <p:nvPr>
            <p:ph type="body" sz="quarter" idx="26" hasCustomPrompt="1"/>
          </p:nvPr>
        </p:nvSpPr>
        <p:spPr>
          <a:xfrm>
            <a:off x="6648773" y="4320185"/>
            <a:ext cx="5063679" cy="400111"/>
          </a:xfrm>
          <a:prstGeom prst="rect">
            <a:avLst/>
          </a:prstGeom>
        </p:spPr>
        <p:txBody>
          <a:bodyPr>
            <a:normAutofit/>
          </a:bodyPr>
          <a:lstStyle>
            <a:lvl1pPr marL="0" indent="0">
              <a:buSzTx/>
              <a:buFontTx/>
              <a:buNone/>
              <a:defRPr sz="2000">
                <a:latin typeface="Baskerville"/>
                <a:ea typeface="Baskerville"/>
                <a:cs typeface="Baskerville"/>
                <a:sym typeface="Baskerville"/>
              </a:defRPr>
            </a:lvl1pPr>
          </a:lstStyle>
          <a:p>
            <a:r>
              <a:t>Lorem ipsum dolor sit amet, consectetur</a:t>
            </a:r>
          </a:p>
        </p:txBody>
      </p:sp>
      <p:sp>
        <p:nvSpPr>
          <p:cNvPr id="229"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cSld name="19_Custom Layout">
    <p:bg>
      <p:bgPr>
        <a:solidFill>
          <a:schemeClr val="accent3"/>
        </a:solidFill>
        <a:effectLst/>
      </p:bgPr>
    </p:bg>
    <p:spTree>
      <p:nvGrpSpPr>
        <p:cNvPr id="1" name=""/>
        <p:cNvGrpSpPr/>
        <p:nvPr/>
      </p:nvGrpSpPr>
      <p:grpSpPr>
        <a:xfrm>
          <a:off x="0" y="0"/>
          <a:ext cx="0" cy="0"/>
          <a:chOff x="0" y="0"/>
          <a:chExt cx="0" cy="0"/>
        </a:xfrm>
      </p:grpSpPr>
      <p:sp>
        <p:nvSpPr>
          <p:cNvPr id="236" name="Picture Placeholder 6"/>
          <p:cNvSpPr>
            <a:spLocks noGrp="1"/>
          </p:cNvSpPr>
          <p:nvPr>
            <p:ph type="pic" idx="21"/>
          </p:nvPr>
        </p:nvSpPr>
        <p:spPr>
          <a:xfrm>
            <a:off x="0" y="0"/>
            <a:ext cx="6268464" cy="6858000"/>
          </a:xfrm>
          <a:prstGeom prst="rect">
            <a:avLst/>
          </a:prstGeom>
        </p:spPr>
        <p:txBody>
          <a:bodyPr lIns="91439" rIns="91439"/>
          <a:lstStyle/>
          <a:p>
            <a:endParaRPr/>
          </a:p>
        </p:txBody>
      </p:sp>
      <p:sp>
        <p:nvSpPr>
          <p:cNvPr id="237" name="Body Level One…"/>
          <p:cNvSpPr txBox="1">
            <a:spLocks noGrp="1"/>
          </p:cNvSpPr>
          <p:nvPr>
            <p:ph type="body" sz="quarter" idx="1" hasCustomPrompt="1"/>
          </p:nvPr>
        </p:nvSpPr>
        <p:spPr>
          <a:xfrm>
            <a:off x="6648773" y="1869394"/>
            <a:ext cx="5063679" cy="738665"/>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a:t>
            </a:r>
          </a:p>
          <a:p>
            <a:pPr lvl="1"/>
            <a:endParaRPr/>
          </a:p>
          <a:p>
            <a:pPr lvl="2"/>
            <a:endParaRPr/>
          </a:p>
          <a:p>
            <a:pPr lvl="3"/>
            <a:endParaRPr/>
          </a:p>
          <a:p>
            <a:pPr lvl="4"/>
            <a:endParaRPr/>
          </a:p>
        </p:txBody>
      </p:sp>
      <p:sp>
        <p:nvSpPr>
          <p:cNvPr id="238" name="Text Placeholder 5"/>
          <p:cNvSpPr>
            <a:spLocks noGrp="1"/>
          </p:cNvSpPr>
          <p:nvPr>
            <p:ph type="body" sz="quarter" idx="22" hasCustomPrompt="1"/>
          </p:nvPr>
        </p:nvSpPr>
        <p:spPr>
          <a:xfrm>
            <a:off x="6648773" y="1324542"/>
            <a:ext cx="5063679" cy="400111"/>
          </a:xfrm>
          <a:prstGeom prst="rect">
            <a:avLst/>
          </a:prstGeom>
        </p:spPr>
        <p:txBody>
          <a:bodyPr>
            <a:normAutofit/>
          </a:bodyPr>
          <a:lstStyle>
            <a:lvl1pPr marL="0" indent="0">
              <a:buSzTx/>
              <a:buFontTx/>
              <a:buNone/>
              <a:defRPr sz="2000">
                <a:solidFill>
                  <a:schemeClr val="accent4"/>
                </a:solidFill>
                <a:latin typeface="Baskerville"/>
                <a:ea typeface="Baskerville"/>
                <a:cs typeface="Baskerville"/>
                <a:sym typeface="Baskerville"/>
              </a:defRPr>
            </a:lvl1pPr>
          </a:lstStyle>
          <a:p>
            <a:r>
              <a:t>Lorem ipsum dolor sit amet, consectetur</a:t>
            </a:r>
          </a:p>
        </p:txBody>
      </p:sp>
      <p:sp>
        <p:nvSpPr>
          <p:cNvPr id="239" name="Text Placeholder 5"/>
          <p:cNvSpPr>
            <a:spLocks noGrp="1"/>
          </p:cNvSpPr>
          <p:nvPr>
            <p:ph type="body" sz="quarter" idx="23" hasCustomPrompt="1"/>
          </p:nvPr>
        </p:nvSpPr>
        <p:spPr>
          <a:xfrm>
            <a:off x="6648773" y="3367542"/>
            <a:ext cx="5063679" cy="738665"/>
          </a:xfrm>
          <a:prstGeom prst="rect">
            <a:avLst/>
          </a:prstGeom>
        </p:spPr>
        <p:txBody>
          <a:bodyPr>
            <a:normAutofit/>
          </a:bodyPr>
          <a:lstStyle>
            <a:lvl1pPr marL="0" indent="0">
              <a:buSzTx/>
              <a:buFontTx/>
              <a:buNone/>
              <a:defRPr sz="1400">
                <a:solidFill>
                  <a:schemeClr val="accent5"/>
                </a:solidFill>
              </a:defRPr>
            </a:lvl1pPr>
          </a:lstStyle>
          <a:p>
            <a:r>
              <a:t>Lorem ipsum dolor sit amet, consectetur adipiscing elit, sed do eiusmod tempor incididunt ut labore et dolore magna aliqua. </a:t>
            </a:r>
          </a:p>
        </p:txBody>
      </p:sp>
      <p:sp>
        <p:nvSpPr>
          <p:cNvPr id="240" name="Text Placeholder 5"/>
          <p:cNvSpPr>
            <a:spLocks noGrp="1"/>
          </p:cNvSpPr>
          <p:nvPr>
            <p:ph type="body" sz="quarter" idx="24" hasCustomPrompt="1"/>
          </p:nvPr>
        </p:nvSpPr>
        <p:spPr>
          <a:xfrm>
            <a:off x="6648773" y="2822691"/>
            <a:ext cx="5063679" cy="400111"/>
          </a:xfrm>
          <a:prstGeom prst="rect">
            <a:avLst/>
          </a:prstGeom>
        </p:spPr>
        <p:txBody>
          <a:bodyPr>
            <a:normAutofit/>
          </a:bodyPr>
          <a:lstStyle>
            <a:lvl1pPr marL="0" indent="0">
              <a:buSzTx/>
              <a:buFontTx/>
              <a:buNone/>
              <a:defRPr sz="2000">
                <a:solidFill>
                  <a:schemeClr val="accent4"/>
                </a:solidFill>
                <a:latin typeface="Baskerville"/>
                <a:ea typeface="Baskerville"/>
                <a:cs typeface="Baskerville"/>
                <a:sym typeface="Baskerville"/>
              </a:defRPr>
            </a:lvl1pPr>
          </a:lstStyle>
          <a:p>
            <a:r>
              <a:t>Lorem ipsum dolor sit amet, consectetur</a:t>
            </a:r>
          </a:p>
        </p:txBody>
      </p:sp>
      <p:sp>
        <p:nvSpPr>
          <p:cNvPr id="241" name="Text Placeholder 5"/>
          <p:cNvSpPr>
            <a:spLocks noGrp="1"/>
          </p:cNvSpPr>
          <p:nvPr>
            <p:ph type="body" sz="quarter" idx="25" hasCustomPrompt="1"/>
          </p:nvPr>
        </p:nvSpPr>
        <p:spPr>
          <a:xfrm>
            <a:off x="6648773" y="4865037"/>
            <a:ext cx="5063679" cy="738665"/>
          </a:xfrm>
          <a:prstGeom prst="rect">
            <a:avLst/>
          </a:prstGeom>
        </p:spPr>
        <p:txBody>
          <a:bodyPr>
            <a:normAutofit/>
          </a:bodyPr>
          <a:lstStyle>
            <a:lvl1pPr marL="0" indent="0">
              <a:buSzTx/>
              <a:buFontTx/>
              <a:buNone/>
              <a:defRPr sz="1400">
                <a:solidFill>
                  <a:schemeClr val="accent5"/>
                </a:solidFill>
              </a:defRPr>
            </a:lvl1pPr>
          </a:lstStyle>
          <a:p>
            <a:r>
              <a:t>Lorem ipsum dolor sit amet, consectetur adipiscing elit, sed do eiusmod tempor incididunt ut labore et dolore magna aliqua. </a:t>
            </a:r>
          </a:p>
        </p:txBody>
      </p:sp>
      <p:sp>
        <p:nvSpPr>
          <p:cNvPr id="242" name="Text Placeholder 5"/>
          <p:cNvSpPr>
            <a:spLocks noGrp="1"/>
          </p:cNvSpPr>
          <p:nvPr>
            <p:ph type="body" sz="quarter" idx="26" hasCustomPrompt="1"/>
          </p:nvPr>
        </p:nvSpPr>
        <p:spPr>
          <a:xfrm>
            <a:off x="6648773" y="4320185"/>
            <a:ext cx="5063679" cy="400111"/>
          </a:xfrm>
          <a:prstGeom prst="rect">
            <a:avLst/>
          </a:prstGeom>
        </p:spPr>
        <p:txBody>
          <a:bodyPr>
            <a:normAutofit/>
          </a:bodyPr>
          <a:lstStyle>
            <a:lvl1pPr marL="0" indent="0">
              <a:buSzTx/>
              <a:buFontTx/>
              <a:buNone/>
              <a:defRPr sz="2000">
                <a:solidFill>
                  <a:schemeClr val="accent4"/>
                </a:solidFill>
                <a:latin typeface="Baskerville"/>
                <a:ea typeface="Baskerville"/>
                <a:cs typeface="Baskerville"/>
                <a:sym typeface="Baskerville"/>
              </a:defRPr>
            </a:lvl1pPr>
          </a:lstStyle>
          <a:p>
            <a:r>
              <a:t>Lorem ipsum dolor sit amet, consectetur</a:t>
            </a:r>
          </a:p>
        </p:txBody>
      </p:sp>
      <p:pic>
        <p:nvPicPr>
          <p:cNvPr id="243" name="Graphic 4" descr="Graphic 4"/>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244"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18_Custom Layout">
    <p:spTree>
      <p:nvGrpSpPr>
        <p:cNvPr id="1" name=""/>
        <p:cNvGrpSpPr/>
        <p:nvPr/>
      </p:nvGrpSpPr>
      <p:grpSpPr>
        <a:xfrm>
          <a:off x="0" y="0"/>
          <a:ext cx="0" cy="0"/>
          <a:chOff x="0" y="0"/>
          <a:chExt cx="0" cy="0"/>
        </a:xfrm>
      </p:grpSpPr>
      <p:sp>
        <p:nvSpPr>
          <p:cNvPr id="251" name="Picture Placeholder 10"/>
          <p:cNvSpPr>
            <a:spLocks noGrp="1"/>
          </p:cNvSpPr>
          <p:nvPr>
            <p:ph type="pic" idx="21"/>
          </p:nvPr>
        </p:nvSpPr>
        <p:spPr>
          <a:xfrm>
            <a:off x="6096000" y="0"/>
            <a:ext cx="6096000" cy="6858000"/>
          </a:xfrm>
          <a:prstGeom prst="rect">
            <a:avLst/>
          </a:prstGeom>
        </p:spPr>
        <p:txBody>
          <a:bodyPr lIns="91439" rIns="91439"/>
          <a:lstStyle/>
          <a:p>
            <a:endParaRPr/>
          </a:p>
        </p:txBody>
      </p:sp>
      <p:sp>
        <p:nvSpPr>
          <p:cNvPr id="252" name="Lorem ipsum dolor sit amet, consectetur."/>
          <p:cNvSpPr txBox="1">
            <a:spLocks noGrp="1"/>
          </p:cNvSpPr>
          <p:nvPr>
            <p:ph type="title" hasCustomPrompt="1"/>
          </p:nvPr>
        </p:nvSpPr>
        <p:spPr>
          <a:xfrm>
            <a:off x="689316" y="555919"/>
            <a:ext cx="4921072" cy="987066"/>
          </a:xfrm>
          <a:prstGeom prst="rect">
            <a:avLst/>
          </a:prstGeom>
        </p:spPr>
        <p:txBody>
          <a:bodyPr/>
          <a:lstStyle/>
          <a:p>
            <a:r>
              <a:t>Lorem ipsum dolor sit amet, consectetur.</a:t>
            </a:r>
          </a:p>
        </p:txBody>
      </p:sp>
      <p:sp>
        <p:nvSpPr>
          <p:cNvPr id="253" name="Body Level One…"/>
          <p:cNvSpPr txBox="1">
            <a:spLocks noGrp="1"/>
          </p:cNvSpPr>
          <p:nvPr>
            <p:ph type="body" sz="quarter" idx="1" hasCustomPrompt="1"/>
          </p:nvPr>
        </p:nvSpPr>
        <p:spPr>
          <a:xfrm>
            <a:off x="689316" y="1882514"/>
            <a:ext cx="4921071" cy="1169552"/>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54" name="Slide Number"/>
          <p:cNvSpPr txBox="1">
            <a:spLocks noGrp="1"/>
          </p:cNvSpPr>
          <p:nvPr>
            <p:ph type="sldNum" sz="quarter" idx="2"/>
          </p:nvPr>
        </p:nvSpPr>
        <p:spPr>
          <a:prstGeom prst="rect">
            <a:avLst/>
          </a:prstGeom>
        </p:spPr>
        <p:txBody>
          <a:bodyPr/>
          <a:lstStyle>
            <a:lvl1pPr>
              <a:defRPr>
                <a:solidFill>
                  <a:schemeClr val="accent6"/>
                </a:solidFill>
              </a:defRPr>
            </a:lvl1p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17_Custom Layout">
    <p:spTree>
      <p:nvGrpSpPr>
        <p:cNvPr id="1" name=""/>
        <p:cNvGrpSpPr/>
        <p:nvPr/>
      </p:nvGrpSpPr>
      <p:grpSpPr>
        <a:xfrm>
          <a:off x="0" y="0"/>
          <a:ext cx="0" cy="0"/>
          <a:chOff x="0" y="0"/>
          <a:chExt cx="0" cy="0"/>
        </a:xfrm>
      </p:grpSpPr>
      <p:sp>
        <p:nvSpPr>
          <p:cNvPr id="261" name="Picture Placeholder 10"/>
          <p:cNvSpPr>
            <a:spLocks noGrp="1"/>
          </p:cNvSpPr>
          <p:nvPr>
            <p:ph type="pic" idx="21"/>
          </p:nvPr>
        </p:nvSpPr>
        <p:spPr>
          <a:xfrm>
            <a:off x="0" y="0"/>
            <a:ext cx="6096000" cy="6858000"/>
          </a:xfrm>
          <a:prstGeom prst="rect">
            <a:avLst/>
          </a:prstGeom>
        </p:spPr>
        <p:txBody>
          <a:bodyPr lIns="91439" rIns="91439"/>
          <a:lstStyle/>
          <a:p>
            <a:endParaRPr/>
          </a:p>
        </p:txBody>
      </p:sp>
      <p:sp>
        <p:nvSpPr>
          <p:cNvPr id="262" name="Lorem ipsum dolor sit amet, consectetur."/>
          <p:cNvSpPr txBox="1">
            <a:spLocks noGrp="1"/>
          </p:cNvSpPr>
          <p:nvPr>
            <p:ph type="title" hasCustomPrompt="1"/>
          </p:nvPr>
        </p:nvSpPr>
        <p:spPr>
          <a:xfrm>
            <a:off x="6648773" y="555919"/>
            <a:ext cx="4184543" cy="987066"/>
          </a:xfrm>
          <a:prstGeom prst="rect">
            <a:avLst/>
          </a:prstGeom>
        </p:spPr>
        <p:txBody>
          <a:bodyPr/>
          <a:lstStyle/>
          <a:p>
            <a:r>
              <a:t>Lorem ipsum dolor sit amet, consectetur.</a:t>
            </a:r>
          </a:p>
        </p:txBody>
      </p:sp>
      <p:sp>
        <p:nvSpPr>
          <p:cNvPr id="263" name="Body Level One…"/>
          <p:cNvSpPr txBox="1">
            <a:spLocks noGrp="1"/>
          </p:cNvSpPr>
          <p:nvPr>
            <p:ph type="body" sz="quarter" idx="1" hasCustomPrompt="1"/>
          </p:nvPr>
        </p:nvSpPr>
        <p:spPr>
          <a:xfrm>
            <a:off x="6648771" y="1882514"/>
            <a:ext cx="4921071" cy="1169552"/>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64" name="Slide Number"/>
          <p:cNvSpPr txBox="1">
            <a:spLocks noGrp="1"/>
          </p:cNvSpPr>
          <p:nvPr>
            <p:ph type="sldNum" sz="quarter" idx="2"/>
          </p:nvPr>
        </p:nvSpPr>
        <p:spPr>
          <a:prstGeom prst="rect">
            <a:avLst/>
          </a:prstGeom>
        </p:spPr>
        <p:txBody>
          <a:bodyPr/>
          <a:lstStyle>
            <a:lvl1pPr>
              <a:defRPr>
                <a:solidFill>
                  <a:schemeClr val="accent6"/>
                </a:solidFill>
              </a:defRPr>
            </a:lvl1pPr>
          </a:lstStyle>
          <a:p>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27_Custom Layout">
    <p:bg>
      <p:bgPr>
        <a:solidFill>
          <a:schemeClr val="accent3"/>
        </a:solidFill>
        <a:effectLst/>
      </p:bgPr>
    </p:bg>
    <p:spTree>
      <p:nvGrpSpPr>
        <p:cNvPr id="1" name=""/>
        <p:cNvGrpSpPr/>
        <p:nvPr/>
      </p:nvGrpSpPr>
      <p:grpSpPr>
        <a:xfrm>
          <a:off x="0" y="0"/>
          <a:ext cx="0" cy="0"/>
          <a:chOff x="0" y="0"/>
          <a:chExt cx="0" cy="0"/>
        </a:xfrm>
      </p:grpSpPr>
      <p:sp>
        <p:nvSpPr>
          <p:cNvPr id="271" name="Picture Placeholder 10"/>
          <p:cNvSpPr>
            <a:spLocks noGrp="1"/>
          </p:cNvSpPr>
          <p:nvPr>
            <p:ph type="pic" idx="21"/>
          </p:nvPr>
        </p:nvSpPr>
        <p:spPr>
          <a:xfrm>
            <a:off x="6096000" y="0"/>
            <a:ext cx="6096000" cy="6858000"/>
          </a:xfrm>
          <a:prstGeom prst="rect">
            <a:avLst/>
          </a:prstGeom>
        </p:spPr>
        <p:txBody>
          <a:bodyPr lIns="91439" rIns="91439"/>
          <a:lstStyle/>
          <a:p>
            <a:endParaRPr/>
          </a:p>
        </p:txBody>
      </p:sp>
      <p:sp>
        <p:nvSpPr>
          <p:cNvPr id="272" name="Lorem ipsum dolor sit amet, consectetur."/>
          <p:cNvSpPr txBox="1">
            <a:spLocks noGrp="1"/>
          </p:cNvSpPr>
          <p:nvPr>
            <p:ph type="title" hasCustomPrompt="1"/>
          </p:nvPr>
        </p:nvSpPr>
        <p:spPr>
          <a:xfrm>
            <a:off x="689316" y="555919"/>
            <a:ext cx="4921072" cy="987066"/>
          </a:xfrm>
          <a:prstGeom prst="rect">
            <a:avLst/>
          </a:prstGeom>
        </p:spPr>
        <p:txBody>
          <a:bodyPr/>
          <a:lstStyle>
            <a:lvl1pPr>
              <a:defRPr>
                <a:solidFill>
                  <a:schemeClr val="accent5"/>
                </a:solidFill>
              </a:defRPr>
            </a:lvl1pPr>
          </a:lstStyle>
          <a:p>
            <a:r>
              <a:t>Lorem ipsum dolor sit amet, consectetur.</a:t>
            </a:r>
          </a:p>
        </p:txBody>
      </p:sp>
      <p:sp>
        <p:nvSpPr>
          <p:cNvPr id="273" name="Body Level One…"/>
          <p:cNvSpPr txBox="1">
            <a:spLocks noGrp="1"/>
          </p:cNvSpPr>
          <p:nvPr>
            <p:ph type="body" sz="quarter" idx="1" hasCustomPrompt="1"/>
          </p:nvPr>
        </p:nvSpPr>
        <p:spPr>
          <a:xfrm>
            <a:off x="689316" y="1882514"/>
            <a:ext cx="4921071" cy="95410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74"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16_Custom Layout">
    <p:bg>
      <p:bgPr>
        <a:solidFill>
          <a:schemeClr val="accent3"/>
        </a:solidFill>
        <a:effectLst/>
      </p:bgPr>
    </p:bg>
    <p:spTree>
      <p:nvGrpSpPr>
        <p:cNvPr id="1" name=""/>
        <p:cNvGrpSpPr/>
        <p:nvPr/>
      </p:nvGrpSpPr>
      <p:grpSpPr>
        <a:xfrm>
          <a:off x="0" y="0"/>
          <a:ext cx="0" cy="0"/>
          <a:chOff x="0" y="0"/>
          <a:chExt cx="0" cy="0"/>
        </a:xfrm>
      </p:grpSpPr>
      <p:sp>
        <p:nvSpPr>
          <p:cNvPr id="281" name="Picture Placeholder 10"/>
          <p:cNvSpPr>
            <a:spLocks noGrp="1"/>
          </p:cNvSpPr>
          <p:nvPr>
            <p:ph type="pic" idx="21"/>
          </p:nvPr>
        </p:nvSpPr>
        <p:spPr>
          <a:xfrm>
            <a:off x="6096000" y="0"/>
            <a:ext cx="6096000" cy="6858000"/>
          </a:xfrm>
          <a:prstGeom prst="rect">
            <a:avLst/>
          </a:prstGeom>
        </p:spPr>
        <p:txBody>
          <a:bodyPr lIns="91439" rIns="91439"/>
          <a:lstStyle/>
          <a:p>
            <a:endParaRPr/>
          </a:p>
        </p:txBody>
      </p:sp>
      <p:sp>
        <p:nvSpPr>
          <p:cNvPr id="282" name="Lorem ipsum dolor sit amet, consectetur."/>
          <p:cNvSpPr txBox="1">
            <a:spLocks noGrp="1"/>
          </p:cNvSpPr>
          <p:nvPr>
            <p:ph type="title" hasCustomPrompt="1"/>
          </p:nvPr>
        </p:nvSpPr>
        <p:spPr>
          <a:xfrm>
            <a:off x="689316" y="555919"/>
            <a:ext cx="4921072" cy="987066"/>
          </a:xfrm>
          <a:prstGeom prst="rect">
            <a:avLst/>
          </a:prstGeom>
        </p:spPr>
        <p:txBody>
          <a:bodyPr/>
          <a:lstStyle>
            <a:lvl1pPr>
              <a:defRPr>
                <a:solidFill>
                  <a:schemeClr val="accent5"/>
                </a:solidFill>
              </a:defRPr>
            </a:lvl1pPr>
          </a:lstStyle>
          <a:p>
            <a:r>
              <a:t>Lorem ipsum dolor sit amet, consectetur.</a:t>
            </a:r>
          </a:p>
        </p:txBody>
      </p:sp>
      <p:sp>
        <p:nvSpPr>
          <p:cNvPr id="283" name="Body Level One…"/>
          <p:cNvSpPr txBox="1">
            <a:spLocks noGrp="1"/>
          </p:cNvSpPr>
          <p:nvPr>
            <p:ph type="body" sz="quarter" idx="1" hasCustomPrompt="1"/>
          </p:nvPr>
        </p:nvSpPr>
        <p:spPr>
          <a:xfrm>
            <a:off x="689316" y="1882514"/>
            <a:ext cx="4921071" cy="95410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84"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42_Custom Layout">
    <p:bg>
      <p:bgPr>
        <a:solidFill>
          <a:schemeClr val="accent3"/>
        </a:solidFill>
        <a:effectLst/>
      </p:bgPr>
    </p:bg>
    <p:spTree>
      <p:nvGrpSpPr>
        <p:cNvPr id="1" name=""/>
        <p:cNvGrpSpPr/>
        <p:nvPr/>
      </p:nvGrpSpPr>
      <p:grpSpPr>
        <a:xfrm>
          <a:off x="0" y="0"/>
          <a:ext cx="0" cy="0"/>
          <a:chOff x="0" y="0"/>
          <a:chExt cx="0" cy="0"/>
        </a:xfrm>
      </p:grpSpPr>
      <p:sp>
        <p:nvSpPr>
          <p:cNvPr id="291" name="Lorem ipsum dolor sit amet, consectetur."/>
          <p:cNvSpPr txBox="1">
            <a:spLocks noGrp="1"/>
          </p:cNvSpPr>
          <p:nvPr>
            <p:ph type="title" hasCustomPrompt="1"/>
          </p:nvPr>
        </p:nvSpPr>
        <p:spPr>
          <a:xfrm>
            <a:off x="689316" y="555919"/>
            <a:ext cx="4921072" cy="987066"/>
          </a:xfrm>
          <a:prstGeom prst="rect">
            <a:avLst/>
          </a:prstGeom>
        </p:spPr>
        <p:txBody>
          <a:bodyPr/>
          <a:lstStyle>
            <a:lvl1pPr>
              <a:defRPr>
                <a:solidFill>
                  <a:schemeClr val="accent5"/>
                </a:solidFill>
              </a:defRPr>
            </a:lvl1pPr>
          </a:lstStyle>
          <a:p>
            <a:r>
              <a:t>Lorem ipsum dolor sit amet, consectetur.</a:t>
            </a:r>
          </a:p>
        </p:txBody>
      </p:sp>
      <p:sp>
        <p:nvSpPr>
          <p:cNvPr id="292" name="Body Level One…"/>
          <p:cNvSpPr txBox="1">
            <a:spLocks noGrp="1"/>
          </p:cNvSpPr>
          <p:nvPr>
            <p:ph type="body" sz="quarter" idx="1" hasCustomPrompt="1"/>
          </p:nvPr>
        </p:nvSpPr>
        <p:spPr>
          <a:xfrm>
            <a:off x="689316" y="1882514"/>
            <a:ext cx="4921071" cy="95410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93"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44_Custom Layout">
    <p:bg>
      <p:bgPr>
        <a:solidFill>
          <a:schemeClr val="accent3"/>
        </a:solidFill>
        <a:effectLst/>
      </p:bgPr>
    </p:bg>
    <p:spTree>
      <p:nvGrpSpPr>
        <p:cNvPr id="1" name=""/>
        <p:cNvGrpSpPr/>
        <p:nvPr/>
      </p:nvGrpSpPr>
      <p:grpSpPr>
        <a:xfrm>
          <a:off x="0" y="0"/>
          <a:ext cx="0" cy="0"/>
          <a:chOff x="0" y="0"/>
          <a:chExt cx="0" cy="0"/>
        </a:xfrm>
      </p:grpSpPr>
      <p:sp>
        <p:nvSpPr>
          <p:cNvPr id="300" name="Lorem ipsum dolor sit amet, consectetur."/>
          <p:cNvSpPr txBox="1">
            <a:spLocks noGrp="1"/>
          </p:cNvSpPr>
          <p:nvPr>
            <p:ph type="title" hasCustomPrompt="1"/>
          </p:nvPr>
        </p:nvSpPr>
        <p:spPr>
          <a:xfrm>
            <a:off x="689316" y="555919"/>
            <a:ext cx="4593884" cy="788230"/>
          </a:xfrm>
          <a:prstGeom prst="rect">
            <a:avLst/>
          </a:prstGeom>
        </p:spPr>
        <p:txBody>
          <a:bodyPr/>
          <a:lstStyle>
            <a:lvl1pPr>
              <a:defRPr sz="2800">
                <a:solidFill>
                  <a:schemeClr val="accent5"/>
                </a:solidFill>
              </a:defRPr>
            </a:lvl1pPr>
          </a:lstStyle>
          <a:p>
            <a:r>
              <a:t>Lorem ipsum dolor sit amet, consectetur.</a:t>
            </a:r>
          </a:p>
        </p:txBody>
      </p:sp>
      <p:sp>
        <p:nvSpPr>
          <p:cNvPr id="301" name="Triangle 8"/>
          <p:cNvSpPr/>
          <p:nvPr/>
        </p:nvSpPr>
        <p:spPr>
          <a:xfrm rot="5400000">
            <a:off x="2480914" y="3028246"/>
            <a:ext cx="6846711" cy="8128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21" y="0"/>
                </a:lnTo>
                <a:lnTo>
                  <a:pt x="21600" y="21600"/>
                </a:lnTo>
                <a:close/>
              </a:path>
            </a:pathLst>
          </a:custGeom>
          <a:gradFill>
            <a:gsLst>
              <a:gs pos="0">
                <a:srgbClr val="142127"/>
              </a:gs>
              <a:gs pos="100000">
                <a:schemeClr val="accent3"/>
              </a:gs>
            </a:gsLst>
            <a:lin ang="5400000"/>
          </a:gradFill>
          <a:ln w="12700">
            <a:miter lim="400000"/>
          </a:ln>
        </p:spPr>
        <p:txBody>
          <a:bodyPr lIns="45719" rIns="45719" anchor="ctr"/>
          <a:lstStyle/>
          <a:p>
            <a:pPr algn="ctr">
              <a:defRPr>
                <a:solidFill>
                  <a:schemeClr val="accent5"/>
                </a:solidFill>
              </a:defRPr>
            </a:pPr>
            <a:endParaRPr/>
          </a:p>
        </p:txBody>
      </p:sp>
      <p:sp>
        <p:nvSpPr>
          <p:cNvPr id="302" name="Body Level One…"/>
          <p:cNvSpPr txBox="1">
            <a:spLocks noGrp="1"/>
          </p:cNvSpPr>
          <p:nvPr>
            <p:ph type="body" sz="quarter" idx="1" hasCustomPrompt="1"/>
          </p:nvPr>
        </p:nvSpPr>
        <p:spPr>
          <a:xfrm>
            <a:off x="6838122" y="1882514"/>
            <a:ext cx="4664563" cy="1169552"/>
          </a:xfrm>
          <a:prstGeom prst="rect">
            <a:avLst/>
          </a:prstGeom>
        </p:spPr>
        <p:txBody>
          <a:bodyPr>
            <a:normAutofit/>
          </a:bodyPr>
          <a:lstStyle>
            <a:lvl1pPr marL="0" indent="0">
              <a:spcBef>
                <a:spcPts val="600"/>
              </a:spcBef>
              <a:buSzTx/>
              <a:buFontTx/>
              <a:buNone/>
              <a:defRPr sz="1400">
                <a:solidFill>
                  <a:schemeClr val="accent5"/>
                </a:solidFill>
              </a:defRPr>
            </a:lvl1pPr>
            <a:lvl2pPr marL="685800" indent="-228600">
              <a:spcBef>
                <a:spcPts val="600"/>
              </a:spcBef>
              <a:buFontTx/>
              <a:defRPr sz="1400">
                <a:solidFill>
                  <a:schemeClr val="accent5"/>
                </a:solidFill>
              </a:defRPr>
            </a:lvl2pPr>
            <a:lvl3pPr marL="1181100" indent="-266700">
              <a:spcBef>
                <a:spcPts val="600"/>
              </a:spcBef>
              <a:buFontTx/>
              <a:defRPr sz="1400">
                <a:solidFill>
                  <a:schemeClr val="accent5"/>
                </a:solidFill>
              </a:defRPr>
            </a:lvl3pPr>
            <a:lvl4pPr marL="1662545" indent="-290945">
              <a:spcBef>
                <a:spcPts val="600"/>
              </a:spcBef>
              <a:buFontTx/>
              <a:defRPr sz="1400">
                <a:solidFill>
                  <a:schemeClr val="accent5"/>
                </a:solidFill>
              </a:defRPr>
            </a:lvl4pPr>
            <a:lvl5pPr marL="2119745" indent="-290945">
              <a:spcBef>
                <a:spcPts val="600"/>
              </a:spcBef>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303" name="Text Placeholder 5"/>
          <p:cNvSpPr>
            <a:spLocks noGrp="1"/>
          </p:cNvSpPr>
          <p:nvPr>
            <p:ph type="body" sz="quarter" idx="21" hasCustomPrompt="1"/>
          </p:nvPr>
        </p:nvSpPr>
        <p:spPr>
          <a:xfrm>
            <a:off x="6838122" y="555917"/>
            <a:ext cx="3856383" cy="788231"/>
          </a:xfrm>
          <a:prstGeom prst="rect">
            <a:avLst/>
          </a:prstGeom>
        </p:spPr>
        <p:txBody>
          <a:bodyPr>
            <a:normAutofit/>
          </a:bodyPr>
          <a:lstStyle>
            <a:lvl1pPr marL="0" indent="0" defTabSz="859536">
              <a:lnSpc>
                <a:spcPct val="80000"/>
              </a:lnSpc>
              <a:spcBef>
                <a:spcPts val="500"/>
              </a:spcBef>
              <a:buSzTx/>
              <a:buFontTx/>
              <a:buNone/>
              <a:defRPr sz="2632">
                <a:solidFill>
                  <a:schemeClr val="accent5"/>
                </a:solidFill>
                <a:latin typeface="Baskerville"/>
                <a:ea typeface="Baskerville"/>
                <a:cs typeface="Baskerville"/>
                <a:sym typeface="Baskerville"/>
              </a:defRPr>
            </a:lvl1pPr>
          </a:lstStyle>
          <a:p>
            <a:r>
              <a:t>Lorem ipsum dolor sit amet, consectetur </a:t>
            </a:r>
          </a:p>
        </p:txBody>
      </p:sp>
      <p:pic>
        <p:nvPicPr>
          <p:cNvPr id="304" name="Graphic 11" descr="Graphic 11"/>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05"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45_Custom Layout">
    <p:bg>
      <p:bgPr>
        <a:solidFill>
          <a:schemeClr val="accent3"/>
        </a:solidFill>
        <a:effectLst/>
      </p:bgPr>
    </p:bg>
    <p:spTree>
      <p:nvGrpSpPr>
        <p:cNvPr id="1" name=""/>
        <p:cNvGrpSpPr/>
        <p:nvPr/>
      </p:nvGrpSpPr>
      <p:grpSpPr>
        <a:xfrm>
          <a:off x="0" y="0"/>
          <a:ext cx="0" cy="0"/>
          <a:chOff x="0" y="0"/>
          <a:chExt cx="0" cy="0"/>
        </a:xfrm>
      </p:grpSpPr>
      <p:sp>
        <p:nvSpPr>
          <p:cNvPr id="312" name="Lorem ipsum dolor sit amet, consectetur."/>
          <p:cNvSpPr txBox="1">
            <a:spLocks noGrp="1"/>
          </p:cNvSpPr>
          <p:nvPr>
            <p:ph type="title" hasCustomPrompt="1"/>
          </p:nvPr>
        </p:nvSpPr>
        <p:spPr>
          <a:xfrm>
            <a:off x="689316" y="555919"/>
            <a:ext cx="4593884" cy="788230"/>
          </a:xfrm>
          <a:prstGeom prst="rect">
            <a:avLst/>
          </a:prstGeom>
        </p:spPr>
        <p:txBody>
          <a:bodyPr/>
          <a:lstStyle>
            <a:lvl1pPr>
              <a:defRPr sz="2800">
                <a:solidFill>
                  <a:schemeClr val="accent5"/>
                </a:solidFill>
              </a:defRPr>
            </a:lvl1pPr>
          </a:lstStyle>
          <a:p>
            <a:r>
              <a:t>Lorem ipsum dolor sit amet, consectetur.</a:t>
            </a:r>
          </a:p>
        </p:txBody>
      </p:sp>
      <p:sp>
        <p:nvSpPr>
          <p:cNvPr id="313" name="Body Level One…"/>
          <p:cNvSpPr txBox="1">
            <a:spLocks noGrp="1"/>
          </p:cNvSpPr>
          <p:nvPr>
            <p:ph type="body" sz="quarter" idx="1" hasCustomPrompt="1"/>
          </p:nvPr>
        </p:nvSpPr>
        <p:spPr>
          <a:xfrm>
            <a:off x="6838122" y="1882514"/>
            <a:ext cx="4664563" cy="1169552"/>
          </a:xfrm>
          <a:prstGeom prst="rect">
            <a:avLst/>
          </a:prstGeom>
        </p:spPr>
        <p:txBody>
          <a:bodyPr>
            <a:normAutofit/>
          </a:bodyPr>
          <a:lstStyle>
            <a:lvl1pPr marL="0" indent="0">
              <a:spcBef>
                <a:spcPts val="600"/>
              </a:spcBef>
              <a:buSzTx/>
              <a:buFontTx/>
              <a:buNone/>
              <a:defRPr sz="1400">
                <a:solidFill>
                  <a:schemeClr val="accent5"/>
                </a:solidFill>
              </a:defRPr>
            </a:lvl1pPr>
            <a:lvl2pPr marL="685800" indent="-228600">
              <a:spcBef>
                <a:spcPts val="600"/>
              </a:spcBef>
              <a:buFontTx/>
              <a:defRPr sz="1400">
                <a:solidFill>
                  <a:schemeClr val="accent5"/>
                </a:solidFill>
              </a:defRPr>
            </a:lvl2pPr>
            <a:lvl3pPr marL="1181100" indent="-266700">
              <a:spcBef>
                <a:spcPts val="600"/>
              </a:spcBef>
              <a:buFontTx/>
              <a:defRPr sz="1400">
                <a:solidFill>
                  <a:schemeClr val="accent5"/>
                </a:solidFill>
              </a:defRPr>
            </a:lvl3pPr>
            <a:lvl4pPr marL="1662545" indent="-290945">
              <a:spcBef>
                <a:spcPts val="600"/>
              </a:spcBef>
              <a:buFontTx/>
              <a:defRPr sz="1400">
                <a:solidFill>
                  <a:schemeClr val="accent5"/>
                </a:solidFill>
              </a:defRPr>
            </a:lvl4pPr>
            <a:lvl5pPr marL="2119745" indent="-290945">
              <a:spcBef>
                <a:spcPts val="600"/>
              </a:spcBef>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314" name="Text Placeholder 5"/>
          <p:cNvSpPr>
            <a:spLocks noGrp="1"/>
          </p:cNvSpPr>
          <p:nvPr>
            <p:ph type="body" sz="quarter" idx="21" hasCustomPrompt="1"/>
          </p:nvPr>
        </p:nvSpPr>
        <p:spPr>
          <a:xfrm>
            <a:off x="6838122" y="555917"/>
            <a:ext cx="3896140" cy="788231"/>
          </a:xfrm>
          <a:prstGeom prst="rect">
            <a:avLst/>
          </a:prstGeom>
        </p:spPr>
        <p:txBody>
          <a:bodyPr>
            <a:normAutofit/>
          </a:bodyPr>
          <a:lstStyle>
            <a:lvl1pPr marL="0" indent="0" defTabSz="859536">
              <a:lnSpc>
                <a:spcPct val="80000"/>
              </a:lnSpc>
              <a:spcBef>
                <a:spcPts val="500"/>
              </a:spcBef>
              <a:buSzTx/>
              <a:buFontTx/>
              <a:buNone/>
              <a:defRPr sz="2632">
                <a:solidFill>
                  <a:schemeClr val="accent5"/>
                </a:solidFill>
                <a:latin typeface="Baskerville"/>
                <a:ea typeface="Baskerville"/>
                <a:cs typeface="Baskerville"/>
                <a:sym typeface="Baskerville"/>
              </a:defRPr>
            </a:lvl1pPr>
          </a:lstStyle>
          <a:p>
            <a:r>
              <a:t>Lorem ipsum dolor sit amet, consectetur </a:t>
            </a:r>
          </a:p>
        </p:txBody>
      </p:sp>
      <p:sp>
        <p:nvSpPr>
          <p:cNvPr id="315" name="Triangle 8"/>
          <p:cNvSpPr/>
          <p:nvPr/>
        </p:nvSpPr>
        <p:spPr>
          <a:xfrm rot="5400000">
            <a:off x="2480914" y="3028246"/>
            <a:ext cx="6846711" cy="8128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21" y="0"/>
                </a:lnTo>
                <a:lnTo>
                  <a:pt x="21600" y="21600"/>
                </a:lnTo>
                <a:close/>
              </a:path>
            </a:pathLst>
          </a:custGeom>
          <a:gradFill>
            <a:gsLst>
              <a:gs pos="0">
                <a:srgbClr val="142127"/>
              </a:gs>
              <a:gs pos="100000">
                <a:schemeClr val="accent3"/>
              </a:gs>
            </a:gsLst>
            <a:lin ang="5400000"/>
          </a:gradFill>
          <a:ln w="12700">
            <a:miter lim="400000"/>
          </a:ln>
        </p:spPr>
        <p:txBody>
          <a:bodyPr lIns="45719" rIns="45719" anchor="ctr"/>
          <a:lstStyle/>
          <a:p>
            <a:pPr algn="ctr">
              <a:defRPr>
                <a:solidFill>
                  <a:schemeClr val="accent5"/>
                </a:solidFill>
              </a:defRPr>
            </a:pPr>
            <a:endParaRPr/>
          </a:p>
        </p:txBody>
      </p:sp>
      <p:sp>
        <p:nvSpPr>
          <p:cNvPr id="316" name="Text Placeholder 5"/>
          <p:cNvSpPr>
            <a:spLocks noGrp="1"/>
          </p:cNvSpPr>
          <p:nvPr>
            <p:ph type="body" sz="quarter" idx="22" hasCustomPrompt="1"/>
          </p:nvPr>
        </p:nvSpPr>
        <p:spPr>
          <a:xfrm>
            <a:off x="698911" y="1882514"/>
            <a:ext cx="4593885" cy="1169552"/>
          </a:xfrm>
          <a:prstGeom prst="rect">
            <a:avLst/>
          </a:prstGeom>
        </p:spPr>
        <p:txBody>
          <a:bodyPr>
            <a:normAutofit/>
          </a:bodyPr>
          <a:lstStyle>
            <a:lvl1pPr marL="0" indent="0">
              <a:spcBef>
                <a:spcPts val="600"/>
              </a:spcBef>
              <a:buSzTx/>
              <a:buFontTx/>
              <a:buNone/>
              <a:defRPr sz="1400">
                <a:solidFill>
                  <a:schemeClr val="accent5"/>
                </a:solidFill>
              </a:defRPr>
            </a:lvl1pPr>
          </a:lstStyle>
          <a:p>
            <a:r>
              <a:t>Lorem ipsum dolor sit amet, consectetur adipiscing elit, sed do eiusmod tempor incididunt ut labore et dolore magna aliqua. Ut enim ad minim veniam, quis nostrud exercitation ullamco laboris nisi ut aliquip ex ea commodo consequat. </a:t>
            </a:r>
          </a:p>
        </p:txBody>
      </p:sp>
      <p:pic>
        <p:nvPicPr>
          <p:cNvPr id="317" name="Graphic 9" descr="Graphic 9"/>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18"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46_Custom Layout">
    <p:bg>
      <p:bgPr>
        <a:solidFill>
          <a:schemeClr val="accent3"/>
        </a:solidFill>
        <a:effectLst/>
      </p:bgPr>
    </p:bg>
    <p:spTree>
      <p:nvGrpSpPr>
        <p:cNvPr id="1" name=""/>
        <p:cNvGrpSpPr/>
        <p:nvPr/>
      </p:nvGrpSpPr>
      <p:grpSpPr>
        <a:xfrm>
          <a:off x="0" y="0"/>
          <a:ext cx="0" cy="0"/>
          <a:chOff x="0" y="0"/>
          <a:chExt cx="0" cy="0"/>
        </a:xfrm>
      </p:grpSpPr>
      <p:sp>
        <p:nvSpPr>
          <p:cNvPr id="325" name="Rectangle 7"/>
          <p:cNvSpPr/>
          <p:nvPr/>
        </p:nvSpPr>
        <p:spPr>
          <a:xfrm>
            <a:off x="5497867" y="0"/>
            <a:ext cx="6694132" cy="6858000"/>
          </a:xfrm>
          <a:prstGeom prst="rect">
            <a:avLst/>
          </a:prstGeom>
          <a:solidFill>
            <a:schemeClr val="accent5"/>
          </a:solidFill>
          <a:ln w="12700">
            <a:miter lim="400000"/>
          </a:ln>
        </p:spPr>
        <p:txBody>
          <a:bodyPr lIns="45719" rIns="45719" anchor="ctr"/>
          <a:lstStyle/>
          <a:p>
            <a:pPr algn="ctr">
              <a:defRPr>
                <a:solidFill>
                  <a:schemeClr val="accent5"/>
                </a:solidFill>
              </a:defRPr>
            </a:pPr>
            <a:endParaRPr/>
          </a:p>
        </p:txBody>
      </p:sp>
      <p:sp>
        <p:nvSpPr>
          <p:cNvPr id="326" name="Lorem ipsum dolor sit amet, consectetur."/>
          <p:cNvSpPr txBox="1">
            <a:spLocks noGrp="1"/>
          </p:cNvSpPr>
          <p:nvPr>
            <p:ph type="title" hasCustomPrompt="1"/>
          </p:nvPr>
        </p:nvSpPr>
        <p:spPr>
          <a:xfrm>
            <a:off x="689316" y="555919"/>
            <a:ext cx="4593884" cy="788230"/>
          </a:xfrm>
          <a:prstGeom prst="rect">
            <a:avLst/>
          </a:prstGeom>
        </p:spPr>
        <p:txBody>
          <a:bodyPr/>
          <a:lstStyle>
            <a:lvl1pPr>
              <a:defRPr sz="2800">
                <a:solidFill>
                  <a:schemeClr val="accent5"/>
                </a:solidFill>
              </a:defRPr>
            </a:lvl1pPr>
          </a:lstStyle>
          <a:p>
            <a:r>
              <a:t>Lorem ipsum dolor sit amet, consectetur.</a:t>
            </a:r>
          </a:p>
        </p:txBody>
      </p:sp>
      <p:sp>
        <p:nvSpPr>
          <p:cNvPr id="327" name="Triangle 8"/>
          <p:cNvSpPr/>
          <p:nvPr/>
        </p:nvSpPr>
        <p:spPr>
          <a:xfrm rot="5400000">
            <a:off x="2374387" y="3135054"/>
            <a:ext cx="6846712" cy="59918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21" y="0"/>
                </a:lnTo>
                <a:lnTo>
                  <a:pt x="21600" y="21600"/>
                </a:lnTo>
                <a:close/>
              </a:path>
            </a:pathLst>
          </a:custGeom>
          <a:solidFill>
            <a:schemeClr val="accent3"/>
          </a:solidFill>
          <a:ln w="12700">
            <a:miter lim="400000"/>
          </a:ln>
        </p:spPr>
        <p:txBody>
          <a:bodyPr lIns="45719" rIns="45719" anchor="ctr"/>
          <a:lstStyle/>
          <a:p>
            <a:pPr algn="ctr">
              <a:defRPr>
                <a:solidFill>
                  <a:schemeClr val="accent5"/>
                </a:solidFill>
              </a:defRPr>
            </a:pPr>
            <a:endParaRPr/>
          </a:p>
        </p:txBody>
      </p:sp>
      <p:sp>
        <p:nvSpPr>
          <p:cNvPr id="328" name="Body Level One…"/>
          <p:cNvSpPr txBox="1">
            <a:spLocks noGrp="1"/>
          </p:cNvSpPr>
          <p:nvPr>
            <p:ph type="body" sz="quarter" idx="1" hasCustomPrompt="1"/>
          </p:nvPr>
        </p:nvSpPr>
        <p:spPr>
          <a:xfrm>
            <a:off x="698911" y="1882514"/>
            <a:ext cx="4593885" cy="95410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329" name="Text Placeholder 5"/>
          <p:cNvSpPr>
            <a:spLocks noGrp="1"/>
          </p:cNvSpPr>
          <p:nvPr>
            <p:ph type="body" sz="quarter" idx="21" hasCustomPrompt="1"/>
          </p:nvPr>
        </p:nvSpPr>
        <p:spPr>
          <a:xfrm>
            <a:off x="6838122" y="1882514"/>
            <a:ext cx="4664563" cy="1169552"/>
          </a:xfrm>
          <a:prstGeom prst="rect">
            <a:avLst/>
          </a:prstGeom>
        </p:spPr>
        <p:txBody>
          <a:bodyPr>
            <a:normAutofit/>
          </a:bodyPr>
          <a:lstStyle>
            <a:lvl1pPr marL="0" indent="0">
              <a:spcBef>
                <a:spcPts val="600"/>
              </a:spcBef>
              <a:buSzTx/>
              <a:buFontTx/>
              <a:buNone/>
              <a:defRPr sz="1400"/>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330" name="Text Placeholder 5"/>
          <p:cNvSpPr>
            <a:spLocks noGrp="1"/>
          </p:cNvSpPr>
          <p:nvPr>
            <p:ph type="body" sz="quarter" idx="22" hasCustomPrompt="1"/>
          </p:nvPr>
        </p:nvSpPr>
        <p:spPr>
          <a:xfrm>
            <a:off x="6838122" y="555917"/>
            <a:ext cx="3843271" cy="788231"/>
          </a:xfrm>
          <a:prstGeom prst="rect">
            <a:avLst/>
          </a:prstGeom>
        </p:spPr>
        <p:txBody>
          <a:bodyPr>
            <a:normAutofit/>
          </a:bodyPr>
          <a:lstStyle>
            <a:lvl1pPr marL="0" indent="0" defTabSz="859536">
              <a:lnSpc>
                <a:spcPct val="80000"/>
              </a:lnSpc>
              <a:spcBef>
                <a:spcPts val="500"/>
              </a:spcBef>
              <a:buSzTx/>
              <a:buFontTx/>
              <a:buNone/>
              <a:defRPr sz="2632">
                <a:latin typeface="Baskerville"/>
                <a:ea typeface="Baskerville"/>
                <a:cs typeface="Baskerville"/>
                <a:sym typeface="Baskerville"/>
              </a:defRPr>
            </a:lvl1pPr>
          </a:lstStyle>
          <a:p>
            <a:r>
              <a:t>Lorem ipsum dolor sit amet, consectetur </a:t>
            </a:r>
          </a:p>
        </p:txBody>
      </p:sp>
      <p:pic>
        <p:nvPicPr>
          <p:cNvPr id="331" name="Graphic 13" descr="Graphic 13"/>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32"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34_Custom Layout">
    <p:bg>
      <p:bgPr>
        <a:solidFill>
          <a:schemeClr val="accent3"/>
        </a:solidFill>
        <a:effectLst/>
      </p:bgPr>
    </p:bg>
    <p:spTree>
      <p:nvGrpSpPr>
        <p:cNvPr id="1" name=""/>
        <p:cNvGrpSpPr/>
        <p:nvPr/>
      </p:nvGrpSpPr>
      <p:grpSpPr>
        <a:xfrm>
          <a:off x="0" y="0"/>
          <a:ext cx="0" cy="0"/>
          <a:chOff x="0" y="0"/>
          <a:chExt cx="0" cy="0"/>
        </a:xfrm>
      </p:grpSpPr>
      <p:sp>
        <p:nvSpPr>
          <p:cNvPr id="35" name="Picture Placeholder 1"/>
          <p:cNvSpPr>
            <a:spLocks noGrp="1"/>
          </p:cNvSpPr>
          <p:nvPr>
            <p:ph type="pic" idx="21"/>
          </p:nvPr>
        </p:nvSpPr>
        <p:spPr>
          <a:xfrm>
            <a:off x="485044" y="488961"/>
            <a:ext cx="9345478" cy="5939519"/>
          </a:xfrm>
          <a:prstGeom prst="rect">
            <a:avLst/>
          </a:prstGeom>
        </p:spPr>
        <p:txBody>
          <a:bodyPr lIns="91439" rIns="91439"/>
          <a:lstStyle/>
          <a:p>
            <a:endParaRPr/>
          </a:p>
        </p:txBody>
      </p:sp>
      <p:sp>
        <p:nvSpPr>
          <p:cNvPr id="36" name="Hello there,I’m a title slide"/>
          <p:cNvSpPr txBox="1">
            <a:spLocks noGrp="1"/>
          </p:cNvSpPr>
          <p:nvPr>
            <p:ph type="title" hasCustomPrompt="1"/>
          </p:nvPr>
        </p:nvSpPr>
        <p:spPr>
          <a:xfrm>
            <a:off x="748517" y="921273"/>
            <a:ext cx="6055241" cy="3362909"/>
          </a:xfrm>
          <a:prstGeom prst="rect">
            <a:avLst/>
          </a:prstGeom>
        </p:spPr>
        <p:txBody>
          <a:bodyPr/>
          <a:lstStyle>
            <a:lvl1pPr>
              <a:defRPr sz="8800">
                <a:solidFill>
                  <a:schemeClr val="accent4"/>
                </a:solidFill>
              </a:defRPr>
            </a:lvl1pPr>
          </a:lstStyle>
          <a:p>
            <a:r>
              <a:t>Hello there,I’m a title slide</a:t>
            </a:r>
          </a:p>
        </p:txBody>
      </p:sp>
      <p:sp>
        <p:nvSpPr>
          <p:cNvPr id="37" name="Body Level One…"/>
          <p:cNvSpPr txBox="1">
            <a:spLocks noGrp="1"/>
          </p:cNvSpPr>
          <p:nvPr>
            <p:ph type="body" sz="quarter" idx="1" hasCustomPrompt="1"/>
          </p:nvPr>
        </p:nvSpPr>
        <p:spPr>
          <a:xfrm>
            <a:off x="748518" y="5689779"/>
            <a:ext cx="2995630" cy="351141"/>
          </a:xfrm>
          <a:prstGeom prst="rect">
            <a:avLst/>
          </a:prstGeom>
        </p:spPr>
        <p:txBody>
          <a:bodyPr>
            <a:normAutofit/>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r>
              <a:t>XX - XX - XXXX</a:t>
            </a:r>
          </a:p>
          <a:p>
            <a:pPr lvl="1"/>
            <a:endParaRPr/>
          </a:p>
          <a:p>
            <a:pPr lvl="2"/>
            <a:endParaRPr/>
          </a:p>
          <a:p>
            <a:pPr lvl="3"/>
            <a:endParaRPr/>
          </a:p>
          <a:p>
            <a:pPr lvl="4"/>
            <a:endParaRPr/>
          </a:p>
        </p:txBody>
      </p:sp>
      <p:pic>
        <p:nvPicPr>
          <p:cNvPr id="38" name="Graphic 2" descr="Graphic 2"/>
          <p:cNvPicPr>
            <a:picLocks noChangeAspect="1"/>
          </p:cNvPicPr>
          <p:nvPr/>
        </p:nvPicPr>
        <p:blipFill>
          <a:blip r:embed="rId2"/>
          <a:stretch>
            <a:fillRect/>
          </a:stretch>
        </p:blipFill>
        <p:spPr>
          <a:xfrm>
            <a:off x="8282867" y="5002819"/>
            <a:ext cx="3037617" cy="1117739"/>
          </a:xfrm>
          <a:prstGeom prst="rect">
            <a:avLst/>
          </a:prstGeom>
          <a:ln w="12700">
            <a:miter lim="400000"/>
          </a:ln>
        </p:spPr>
      </p:pic>
      <p:sp>
        <p:nvSpPr>
          <p:cNvPr id="39"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41_Custom Layout">
    <p:bg>
      <p:bgPr>
        <a:solidFill>
          <a:schemeClr val="accent3"/>
        </a:solidFill>
        <a:effectLst/>
      </p:bgPr>
    </p:bg>
    <p:spTree>
      <p:nvGrpSpPr>
        <p:cNvPr id="1" name=""/>
        <p:cNvGrpSpPr/>
        <p:nvPr/>
      </p:nvGrpSpPr>
      <p:grpSpPr>
        <a:xfrm>
          <a:off x="0" y="0"/>
          <a:ext cx="0" cy="0"/>
          <a:chOff x="0" y="0"/>
          <a:chExt cx="0" cy="0"/>
        </a:xfrm>
      </p:grpSpPr>
      <p:sp>
        <p:nvSpPr>
          <p:cNvPr id="339" name="Body Level One…"/>
          <p:cNvSpPr txBox="1">
            <a:spLocks noGrp="1"/>
          </p:cNvSpPr>
          <p:nvPr>
            <p:ph type="body" sz="quarter" idx="1" hasCustomPrompt="1"/>
          </p:nvPr>
        </p:nvSpPr>
        <p:spPr>
          <a:xfrm>
            <a:off x="6581616" y="5170992"/>
            <a:ext cx="4921071" cy="954108"/>
          </a:xfrm>
          <a:prstGeom prst="rect">
            <a:avLst/>
          </a:prstGeom>
        </p:spPr>
        <p:txBody>
          <a:bodyPr anchor="b">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pic>
        <p:nvPicPr>
          <p:cNvPr id="340" name="Graphic 4" descr="Graphic 4"/>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41" name="Text Placeholder 5"/>
          <p:cNvSpPr>
            <a:spLocks noGrp="1"/>
          </p:cNvSpPr>
          <p:nvPr>
            <p:ph type="body" sz="quarter" idx="21" hasCustomPrompt="1"/>
          </p:nvPr>
        </p:nvSpPr>
        <p:spPr>
          <a:xfrm>
            <a:off x="689316" y="555917"/>
            <a:ext cx="5406684" cy="3046990"/>
          </a:xfrm>
          <a:prstGeom prst="rect">
            <a:avLst/>
          </a:prstGeom>
        </p:spPr>
        <p:txBody>
          <a:bodyPr>
            <a:normAutofit/>
          </a:bodyPr>
          <a:lstStyle>
            <a:lvl1pPr marL="0" indent="0">
              <a:buSzTx/>
              <a:buFontTx/>
              <a:buNone/>
              <a:defRPr sz="4800">
                <a:solidFill>
                  <a:schemeClr val="accent4"/>
                </a:solidFill>
                <a:latin typeface="Baskerville"/>
                <a:ea typeface="Baskerville"/>
                <a:cs typeface="Baskerville"/>
                <a:sym typeface="Baskerville"/>
              </a:defRPr>
            </a:lvl1pPr>
          </a:lstStyle>
          <a:p>
            <a:r>
              <a:t>Lorem ipsum dolor sit amet, consectetur adipiscing elit, sed do eiusmod tempor.</a:t>
            </a:r>
          </a:p>
        </p:txBody>
      </p:sp>
      <p:sp>
        <p:nvSpPr>
          <p:cNvPr id="342"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43_Custom Layout">
    <p:bg>
      <p:bgPr>
        <a:solidFill>
          <a:schemeClr val="accent4"/>
        </a:solidFill>
        <a:effectLst/>
      </p:bgPr>
    </p:bg>
    <p:spTree>
      <p:nvGrpSpPr>
        <p:cNvPr id="1" name=""/>
        <p:cNvGrpSpPr/>
        <p:nvPr/>
      </p:nvGrpSpPr>
      <p:grpSpPr>
        <a:xfrm>
          <a:off x="0" y="0"/>
          <a:ext cx="0" cy="0"/>
          <a:chOff x="0" y="0"/>
          <a:chExt cx="0" cy="0"/>
        </a:xfrm>
      </p:grpSpPr>
      <p:sp>
        <p:nvSpPr>
          <p:cNvPr id="349" name="Body Level One…"/>
          <p:cNvSpPr txBox="1">
            <a:spLocks noGrp="1"/>
          </p:cNvSpPr>
          <p:nvPr>
            <p:ph type="body" sz="quarter" idx="1" hasCustomPrompt="1"/>
          </p:nvPr>
        </p:nvSpPr>
        <p:spPr>
          <a:xfrm>
            <a:off x="6581616" y="5170992"/>
            <a:ext cx="4921071" cy="954108"/>
          </a:xfrm>
          <a:prstGeom prst="rect">
            <a:avLst/>
          </a:prstGeom>
        </p:spPr>
        <p:txBody>
          <a:bodyPr anchor="b">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pic>
        <p:nvPicPr>
          <p:cNvPr id="350" name="Graphic 4" descr="Graphic 4"/>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51" name="Text Placeholder 5"/>
          <p:cNvSpPr>
            <a:spLocks noGrp="1"/>
          </p:cNvSpPr>
          <p:nvPr>
            <p:ph type="body" sz="quarter" idx="21" hasCustomPrompt="1"/>
          </p:nvPr>
        </p:nvSpPr>
        <p:spPr>
          <a:xfrm>
            <a:off x="689316" y="555917"/>
            <a:ext cx="5406684" cy="3046990"/>
          </a:xfrm>
          <a:prstGeom prst="rect">
            <a:avLst/>
          </a:prstGeom>
        </p:spPr>
        <p:txBody>
          <a:bodyPr>
            <a:normAutofit/>
          </a:bodyPr>
          <a:lstStyle>
            <a:lvl1pPr marL="0" indent="0">
              <a:buSzTx/>
              <a:buFontTx/>
              <a:buNone/>
              <a:defRPr sz="4800">
                <a:latin typeface="Baskerville"/>
                <a:ea typeface="Baskerville"/>
                <a:cs typeface="Baskerville"/>
                <a:sym typeface="Baskerville"/>
              </a:defRPr>
            </a:lvl1pPr>
          </a:lstStyle>
          <a:p>
            <a:r>
              <a:t>Lorem ipsum dolor sit amet, consectetur adipiscing elit, sed do eiusmod tempor.</a:t>
            </a:r>
          </a:p>
        </p:txBody>
      </p:sp>
      <p:sp>
        <p:nvSpPr>
          <p:cNvPr id="352"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x">
  <p:cSld name="36_Custom Layout">
    <p:bg>
      <p:bgPr>
        <a:solidFill>
          <a:schemeClr val="accent3"/>
        </a:solidFill>
        <a:effectLst/>
      </p:bgPr>
    </p:bg>
    <p:spTree>
      <p:nvGrpSpPr>
        <p:cNvPr id="1" name=""/>
        <p:cNvGrpSpPr/>
        <p:nvPr/>
      </p:nvGrpSpPr>
      <p:grpSpPr>
        <a:xfrm>
          <a:off x="0" y="0"/>
          <a:ext cx="0" cy="0"/>
          <a:chOff x="0" y="0"/>
          <a:chExt cx="0" cy="0"/>
        </a:xfrm>
      </p:grpSpPr>
      <p:pic>
        <p:nvPicPr>
          <p:cNvPr id="359" name="Graphic 7" descr="Graphic 7"/>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60" name="Lorem ipsum dolor sit amet, consectetur."/>
          <p:cNvSpPr txBox="1">
            <a:spLocks noGrp="1"/>
          </p:cNvSpPr>
          <p:nvPr>
            <p:ph type="title" hasCustomPrompt="1"/>
          </p:nvPr>
        </p:nvSpPr>
        <p:spPr>
          <a:xfrm>
            <a:off x="689316" y="555919"/>
            <a:ext cx="4921072" cy="987066"/>
          </a:xfrm>
          <a:prstGeom prst="rect">
            <a:avLst/>
          </a:prstGeom>
        </p:spPr>
        <p:txBody>
          <a:bodyPr/>
          <a:lstStyle>
            <a:lvl1pPr>
              <a:defRPr>
                <a:solidFill>
                  <a:schemeClr val="accent5"/>
                </a:solidFill>
              </a:defRPr>
            </a:lvl1pPr>
          </a:lstStyle>
          <a:p>
            <a:r>
              <a:t>Lorem ipsum dolor sit amet, consectetur.</a:t>
            </a:r>
          </a:p>
        </p:txBody>
      </p:sp>
      <p:sp>
        <p:nvSpPr>
          <p:cNvPr id="361" name="Body Level One…"/>
          <p:cNvSpPr txBox="1">
            <a:spLocks noGrp="1"/>
          </p:cNvSpPr>
          <p:nvPr>
            <p:ph type="body" sz="quarter" idx="1" hasCustomPrompt="1"/>
          </p:nvPr>
        </p:nvSpPr>
        <p:spPr>
          <a:xfrm>
            <a:off x="689316" y="1882514"/>
            <a:ext cx="4921071" cy="95410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pic>
        <p:nvPicPr>
          <p:cNvPr id="362" name="Graphic 1" descr="Graphic 1"/>
          <p:cNvPicPr>
            <a:picLocks noChangeAspect="1"/>
          </p:cNvPicPr>
          <p:nvPr/>
        </p:nvPicPr>
        <p:blipFill>
          <a:blip r:embed="rId3"/>
          <a:srcRect l="17156" t="28414" r="36717" b="19397"/>
          <a:stretch>
            <a:fillRect/>
          </a:stretch>
        </p:blipFill>
        <p:spPr>
          <a:xfrm>
            <a:off x="6279775" y="0"/>
            <a:ext cx="5912226" cy="6858000"/>
          </a:xfrm>
          <a:prstGeom prst="rect">
            <a:avLst/>
          </a:prstGeom>
          <a:ln w="12700">
            <a:miter lim="400000"/>
          </a:ln>
        </p:spPr>
      </p:pic>
      <p:sp>
        <p:nvSpPr>
          <p:cNvPr id="363"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20_Custom Layout">
    <p:bg>
      <p:bgPr>
        <a:solidFill>
          <a:schemeClr val="accent3"/>
        </a:solidFill>
        <a:effectLst/>
      </p:bgPr>
    </p:bg>
    <p:spTree>
      <p:nvGrpSpPr>
        <p:cNvPr id="1" name=""/>
        <p:cNvGrpSpPr/>
        <p:nvPr/>
      </p:nvGrpSpPr>
      <p:grpSpPr>
        <a:xfrm>
          <a:off x="0" y="0"/>
          <a:ext cx="0" cy="0"/>
          <a:chOff x="0" y="0"/>
          <a:chExt cx="0" cy="0"/>
        </a:xfrm>
      </p:grpSpPr>
      <p:sp>
        <p:nvSpPr>
          <p:cNvPr id="370" name="Lorem ipsum dolor sit amet, consectetur."/>
          <p:cNvSpPr txBox="1">
            <a:spLocks noGrp="1"/>
          </p:cNvSpPr>
          <p:nvPr>
            <p:ph type="title" hasCustomPrompt="1"/>
          </p:nvPr>
        </p:nvSpPr>
        <p:spPr>
          <a:xfrm>
            <a:off x="689316" y="555919"/>
            <a:ext cx="4921072" cy="987066"/>
          </a:xfrm>
          <a:prstGeom prst="rect">
            <a:avLst/>
          </a:prstGeom>
        </p:spPr>
        <p:txBody>
          <a:bodyPr/>
          <a:lstStyle>
            <a:lvl1pPr>
              <a:defRPr>
                <a:solidFill>
                  <a:schemeClr val="accent5"/>
                </a:solidFill>
              </a:defRPr>
            </a:lvl1pPr>
          </a:lstStyle>
          <a:p>
            <a:r>
              <a:t>Lorem ipsum dolor sit amet, consectetur.</a:t>
            </a:r>
          </a:p>
        </p:txBody>
      </p:sp>
      <p:sp>
        <p:nvSpPr>
          <p:cNvPr id="371" name="Body Level One…"/>
          <p:cNvSpPr txBox="1">
            <a:spLocks noGrp="1"/>
          </p:cNvSpPr>
          <p:nvPr>
            <p:ph type="body" sz="quarter" idx="1" hasCustomPrompt="1"/>
          </p:nvPr>
        </p:nvSpPr>
        <p:spPr>
          <a:xfrm>
            <a:off x="8901952" y="1882514"/>
            <a:ext cx="2767533" cy="185576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pic>
        <p:nvPicPr>
          <p:cNvPr id="372" name="Graphic 1" descr="Graphic 1"/>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73"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x">
  <p:cSld name="3_Custom Layout">
    <p:spTree>
      <p:nvGrpSpPr>
        <p:cNvPr id="1" name=""/>
        <p:cNvGrpSpPr/>
        <p:nvPr/>
      </p:nvGrpSpPr>
      <p:grpSpPr>
        <a:xfrm>
          <a:off x="0" y="0"/>
          <a:ext cx="0" cy="0"/>
          <a:chOff x="0" y="0"/>
          <a:chExt cx="0" cy="0"/>
        </a:xfrm>
      </p:grpSpPr>
      <p:sp>
        <p:nvSpPr>
          <p:cNvPr id="380" name="Picture Placeholder 10"/>
          <p:cNvSpPr>
            <a:spLocks noGrp="1"/>
          </p:cNvSpPr>
          <p:nvPr>
            <p:ph type="pic" idx="21"/>
          </p:nvPr>
        </p:nvSpPr>
        <p:spPr>
          <a:xfrm>
            <a:off x="0" y="0"/>
            <a:ext cx="12192000" cy="6858000"/>
          </a:xfrm>
          <a:prstGeom prst="rect">
            <a:avLst/>
          </a:prstGeom>
        </p:spPr>
        <p:txBody>
          <a:bodyPr lIns="91439" rIns="91439"/>
          <a:lstStyle/>
          <a:p>
            <a:endParaRPr/>
          </a:p>
        </p:txBody>
      </p:sp>
      <p:sp>
        <p:nvSpPr>
          <p:cNvPr id="381" name="Divider slide #1"/>
          <p:cNvSpPr txBox="1">
            <a:spLocks noGrp="1"/>
          </p:cNvSpPr>
          <p:nvPr>
            <p:ph type="title" hasCustomPrompt="1"/>
          </p:nvPr>
        </p:nvSpPr>
        <p:spPr>
          <a:xfrm>
            <a:off x="924389" y="2869046"/>
            <a:ext cx="8982558" cy="995466"/>
          </a:xfrm>
          <a:prstGeom prst="rect">
            <a:avLst/>
          </a:prstGeom>
        </p:spPr>
        <p:txBody>
          <a:bodyPr anchor="ctr"/>
          <a:lstStyle>
            <a:lvl1pPr>
              <a:defRPr sz="7200"/>
            </a:lvl1pPr>
          </a:lstStyle>
          <a:p>
            <a:r>
              <a:t>Divider slide #1</a:t>
            </a:r>
          </a:p>
        </p:txBody>
      </p:sp>
      <p:sp>
        <p:nvSpPr>
          <p:cNvPr id="38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21_Custom Layout">
    <p:spTree>
      <p:nvGrpSpPr>
        <p:cNvPr id="1" name=""/>
        <p:cNvGrpSpPr/>
        <p:nvPr/>
      </p:nvGrpSpPr>
      <p:grpSpPr>
        <a:xfrm>
          <a:off x="0" y="0"/>
          <a:ext cx="0" cy="0"/>
          <a:chOff x="0" y="0"/>
          <a:chExt cx="0" cy="0"/>
        </a:xfrm>
      </p:grpSpPr>
      <p:pic>
        <p:nvPicPr>
          <p:cNvPr id="389" name="Graphic 5" descr="Graphic 5"/>
          <p:cNvPicPr>
            <a:picLocks noChangeAspect="1"/>
          </p:cNvPicPr>
          <p:nvPr/>
        </p:nvPicPr>
        <p:blipFill>
          <a:blip r:embed="rId2"/>
          <a:stretch>
            <a:fillRect/>
          </a:stretch>
        </p:blipFill>
        <p:spPr>
          <a:xfrm>
            <a:off x="581466" y="484093"/>
            <a:ext cx="9120179" cy="5955733"/>
          </a:xfrm>
          <a:prstGeom prst="rect">
            <a:avLst/>
          </a:prstGeom>
          <a:ln w="12700">
            <a:miter lim="400000"/>
          </a:ln>
        </p:spPr>
      </p:pic>
      <p:sp>
        <p:nvSpPr>
          <p:cNvPr id="390" name="Dividerslide #1"/>
          <p:cNvSpPr txBox="1">
            <a:spLocks noGrp="1"/>
          </p:cNvSpPr>
          <p:nvPr>
            <p:ph type="title" hasCustomPrompt="1"/>
          </p:nvPr>
        </p:nvSpPr>
        <p:spPr>
          <a:xfrm>
            <a:off x="985213" y="788393"/>
            <a:ext cx="5834042" cy="2279536"/>
          </a:xfrm>
          <a:prstGeom prst="rect">
            <a:avLst/>
          </a:prstGeom>
        </p:spPr>
        <p:txBody>
          <a:bodyPr/>
          <a:lstStyle>
            <a:lvl1pPr>
              <a:defRPr sz="8800"/>
            </a:lvl1pPr>
          </a:lstStyle>
          <a:p>
            <a:r>
              <a:t>Dividerslide #1</a:t>
            </a:r>
          </a:p>
        </p:txBody>
      </p:sp>
      <p:sp>
        <p:nvSpPr>
          <p:cNvPr id="3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32_Custom Layout">
    <p:spTree>
      <p:nvGrpSpPr>
        <p:cNvPr id="1" name=""/>
        <p:cNvGrpSpPr/>
        <p:nvPr/>
      </p:nvGrpSpPr>
      <p:grpSpPr>
        <a:xfrm>
          <a:off x="0" y="0"/>
          <a:ext cx="0" cy="0"/>
          <a:chOff x="0" y="0"/>
          <a:chExt cx="0" cy="0"/>
        </a:xfrm>
      </p:grpSpPr>
      <p:pic>
        <p:nvPicPr>
          <p:cNvPr id="398" name="Graphic 5" descr="Graphic 5"/>
          <p:cNvPicPr>
            <a:picLocks noChangeAspect="1"/>
          </p:cNvPicPr>
          <p:nvPr/>
        </p:nvPicPr>
        <p:blipFill>
          <a:blip r:embed="rId2"/>
          <a:stretch>
            <a:fillRect/>
          </a:stretch>
        </p:blipFill>
        <p:spPr>
          <a:xfrm>
            <a:off x="690746" y="542288"/>
            <a:ext cx="5122832" cy="5832620"/>
          </a:xfrm>
          <a:prstGeom prst="rect">
            <a:avLst/>
          </a:prstGeom>
          <a:ln w="12700">
            <a:miter lim="400000"/>
          </a:ln>
        </p:spPr>
      </p:pic>
      <p:sp>
        <p:nvSpPr>
          <p:cNvPr id="399" name="Dividerslide #1"/>
          <p:cNvSpPr txBox="1">
            <a:spLocks noGrp="1"/>
          </p:cNvSpPr>
          <p:nvPr>
            <p:ph type="title" hasCustomPrompt="1"/>
          </p:nvPr>
        </p:nvSpPr>
        <p:spPr>
          <a:xfrm>
            <a:off x="985213" y="788393"/>
            <a:ext cx="9724116" cy="2279536"/>
          </a:xfrm>
          <a:prstGeom prst="rect">
            <a:avLst/>
          </a:prstGeom>
        </p:spPr>
        <p:txBody>
          <a:bodyPr/>
          <a:lstStyle>
            <a:lvl1pPr>
              <a:defRPr sz="8800"/>
            </a:lvl1pPr>
          </a:lstStyle>
          <a:p>
            <a:r>
              <a:t>Dividerslide #1</a:t>
            </a:r>
          </a:p>
        </p:txBody>
      </p:sp>
      <p:sp>
        <p:nvSpPr>
          <p:cNvPr id="4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x">
  <p:cSld name="24_Custom Layout">
    <p:bg>
      <p:bgPr>
        <a:solidFill>
          <a:schemeClr val="accent3"/>
        </a:solidFill>
        <a:effectLst/>
      </p:bgPr>
    </p:bg>
    <p:spTree>
      <p:nvGrpSpPr>
        <p:cNvPr id="1" name=""/>
        <p:cNvGrpSpPr/>
        <p:nvPr/>
      </p:nvGrpSpPr>
      <p:grpSpPr>
        <a:xfrm>
          <a:off x="0" y="0"/>
          <a:ext cx="0" cy="0"/>
          <a:chOff x="0" y="0"/>
          <a:chExt cx="0" cy="0"/>
        </a:xfrm>
      </p:grpSpPr>
      <p:sp>
        <p:nvSpPr>
          <p:cNvPr id="407" name="Picture Placeholder 9"/>
          <p:cNvSpPr>
            <a:spLocks noGrp="1"/>
          </p:cNvSpPr>
          <p:nvPr>
            <p:ph type="pic" idx="21"/>
          </p:nvPr>
        </p:nvSpPr>
        <p:spPr>
          <a:xfrm>
            <a:off x="0" y="3875"/>
            <a:ext cx="6096001" cy="6858001"/>
          </a:xfrm>
          <a:prstGeom prst="rect">
            <a:avLst/>
          </a:prstGeom>
        </p:spPr>
        <p:txBody>
          <a:bodyPr lIns="91439" rIns="91439"/>
          <a:lstStyle/>
          <a:p>
            <a:endParaRPr/>
          </a:p>
        </p:txBody>
      </p:sp>
      <p:pic>
        <p:nvPicPr>
          <p:cNvPr id="408" name="Graphic 4" descr="Graphic 4"/>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409" name="Divider slide #1"/>
          <p:cNvSpPr txBox="1">
            <a:spLocks noGrp="1"/>
          </p:cNvSpPr>
          <p:nvPr>
            <p:ph type="title" hasCustomPrompt="1"/>
          </p:nvPr>
        </p:nvSpPr>
        <p:spPr>
          <a:xfrm>
            <a:off x="4773478" y="2869046"/>
            <a:ext cx="6307810" cy="995466"/>
          </a:xfrm>
          <a:prstGeom prst="rect">
            <a:avLst/>
          </a:prstGeom>
        </p:spPr>
        <p:txBody>
          <a:bodyPr anchor="ctr"/>
          <a:lstStyle>
            <a:lvl1pPr>
              <a:defRPr sz="7200">
                <a:solidFill>
                  <a:schemeClr val="accent5"/>
                </a:solidFill>
              </a:defRPr>
            </a:lvl1pPr>
          </a:lstStyle>
          <a:p>
            <a:r>
              <a:t>Divider slide #1</a:t>
            </a:r>
          </a:p>
        </p:txBody>
      </p:sp>
      <p:sp>
        <p:nvSpPr>
          <p:cNvPr id="410"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tx">
  <p:cSld name="5_Custom Layout">
    <p:bg>
      <p:bgPr>
        <a:solidFill>
          <a:schemeClr val="accent1"/>
        </a:solidFill>
        <a:effectLst/>
      </p:bgPr>
    </p:bg>
    <p:spTree>
      <p:nvGrpSpPr>
        <p:cNvPr id="1" name=""/>
        <p:cNvGrpSpPr/>
        <p:nvPr/>
      </p:nvGrpSpPr>
      <p:grpSpPr>
        <a:xfrm>
          <a:off x="0" y="0"/>
          <a:ext cx="0" cy="0"/>
          <a:chOff x="0" y="0"/>
          <a:chExt cx="0" cy="0"/>
        </a:xfrm>
      </p:grpSpPr>
      <p:sp>
        <p:nvSpPr>
          <p:cNvPr id="417" name="Divider slide #1"/>
          <p:cNvSpPr txBox="1">
            <a:spLocks noGrp="1"/>
          </p:cNvSpPr>
          <p:nvPr>
            <p:ph type="title" hasCustomPrompt="1"/>
          </p:nvPr>
        </p:nvSpPr>
        <p:spPr>
          <a:xfrm>
            <a:off x="985213" y="2869046"/>
            <a:ext cx="10684273" cy="995466"/>
          </a:xfrm>
          <a:prstGeom prst="rect">
            <a:avLst/>
          </a:prstGeom>
        </p:spPr>
        <p:txBody>
          <a:bodyPr anchor="ctr"/>
          <a:lstStyle>
            <a:lvl1pPr>
              <a:defRPr sz="7200"/>
            </a:lvl1pPr>
          </a:lstStyle>
          <a:p>
            <a:r>
              <a:t>Divider slide #1</a:t>
            </a:r>
          </a:p>
        </p:txBody>
      </p:sp>
      <p:sp>
        <p:nvSpPr>
          <p:cNvPr id="4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tx">
  <p:cSld name="39_Custom Layout">
    <p:bg>
      <p:bgPr>
        <a:solidFill>
          <a:schemeClr val="accent2"/>
        </a:solidFill>
        <a:effectLst/>
      </p:bgPr>
    </p:bg>
    <p:spTree>
      <p:nvGrpSpPr>
        <p:cNvPr id="1" name=""/>
        <p:cNvGrpSpPr/>
        <p:nvPr/>
      </p:nvGrpSpPr>
      <p:grpSpPr>
        <a:xfrm>
          <a:off x="0" y="0"/>
          <a:ext cx="0" cy="0"/>
          <a:chOff x="0" y="0"/>
          <a:chExt cx="0" cy="0"/>
        </a:xfrm>
      </p:grpSpPr>
      <p:sp>
        <p:nvSpPr>
          <p:cNvPr id="425" name="Divider slide #1"/>
          <p:cNvSpPr txBox="1">
            <a:spLocks noGrp="1"/>
          </p:cNvSpPr>
          <p:nvPr>
            <p:ph type="title" hasCustomPrompt="1"/>
          </p:nvPr>
        </p:nvSpPr>
        <p:spPr>
          <a:xfrm>
            <a:off x="985213" y="2869046"/>
            <a:ext cx="10684273" cy="995466"/>
          </a:xfrm>
          <a:prstGeom prst="rect">
            <a:avLst/>
          </a:prstGeom>
        </p:spPr>
        <p:txBody>
          <a:bodyPr anchor="ctr"/>
          <a:lstStyle>
            <a:lvl1pPr>
              <a:defRPr sz="7200"/>
            </a:lvl1pPr>
          </a:lstStyle>
          <a:p>
            <a:r>
              <a:t>Divider slide #1</a:t>
            </a:r>
          </a:p>
        </p:txBody>
      </p:sp>
      <p:sp>
        <p:nvSpPr>
          <p:cNvPr id="42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35_Custom Layout">
    <p:bg>
      <p:bgPr>
        <a:solidFill>
          <a:schemeClr val="accent3"/>
        </a:solidFill>
        <a:effectLst/>
      </p:bgPr>
    </p:bg>
    <p:spTree>
      <p:nvGrpSpPr>
        <p:cNvPr id="1" name=""/>
        <p:cNvGrpSpPr/>
        <p:nvPr/>
      </p:nvGrpSpPr>
      <p:grpSpPr>
        <a:xfrm>
          <a:off x="0" y="0"/>
          <a:ext cx="0" cy="0"/>
          <a:chOff x="0" y="0"/>
          <a:chExt cx="0" cy="0"/>
        </a:xfrm>
      </p:grpSpPr>
      <p:pic>
        <p:nvPicPr>
          <p:cNvPr id="46" name="Graphic 5" descr="Graphic 5"/>
          <p:cNvPicPr>
            <a:picLocks noChangeAspect="1"/>
          </p:cNvPicPr>
          <p:nvPr/>
        </p:nvPicPr>
        <p:blipFill>
          <a:blip r:embed="rId2"/>
          <a:stretch>
            <a:fillRect/>
          </a:stretch>
        </p:blipFill>
        <p:spPr>
          <a:xfrm>
            <a:off x="0" y="479423"/>
            <a:ext cx="9131114" cy="5955734"/>
          </a:xfrm>
          <a:prstGeom prst="rect">
            <a:avLst/>
          </a:prstGeom>
          <a:ln w="12700">
            <a:miter lim="400000"/>
          </a:ln>
        </p:spPr>
      </p:pic>
      <p:sp>
        <p:nvSpPr>
          <p:cNvPr id="47" name="Hello there,I’m a title slide"/>
          <p:cNvSpPr txBox="1">
            <a:spLocks noGrp="1"/>
          </p:cNvSpPr>
          <p:nvPr>
            <p:ph type="title" hasCustomPrompt="1"/>
          </p:nvPr>
        </p:nvSpPr>
        <p:spPr>
          <a:xfrm>
            <a:off x="748518" y="921273"/>
            <a:ext cx="6553235" cy="4446284"/>
          </a:xfrm>
          <a:prstGeom prst="rect">
            <a:avLst/>
          </a:prstGeom>
        </p:spPr>
        <p:txBody>
          <a:bodyPr/>
          <a:lstStyle>
            <a:lvl1pPr>
              <a:defRPr sz="8800">
                <a:solidFill>
                  <a:schemeClr val="accent2"/>
                </a:solidFill>
              </a:defRPr>
            </a:lvl1pPr>
          </a:lstStyle>
          <a:p>
            <a:r>
              <a:t>Hello there,I’m a title slide</a:t>
            </a:r>
          </a:p>
        </p:txBody>
      </p:sp>
      <p:sp>
        <p:nvSpPr>
          <p:cNvPr id="48" name="Body Level One…"/>
          <p:cNvSpPr txBox="1">
            <a:spLocks noGrp="1"/>
          </p:cNvSpPr>
          <p:nvPr>
            <p:ph type="body" sz="quarter" idx="1" hasCustomPrompt="1"/>
          </p:nvPr>
        </p:nvSpPr>
        <p:spPr>
          <a:xfrm>
            <a:off x="748520" y="5689779"/>
            <a:ext cx="2424986" cy="351141"/>
          </a:xfrm>
          <a:prstGeom prst="rect">
            <a:avLst/>
          </a:prstGeom>
        </p:spPr>
        <p:txBody>
          <a:bodyPr>
            <a:normAutofit/>
          </a:bodyPr>
          <a:lstStyle>
            <a:lvl1pPr marL="0" indent="0">
              <a:buSzTx/>
              <a:buFontTx/>
              <a:buNone/>
              <a:defRPr>
                <a:solidFill>
                  <a:schemeClr val="accent2"/>
                </a:solidFill>
              </a:defRPr>
            </a:lvl1pPr>
            <a:lvl2pPr>
              <a:buFontTx/>
              <a:defRPr>
                <a:solidFill>
                  <a:schemeClr val="accent2"/>
                </a:solidFill>
              </a:defRPr>
            </a:lvl2pPr>
            <a:lvl3pPr>
              <a:buFontTx/>
              <a:defRPr>
                <a:solidFill>
                  <a:schemeClr val="accent2"/>
                </a:solidFill>
              </a:defRPr>
            </a:lvl3pPr>
            <a:lvl4pPr>
              <a:buFontTx/>
              <a:defRPr>
                <a:solidFill>
                  <a:schemeClr val="accent2"/>
                </a:solidFill>
              </a:defRPr>
            </a:lvl4pPr>
            <a:lvl5pPr>
              <a:buFontTx/>
              <a:defRPr>
                <a:solidFill>
                  <a:schemeClr val="accent2"/>
                </a:solidFill>
              </a:defRPr>
            </a:lvl5pPr>
          </a:lstStyle>
          <a:p>
            <a:r>
              <a:t>XX - XX - XXXX</a:t>
            </a:r>
          </a:p>
          <a:p>
            <a:pPr lvl="1"/>
            <a:endParaRPr/>
          </a:p>
          <a:p>
            <a:pPr lvl="2"/>
            <a:endParaRPr/>
          </a:p>
          <a:p>
            <a:pPr lvl="3"/>
            <a:endParaRPr/>
          </a:p>
          <a:p>
            <a:pPr lvl="4"/>
            <a:endParaRPr/>
          </a:p>
        </p:txBody>
      </p:sp>
      <p:pic>
        <p:nvPicPr>
          <p:cNvPr id="49" name="Graphic 1" descr="Graphic 1"/>
          <p:cNvPicPr>
            <a:picLocks noChangeAspect="1"/>
          </p:cNvPicPr>
          <p:nvPr/>
        </p:nvPicPr>
        <p:blipFill>
          <a:blip r:embed="rId3"/>
          <a:stretch>
            <a:fillRect/>
          </a:stretch>
        </p:blipFill>
        <p:spPr>
          <a:xfrm>
            <a:off x="8282867" y="5002819"/>
            <a:ext cx="3037617" cy="1117739"/>
          </a:xfrm>
          <a:prstGeom prst="rect">
            <a:avLst/>
          </a:prstGeom>
          <a:ln w="12700">
            <a:miter lim="400000"/>
          </a:ln>
        </p:spPr>
      </p:pic>
      <p:sp>
        <p:nvSpPr>
          <p:cNvPr id="50"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tx">
  <p:cSld name="40_Custom Layout">
    <p:bg>
      <p:bgPr>
        <a:solidFill>
          <a:schemeClr val="accent4"/>
        </a:solidFill>
        <a:effectLst/>
      </p:bgPr>
    </p:bg>
    <p:spTree>
      <p:nvGrpSpPr>
        <p:cNvPr id="1" name=""/>
        <p:cNvGrpSpPr/>
        <p:nvPr/>
      </p:nvGrpSpPr>
      <p:grpSpPr>
        <a:xfrm>
          <a:off x="0" y="0"/>
          <a:ext cx="0" cy="0"/>
          <a:chOff x="0" y="0"/>
          <a:chExt cx="0" cy="0"/>
        </a:xfrm>
      </p:grpSpPr>
      <p:sp>
        <p:nvSpPr>
          <p:cNvPr id="433" name="Divider slide #1"/>
          <p:cNvSpPr txBox="1">
            <a:spLocks noGrp="1"/>
          </p:cNvSpPr>
          <p:nvPr>
            <p:ph type="title" hasCustomPrompt="1"/>
          </p:nvPr>
        </p:nvSpPr>
        <p:spPr>
          <a:xfrm>
            <a:off x="985213" y="2869046"/>
            <a:ext cx="10684273" cy="995466"/>
          </a:xfrm>
          <a:prstGeom prst="rect">
            <a:avLst/>
          </a:prstGeom>
        </p:spPr>
        <p:txBody>
          <a:bodyPr anchor="ctr"/>
          <a:lstStyle>
            <a:lvl1pPr>
              <a:defRPr sz="7200"/>
            </a:lvl1pPr>
          </a:lstStyle>
          <a:p>
            <a:r>
              <a:t>Divider slide #1</a:t>
            </a:r>
          </a:p>
        </p:txBody>
      </p:sp>
      <p:sp>
        <p:nvSpPr>
          <p:cNvPr id="4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x">
  <p:cSld name="4_Custom Layout">
    <p:bg>
      <p:bgPr>
        <a:solidFill>
          <a:schemeClr val="accent3"/>
        </a:solidFill>
        <a:effectLst/>
      </p:bgPr>
    </p:bg>
    <p:spTree>
      <p:nvGrpSpPr>
        <p:cNvPr id="1" name=""/>
        <p:cNvGrpSpPr/>
        <p:nvPr/>
      </p:nvGrpSpPr>
      <p:grpSpPr>
        <a:xfrm>
          <a:off x="0" y="0"/>
          <a:ext cx="0" cy="0"/>
          <a:chOff x="0" y="0"/>
          <a:chExt cx="0" cy="0"/>
        </a:xfrm>
      </p:grpSpPr>
      <p:sp>
        <p:nvSpPr>
          <p:cNvPr id="441" name="Picture Placeholder 5"/>
          <p:cNvSpPr>
            <a:spLocks noGrp="1"/>
          </p:cNvSpPr>
          <p:nvPr>
            <p:ph type="pic" idx="21"/>
          </p:nvPr>
        </p:nvSpPr>
        <p:spPr>
          <a:xfrm>
            <a:off x="0" y="488961"/>
            <a:ext cx="9345477" cy="5939519"/>
          </a:xfrm>
          <a:prstGeom prst="rect">
            <a:avLst/>
          </a:prstGeom>
        </p:spPr>
        <p:txBody>
          <a:bodyPr lIns="91439" rIns="91439"/>
          <a:lstStyle/>
          <a:p>
            <a:endParaRPr/>
          </a:p>
        </p:txBody>
      </p:sp>
      <p:sp>
        <p:nvSpPr>
          <p:cNvPr id="442" name="Divider slide #1"/>
          <p:cNvSpPr txBox="1">
            <a:spLocks noGrp="1"/>
          </p:cNvSpPr>
          <p:nvPr>
            <p:ph type="title" hasCustomPrompt="1"/>
          </p:nvPr>
        </p:nvSpPr>
        <p:spPr>
          <a:xfrm>
            <a:off x="6096000" y="2550217"/>
            <a:ext cx="5573484" cy="1881863"/>
          </a:xfrm>
          <a:prstGeom prst="rect">
            <a:avLst/>
          </a:prstGeom>
        </p:spPr>
        <p:txBody>
          <a:bodyPr anchor="ctr"/>
          <a:lstStyle>
            <a:lvl1pPr>
              <a:defRPr sz="7200">
                <a:solidFill>
                  <a:schemeClr val="accent5"/>
                </a:solidFill>
              </a:defRPr>
            </a:lvl1pPr>
          </a:lstStyle>
          <a:p>
            <a:r>
              <a:t>Divider slide #1</a:t>
            </a:r>
          </a:p>
        </p:txBody>
      </p:sp>
      <p:pic>
        <p:nvPicPr>
          <p:cNvPr id="443" name="Graphic 7" descr="Graphic 7"/>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444"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x">
  <p:cSld name="6_Custom Layout">
    <p:bg>
      <p:bgPr>
        <a:solidFill>
          <a:schemeClr val="accent3"/>
        </a:solidFill>
        <a:effectLst/>
      </p:bgPr>
    </p:bg>
    <p:spTree>
      <p:nvGrpSpPr>
        <p:cNvPr id="1" name=""/>
        <p:cNvGrpSpPr/>
        <p:nvPr/>
      </p:nvGrpSpPr>
      <p:grpSpPr>
        <a:xfrm>
          <a:off x="0" y="0"/>
          <a:ext cx="0" cy="0"/>
          <a:chOff x="0" y="0"/>
          <a:chExt cx="0" cy="0"/>
        </a:xfrm>
      </p:grpSpPr>
      <p:pic>
        <p:nvPicPr>
          <p:cNvPr id="451" name="Graphic 8" descr="Graphic 8"/>
          <p:cNvPicPr>
            <a:picLocks noChangeAspect="1"/>
          </p:cNvPicPr>
          <p:nvPr/>
        </p:nvPicPr>
        <p:blipFill>
          <a:blip r:embed="rId2"/>
          <a:stretch>
            <a:fillRect/>
          </a:stretch>
        </p:blipFill>
        <p:spPr>
          <a:xfrm>
            <a:off x="662148" y="443751"/>
            <a:ext cx="9120179" cy="6061387"/>
          </a:xfrm>
          <a:prstGeom prst="rect">
            <a:avLst/>
          </a:prstGeom>
          <a:ln w="12700">
            <a:miter lim="400000"/>
          </a:ln>
        </p:spPr>
      </p:pic>
      <p:sp>
        <p:nvSpPr>
          <p:cNvPr id="452" name="Divider slide #1"/>
          <p:cNvSpPr txBox="1">
            <a:spLocks noGrp="1"/>
          </p:cNvSpPr>
          <p:nvPr>
            <p:ph type="title" hasCustomPrompt="1"/>
          </p:nvPr>
        </p:nvSpPr>
        <p:spPr>
          <a:xfrm>
            <a:off x="3498574" y="2869046"/>
            <a:ext cx="8170912" cy="995466"/>
          </a:xfrm>
          <a:prstGeom prst="rect">
            <a:avLst/>
          </a:prstGeom>
        </p:spPr>
        <p:txBody>
          <a:bodyPr anchor="ctr"/>
          <a:lstStyle>
            <a:lvl1pPr>
              <a:defRPr sz="7200">
                <a:solidFill>
                  <a:schemeClr val="accent5"/>
                </a:solidFill>
              </a:defRPr>
            </a:lvl1pPr>
          </a:lstStyle>
          <a:p>
            <a:r>
              <a:t>Divider slide #1</a:t>
            </a:r>
          </a:p>
        </p:txBody>
      </p:sp>
      <p:pic>
        <p:nvPicPr>
          <p:cNvPr id="453" name="Graphic 7" descr="Graphic 7"/>
          <p:cNvPicPr>
            <a:picLocks noChangeAspect="1"/>
          </p:cNvPicPr>
          <p:nvPr/>
        </p:nvPicPr>
        <p:blipFill>
          <a:blip r:embed="rId3"/>
          <a:stretch>
            <a:fillRect/>
          </a:stretch>
        </p:blipFill>
        <p:spPr>
          <a:xfrm>
            <a:off x="11203906" y="555919"/>
            <a:ext cx="465579" cy="520714"/>
          </a:xfrm>
          <a:prstGeom prst="rect">
            <a:avLst/>
          </a:prstGeom>
          <a:ln w="12700">
            <a:miter lim="400000"/>
          </a:ln>
        </p:spPr>
      </p:pic>
      <p:sp>
        <p:nvSpPr>
          <p:cNvPr id="454"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type="tx">
  <p:cSld name="7_Custom Layout">
    <p:spTree>
      <p:nvGrpSpPr>
        <p:cNvPr id="1" name=""/>
        <p:cNvGrpSpPr/>
        <p:nvPr/>
      </p:nvGrpSpPr>
      <p:grpSpPr>
        <a:xfrm>
          <a:off x="0" y="0"/>
          <a:ext cx="0" cy="0"/>
          <a:chOff x="0" y="0"/>
          <a:chExt cx="0" cy="0"/>
        </a:xfrm>
      </p:grpSpPr>
      <p:sp>
        <p:nvSpPr>
          <p:cNvPr id="461" name="Click to edit Master title style"/>
          <p:cNvSpPr txBox="1">
            <a:spLocks noGrp="1"/>
          </p:cNvSpPr>
          <p:nvPr>
            <p:ph type="title" hasCustomPrompt="1"/>
          </p:nvPr>
        </p:nvSpPr>
        <p:spPr>
          <a:xfrm>
            <a:off x="689316" y="555919"/>
            <a:ext cx="9997735" cy="987066"/>
          </a:xfrm>
          <a:prstGeom prst="rect">
            <a:avLst/>
          </a:prstGeom>
        </p:spPr>
        <p:txBody>
          <a:bodyPr/>
          <a:lstStyle>
            <a:lvl1pPr>
              <a:defRPr>
                <a:solidFill>
                  <a:schemeClr val="accent6"/>
                </a:solidFill>
              </a:defRPr>
            </a:lvl1pPr>
          </a:lstStyle>
          <a:p>
            <a:r>
              <a:t>Click to edit Master title style</a:t>
            </a:r>
          </a:p>
        </p:txBody>
      </p:sp>
      <p:sp>
        <p:nvSpPr>
          <p:cNvPr id="462" name="Body Level One…"/>
          <p:cNvSpPr txBox="1">
            <a:spLocks noGrp="1"/>
          </p:cNvSpPr>
          <p:nvPr>
            <p:ph type="body" sz="quarter" idx="1" hasCustomPrompt="1"/>
          </p:nvPr>
        </p:nvSpPr>
        <p:spPr>
          <a:xfrm>
            <a:off x="689316" y="2755369"/>
            <a:ext cx="4825221" cy="923331"/>
          </a:xfrm>
          <a:prstGeom prst="rect">
            <a:avLst/>
          </a:prstGeom>
        </p:spPr>
        <p:txBody>
          <a:bodyPr>
            <a:normAutofit/>
          </a:bodyPr>
          <a:lstStyle>
            <a:lvl1pPr marL="0" indent="0">
              <a:buSzTx/>
              <a:buFontTx/>
              <a:buNone/>
              <a:defRPr sz="5400">
                <a:solidFill>
                  <a:schemeClr val="accent6"/>
                </a:solidFill>
                <a:latin typeface="Baskerville"/>
                <a:ea typeface="Baskerville"/>
                <a:cs typeface="Baskerville"/>
                <a:sym typeface="Baskerville"/>
              </a:defRPr>
            </a:lvl1pPr>
            <a:lvl2pPr marL="1338942" indent="-881742">
              <a:buFontTx/>
              <a:defRPr sz="5400">
                <a:solidFill>
                  <a:schemeClr val="accent6"/>
                </a:solidFill>
                <a:latin typeface="Baskerville"/>
                <a:ea typeface="Baskerville"/>
                <a:cs typeface="Baskerville"/>
                <a:sym typeface="Baskerville"/>
              </a:defRPr>
            </a:lvl2pPr>
            <a:lvl3pPr marL="1943100" indent="-1028700">
              <a:buFontTx/>
              <a:defRPr sz="5400">
                <a:solidFill>
                  <a:schemeClr val="accent6"/>
                </a:solidFill>
                <a:latin typeface="Baskerville"/>
                <a:ea typeface="Baskerville"/>
                <a:cs typeface="Baskerville"/>
                <a:sym typeface="Baskerville"/>
              </a:defRPr>
            </a:lvl3pPr>
            <a:lvl4pPr marL="2493818" indent="-1122218">
              <a:buFontTx/>
              <a:defRPr sz="5400">
                <a:solidFill>
                  <a:schemeClr val="accent6"/>
                </a:solidFill>
                <a:latin typeface="Baskerville"/>
                <a:ea typeface="Baskerville"/>
                <a:cs typeface="Baskerville"/>
                <a:sym typeface="Baskerville"/>
              </a:defRPr>
            </a:lvl4pPr>
            <a:lvl5pPr marL="2951018" indent="-1122218">
              <a:buFontTx/>
              <a:defRPr sz="5400">
                <a:solidFill>
                  <a:schemeClr val="accent6"/>
                </a:solidFill>
                <a:latin typeface="Baskerville"/>
                <a:ea typeface="Baskerville"/>
                <a:cs typeface="Baskerville"/>
                <a:sym typeface="Baskerville"/>
              </a:defRPr>
            </a:lvl5pPr>
          </a:lstStyle>
          <a:p>
            <a:r>
              <a:t>XXX</a:t>
            </a:r>
          </a:p>
          <a:p>
            <a:pPr lvl="1"/>
            <a:endParaRPr/>
          </a:p>
          <a:p>
            <a:pPr lvl="2"/>
            <a:endParaRPr/>
          </a:p>
          <a:p>
            <a:pPr lvl="3"/>
            <a:endParaRPr/>
          </a:p>
          <a:p>
            <a:pPr lvl="4"/>
            <a:endParaRPr/>
          </a:p>
        </p:txBody>
      </p:sp>
      <p:sp>
        <p:nvSpPr>
          <p:cNvPr id="463" name="Text Placeholder 5"/>
          <p:cNvSpPr>
            <a:spLocks noGrp="1"/>
          </p:cNvSpPr>
          <p:nvPr>
            <p:ph type="body" sz="quarter" idx="21"/>
          </p:nvPr>
        </p:nvSpPr>
        <p:spPr>
          <a:xfrm>
            <a:off x="689317" y="2327418"/>
            <a:ext cx="4825220" cy="338555"/>
          </a:xfrm>
          <a:prstGeom prst="rect">
            <a:avLst/>
          </a:prstGeom>
        </p:spPr>
        <p:txBody>
          <a:bodyPr>
            <a:normAutofit/>
          </a:bodyPr>
          <a:lstStyle/>
          <a:p>
            <a:pPr marL="0" indent="0">
              <a:buSzTx/>
              <a:buFontTx/>
              <a:buNone/>
              <a:defRPr>
                <a:solidFill>
                  <a:schemeClr val="accent6"/>
                </a:solidFill>
              </a:defRPr>
            </a:pPr>
            <a:endParaRPr/>
          </a:p>
        </p:txBody>
      </p:sp>
      <p:pic>
        <p:nvPicPr>
          <p:cNvPr id="464" name="Graphic 4" descr="Graphic 4"/>
          <p:cNvPicPr>
            <a:picLocks noChangeAspect="1"/>
          </p:cNvPicPr>
          <p:nvPr/>
        </p:nvPicPr>
        <p:blipFill>
          <a:blip r:embed="rId2"/>
          <a:stretch>
            <a:fillRect/>
          </a:stretch>
        </p:blipFill>
        <p:spPr>
          <a:xfrm>
            <a:off x="782305" y="1897061"/>
            <a:ext cx="539980" cy="343047"/>
          </a:xfrm>
          <a:prstGeom prst="rect">
            <a:avLst/>
          </a:prstGeom>
          <a:ln w="12700">
            <a:miter lim="400000"/>
          </a:ln>
        </p:spPr>
      </p:pic>
      <p:sp>
        <p:nvSpPr>
          <p:cNvPr id="465" name="Text Placeholder 5"/>
          <p:cNvSpPr>
            <a:spLocks noGrp="1"/>
          </p:cNvSpPr>
          <p:nvPr>
            <p:ph type="body" sz="quarter" idx="22" hasCustomPrompt="1"/>
          </p:nvPr>
        </p:nvSpPr>
        <p:spPr>
          <a:xfrm>
            <a:off x="689317" y="4956128"/>
            <a:ext cx="4825220" cy="923331"/>
          </a:xfrm>
          <a:prstGeom prst="rect">
            <a:avLst/>
          </a:prstGeom>
        </p:spPr>
        <p:txBody>
          <a:bodyPr>
            <a:normAutofit/>
          </a:bodyPr>
          <a:lstStyle>
            <a:lvl1pPr marL="0" indent="0">
              <a:buSzTx/>
              <a:buFontTx/>
              <a:buNone/>
              <a:defRPr sz="5400">
                <a:solidFill>
                  <a:schemeClr val="accent6"/>
                </a:solidFill>
                <a:latin typeface="Baskerville"/>
                <a:ea typeface="Baskerville"/>
                <a:cs typeface="Baskerville"/>
                <a:sym typeface="Baskerville"/>
              </a:defRPr>
            </a:lvl1pPr>
          </a:lstStyle>
          <a:p>
            <a:r>
              <a:t>XXX</a:t>
            </a:r>
          </a:p>
        </p:txBody>
      </p:sp>
      <p:sp>
        <p:nvSpPr>
          <p:cNvPr id="466" name="Text Placeholder 5"/>
          <p:cNvSpPr>
            <a:spLocks noGrp="1"/>
          </p:cNvSpPr>
          <p:nvPr>
            <p:ph type="body" sz="quarter" idx="23"/>
          </p:nvPr>
        </p:nvSpPr>
        <p:spPr>
          <a:xfrm>
            <a:off x="689317" y="4528177"/>
            <a:ext cx="4825220" cy="338555"/>
          </a:xfrm>
          <a:prstGeom prst="rect">
            <a:avLst/>
          </a:prstGeom>
        </p:spPr>
        <p:txBody>
          <a:bodyPr>
            <a:normAutofit/>
          </a:bodyPr>
          <a:lstStyle/>
          <a:p>
            <a:pPr marL="0" indent="0">
              <a:buSzTx/>
              <a:buFontTx/>
              <a:buNone/>
              <a:defRPr>
                <a:solidFill>
                  <a:schemeClr val="accent6"/>
                </a:solidFill>
              </a:defRPr>
            </a:pPr>
            <a:endParaRPr/>
          </a:p>
        </p:txBody>
      </p:sp>
      <p:pic>
        <p:nvPicPr>
          <p:cNvPr id="467" name="Graphic 15" descr="Graphic 15"/>
          <p:cNvPicPr>
            <a:picLocks noChangeAspect="1"/>
          </p:cNvPicPr>
          <p:nvPr/>
        </p:nvPicPr>
        <p:blipFill>
          <a:blip r:embed="rId2"/>
          <a:stretch>
            <a:fillRect/>
          </a:stretch>
        </p:blipFill>
        <p:spPr>
          <a:xfrm>
            <a:off x="782305" y="4097821"/>
            <a:ext cx="539980" cy="343047"/>
          </a:xfrm>
          <a:prstGeom prst="rect">
            <a:avLst/>
          </a:prstGeom>
          <a:ln w="12700">
            <a:miter lim="400000"/>
          </a:ln>
        </p:spPr>
      </p:pic>
      <p:sp>
        <p:nvSpPr>
          <p:cNvPr id="468" name="Text Placeholder 5"/>
          <p:cNvSpPr>
            <a:spLocks noGrp="1"/>
          </p:cNvSpPr>
          <p:nvPr>
            <p:ph type="body" sz="quarter" idx="24" hasCustomPrompt="1"/>
          </p:nvPr>
        </p:nvSpPr>
        <p:spPr>
          <a:xfrm>
            <a:off x="6020732" y="2755369"/>
            <a:ext cx="4825221" cy="923331"/>
          </a:xfrm>
          <a:prstGeom prst="rect">
            <a:avLst/>
          </a:prstGeom>
        </p:spPr>
        <p:txBody>
          <a:bodyPr>
            <a:normAutofit/>
          </a:bodyPr>
          <a:lstStyle>
            <a:lvl1pPr marL="0" indent="0">
              <a:buSzTx/>
              <a:buFontTx/>
              <a:buNone/>
              <a:defRPr sz="5400">
                <a:solidFill>
                  <a:schemeClr val="accent6"/>
                </a:solidFill>
                <a:latin typeface="Baskerville"/>
                <a:ea typeface="Baskerville"/>
                <a:cs typeface="Baskerville"/>
                <a:sym typeface="Baskerville"/>
              </a:defRPr>
            </a:lvl1pPr>
          </a:lstStyle>
          <a:p>
            <a:r>
              <a:t>XXX</a:t>
            </a:r>
          </a:p>
        </p:txBody>
      </p:sp>
      <p:sp>
        <p:nvSpPr>
          <p:cNvPr id="469" name="Text Placeholder 5"/>
          <p:cNvSpPr>
            <a:spLocks noGrp="1"/>
          </p:cNvSpPr>
          <p:nvPr>
            <p:ph type="body" sz="quarter" idx="25"/>
          </p:nvPr>
        </p:nvSpPr>
        <p:spPr>
          <a:xfrm>
            <a:off x="6020732" y="2327418"/>
            <a:ext cx="4825221" cy="338555"/>
          </a:xfrm>
          <a:prstGeom prst="rect">
            <a:avLst/>
          </a:prstGeom>
        </p:spPr>
        <p:txBody>
          <a:bodyPr>
            <a:normAutofit/>
          </a:bodyPr>
          <a:lstStyle/>
          <a:p>
            <a:pPr marL="0" indent="0">
              <a:buSzTx/>
              <a:buFontTx/>
              <a:buNone/>
              <a:defRPr>
                <a:solidFill>
                  <a:schemeClr val="accent6"/>
                </a:solidFill>
              </a:defRPr>
            </a:pPr>
            <a:endParaRPr/>
          </a:p>
        </p:txBody>
      </p:sp>
      <p:pic>
        <p:nvPicPr>
          <p:cNvPr id="470" name="Graphic 22" descr="Graphic 22"/>
          <p:cNvPicPr>
            <a:picLocks noChangeAspect="1"/>
          </p:cNvPicPr>
          <p:nvPr/>
        </p:nvPicPr>
        <p:blipFill>
          <a:blip r:embed="rId2"/>
          <a:stretch>
            <a:fillRect/>
          </a:stretch>
        </p:blipFill>
        <p:spPr>
          <a:xfrm>
            <a:off x="6113721" y="1897061"/>
            <a:ext cx="539980" cy="343047"/>
          </a:xfrm>
          <a:prstGeom prst="rect">
            <a:avLst/>
          </a:prstGeom>
          <a:ln w="12700">
            <a:miter lim="400000"/>
          </a:ln>
        </p:spPr>
      </p:pic>
      <p:sp>
        <p:nvSpPr>
          <p:cNvPr id="471" name="Text Placeholder 5"/>
          <p:cNvSpPr>
            <a:spLocks noGrp="1"/>
          </p:cNvSpPr>
          <p:nvPr>
            <p:ph type="body" sz="quarter" idx="26" hasCustomPrompt="1"/>
          </p:nvPr>
        </p:nvSpPr>
        <p:spPr>
          <a:xfrm>
            <a:off x="6020732" y="4956128"/>
            <a:ext cx="4825221" cy="923331"/>
          </a:xfrm>
          <a:prstGeom prst="rect">
            <a:avLst/>
          </a:prstGeom>
        </p:spPr>
        <p:txBody>
          <a:bodyPr>
            <a:normAutofit/>
          </a:bodyPr>
          <a:lstStyle>
            <a:lvl1pPr marL="0" indent="0">
              <a:buSzTx/>
              <a:buFontTx/>
              <a:buNone/>
              <a:defRPr sz="5400">
                <a:solidFill>
                  <a:schemeClr val="accent6"/>
                </a:solidFill>
                <a:latin typeface="Baskerville"/>
                <a:ea typeface="Baskerville"/>
                <a:cs typeface="Baskerville"/>
                <a:sym typeface="Baskerville"/>
              </a:defRPr>
            </a:lvl1pPr>
          </a:lstStyle>
          <a:p>
            <a:r>
              <a:t>XXX</a:t>
            </a:r>
          </a:p>
        </p:txBody>
      </p:sp>
      <p:sp>
        <p:nvSpPr>
          <p:cNvPr id="472" name="Text Placeholder 5"/>
          <p:cNvSpPr>
            <a:spLocks noGrp="1"/>
          </p:cNvSpPr>
          <p:nvPr>
            <p:ph type="body" sz="quarter" idx="27"/>
          </p:nvPr>
        </p:nvSpPr>
        <p:spPr>
          <a:xfrm>
            <a:off x="6020732" y="4528177"/>
            <a:ext cx="4825221" cy="338555"/>
          </a:xfrm>
          <a:prstGeom prst="rect">
            <a:avLst/>
          </a:prstGeom>
        </p:spPr>
        <p:txBody>
          <a:bodyPr>
            <a:normAutofit/>
          </a:bodyPr>
          <a:lstStyle/>
          <a:p>
            <a:pPr marL="0" indent="0">
              <a:buSzTx/>
              <a:buFontTx/>
              <a:buNone/>
              <a:defRPr>
                <a:solidFill>
                  <a:schemeClr val="accent6"/>
                </a:solidFill>
              </a:defRPr>
            </a:pPr>
            <a:endParaRPr/>
          </a:p>
        </p:txBody>
      </p:sp>
      <p:pic>
        <p:nvPicPr>
          <p:cNvPr id="473" name="Graphic 25" descr="Graphic 25"/>
          <p:cNvPicPr>
            <a:picLocks noChangeAspect="1"/>
          </p:cNvPicPr>
          <p:nvPr/>
        </p:nvPicPr>
        <p:blipFill>
          <a:blip r:embed="rId2"/>
          <a:stretch>
            <a:fillRect/>
          </a:stretch>
        </p:blipFill>
        <p:spPr>
          <a:xfrm>
            <a:off x="6113721" y="4097821"/>
            <a:ext cx="539980" cy="343047"/>
          </a:xfrm>
          <a:prstGeom prst="rect">
            <a:avLst/>
          </a:prstGeom>
          <a:ln w="12700">
            <a:miter lim="400000"/>
          </a:ln>
        </p:spPr>
      </p:pic>
      <p:sp>
        <p:nvSpPr>
          <p:cNvPr id="474" name="Slide Number"/>
          <p:cNvSpPr txBox="1">
            <a:spLocks noGrp="1"/>
          </p:cNvSpPr>
          <p:nvPr>
            <p:ph type="sldNum" sz="quarter" idx="2"/>
          </p:nvPr>
        </p:nvSpPr>
        <p:spPr>
          <a:prstGeom prst="rect">
            <a:avLst/>
          </a:prstGeom>
        </p:spPr>
        <p:txBody>
          <a:bodyPr/>
          <a:lstStyle>
            <a:lvl1pPr>
              <a:defRPr>
                <a:solidFill>
                  <a:schemeClr val="accent6"/>
                </a:solidFill>
              </a:defRPr>
            </a:lvl1pPr>
          </a:lstStyle>
          <a:p>
            <a:fld id="{86CB4B4D-7CA3-9044-876B-883B54F8677D}" type="slidenum">
              <a:t>‹#›</a:t>
            </a:fld>
            <a:endParaRPr/>
          </a:p>
        </p:txBody>
      </p:sp>
    </p:spTree>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x">
  <p:cSld name="8_Custom Layout">
    <p:bg>
      <p:bgPr>
        <a:solidFill>
          <a:schemeClr val="accent3"/>
        </a:solidFill>
        <a:effectLst/>
      </p:bgPr>
    </p:bg>
    <p:spTree>
      <p:nvGrpSpPr>
        <p:cNvPr id="1" name=""/>
        <p:cNvGrpSpPr/>
        <p:nvPr/>
      </p:nvGrpSpPr>
      <p:grpSpPr>
        <a:xfrm>
          <a:off x="0" y="0"/>
          <a:ext cx="0" cy="0"/>
          <a:chOff x="0" y="0"/>
          <a:chExt cx="0" cy="0"/>
        </a:xfrm>
      </p:grpSpPr>
      <p:sp>
        <p:nvSpPr>
          <p:cNvPr id="481" name="Click to edit Master title style"/>
          <p:cNvSpPr txBox="1">
            <a:spLocks noGrp="1"/>
          </p:cNvSpPr>
          <p:nvPr>
            <p:ph type="title" hasCustomPrompt="1"/>
          </p:nvPr>
        </p:nvSpPr>
        <p:spPr>
          <a:xfrm>
            <a:off x="689316" y="555919"/>
            <a:ext cx="9997735" cy="987066"/>
          </a:xfrm>
          <a:prstGeom prst="rect">
            <a:avLst/>
          </a:prstGeom>
        </p:spPr>
        <p:txBody>
          <a:bodyPr/>
          <a:lstStyle>
            <a:lvl1pPr>
              <a:defRPr>
                <a:solidFill>
                  <a:schemeClr val="accent5"/>
                </a:solidFill>
              </a:defRPr>
            </a:lvl1pPr>
          </a:lstStyle>
          <a:p>
            <a:r>
              <a:t>Click to edit Master title style</a:t>
            </a:r>
          </a:p>
        </p:txBody>
      </p:sp>
      <p:sp>
        <p:nvSpPr>
          <p:cNvPr id="482" name="Body Level One…"/>
          <p:cNvSpPr txBox="1">
            <a:spLocks noGrp="1"/>
          </p:cNvSpPr>
          <p:nvPr>
            <p:ph type="body" sz="quarter" idx="1" hasCustomPrompt="1"/>
          </p:nvPr>
        </p:nvSpPr>
        <p:spPr>
          <a:xfrm>
            <a:off x="689316" y="2755369"/>
            <a:ext cx="4825221" cy="923331"/>
          </a:xfrm>
          <a:prstGeom prst="rect">
            <a:avLst/>
          </a:prstGeom>
        </p:spPr>
        <p:txBody>
          <a:bodyPr>
            <a:normAutofit/>
          </a:bodyPr>
          <a:lstStyle>
            <a:lvl1pPr marL="0" indent="0">
              <a:buSzTx/>
              <a:buFontTx/>
              <a:buNone/>
              <a:defRPr sz="5400">
                <a:solidFill>
                  <a:schemeClr val="accent5"/>
                </a:solidFill>
                <a:latin typeface="Baskerville"/>
                <a:ea typeface="Baskerville"/>
                <a:cs typeface="Baskerville"/>
                <a:sym typeface="Baskerville"/>
              </a:defRPr>
            </a:lvl1pPr>
            <a:lvl2pPr marL="1338942" indent="-881742">
              <a:buFontTx/>
              <a:defRPr sz="5400">
                <a:solidFill>
                  <a:schemeClr val="accent5"/>
                </a:solidFill>
                <a:latin typeface="Baskerville"/>
                <a:ea typeface="Baskerville"/>
                <a:cs typeface="Baskerville"/>
                <a:sym typeface="Baskerville"/>
              </a:defRPr>
            </a:lvl2pPr>
            <a:lvl3pPr marL="1943100" indent="-1028700">
              <a:buFontTx/>
              <a:defRPr sz="5400">
                <a:solidFill>
                  <a:schemeClr val="accent5"/>
                </a:solidFill>
                <a:latin typeface="Baskerville"/>
                <a:ea typeface="Baskerville"/>
                <a:cs typeface="Baskerville"/>
                <a:sym typeface="Baskerville"/>
              </a:defRPr>
            </a:lvl3pPr>
            <a:lvl4pPr marL="2493818" indent="-1122218">
              <a:buFontTx/>
              <a:defRPr sz="5400">
                <a:solidFill>
                  <a:schemeClr val="accent5"/>
                </a:solidFill>
                <a:latin typeface="Baskerville"/>
                <a:ea typeface="Baskerville"/>
                <a:cs typeface="Baskerville"/>
                <a:sym typeface="Baskerville"/>
              </a:defRPr>
            </a:lvl4pPr>
            <a:lvl5pPr marL="2951018" indent="-1122218">
              <a:buFontTx/>
              <a:defRPr sz="5400">
                <a:solidFill>
                  <a:schemeClr val="accent5"/>
                </a:solidFill>
                <a:latin typeface="Baskerville"/>
                <a:ea typeface="Baskerville"/>
                <a:cs typeface="Baskerville"/>
                <a:sym typeface="Baskerville"/>
              </a:defRPr>
            </a:lvl5pPr>
          </a:lstStyle>
          <a:p>
            <a:r>
              <a:t>XXX</a:t>
            </a:r>
          </a:p>
          <a:p>
            <a:pPr lvl="1"/>
            <a:endParaRPr/>
          </a:p>
          <a:p>
            <a:pPr lvl="2"/>
            <a:endParaRPr/>
          </a:p>
          <a:p>
            <a:pPr lvl="3"/>
            <a:endParaRPr/>
          </a:p>
          <a:p>
            <a:pPr lvl="4"/>
            <a:endParaRPr/>
          </a:p>
        </p:txBody>
      </p:sp>
      <p:sp>
        <p:nvSpPr>
          <p:cNvPr id="483" name="Text Placeholder 5"/>
          <p:cNvSpPr>
            <a:spLocks noGrp="1"/>
          </p:cNvSpPr>
          <p:nvPr>
            <p:ph type="body" sz="quarter" idx="21"/>
          </p:nvPr>
        </p:nvSpPr>
        <p:spPr>
          <a:xfrm>
            <a:off x="689317" y="2327418"/>
            <a:ext cx="4825220" cy="338555"/>
          </a:xfrm>
          <a:prstGeom prst="rect">
            <a:avLst/>
          </a:prstGeom>
        </p:spPr>
        <p:txBody>
          <a:bodyPr>
            <a:normAutofit/>
          </a:bodyPr>
          <a:lstStyle/>
          <a:p>
            <a:pPr marL="0" indent="0">
              <a:buSzTx/>
              <a:buFontTx/>
              <a:buNone/>
              <a:defRPr>
                <a:solidFill>
                  <a:schemeClr val="accent5"/>
                </a:solidFill>
              </a:defRPr>
            </a:pPr>
            <a:endParaRPr/>
          </a:p>
        </p:txBody>
      </p:sp>
      <p:sp>
        <p:nvSpPr>
          <p:cNvPr id="484" name="Text Placeholder 5"/>
          <p:cNvSpPr>
            <a:spLocks noGrp="1"/>
          </p:cNvSpPr>
          <p:nvPr>
            <p:ph type="body" sz="quarter" idx="22" hasCustomPrompt="1"/>
          </p:nvPr>
        </p:nvSpPr>
        <p:spPr>
          <a:xfrm>
            <a:off x="689317" y="4956128"/>
            <a:ext cx="4825220" cy="923331"/>
          </a:xfrm>
          <a:prstGeom prst="rect">
            <a:avLst/>
          </a:prstGeom>
        </p:spPr>
        <p:txBody>
          <a:bodyPr>
            <a:normAutofit/>
          </a:bodyPr>
          <a:lstStyle>
            <a:lvl1pPr marL="0" indent="0">
              <a:buSzTx/>
              <a:buFontTx/>
              <a:buNone/>
              <a:defRPr sz="5400">
                <a:solidFill>
                  <a:schemeClr val="accent5"/>
                </a:solidFill>
                <a:latin typeface="Baskerville"/>
                <a:ea typeface="Baskerville"/>
                <a:cs typeface="Baskerville"/>
                <a:sym typeface="Baskerville"/>
              </a:defRPr>
            </a:lvl1pPr>
          </a:lstStyle>
          <a:p>
            <a:r>
              <a:t>XXX</a:t>
            </a:r>
          </a:p>
        </p:txBody>
      </p:sp>
      <p:sp>
        <p:nvSpPr>
          <p:cNvPr id="485" name="Text Placeholder 5"/>
          <p:cNvSpPr>
            <a:spLocks noGrp="1"/>
          </p:cNvSpPr>
          <p:nvPr>
            <p:ph type="body" sz="quarter" idx="23"/>
          </p:nvPr>
        </p:nvSpPr>
        <p:spPr>
          <a:xfrm>
            <a:off x="689317" y="4528177"/>
            <a:ext cx="4825220" cy="338555"/>
          </a:xfrm>
          <a:prstGeom prst="rect">
            <a:avLst/>
          </a:prstGeom>
        </p:spPr>
        <p:txBody>
          <a:bodyPr>
            <a:normAutofit/>
          </a:bodyPr>
          <a:lstStyle/>
          <a:p>
            <a:pPr marL="0" indent="0">
              <a:buSzTx/>
              <a:buFontTx/>
              <a:buNone/>
              <a:defRPr>
                <a:solidFill>
                  <a:schemeClr val="accent5"/>
                </a:solidFill>
              </a:defRPr>
            </a:pPr>
            <a:endParaRPr/>
          </a:p>
        </p:txBody>
      </p:sp>
      <p:sp>
        <p:nvSpPr>
          <p:cNvPr id="486" name="Text Placeholder 5"/>
          <p:cNvSpPr>
            <a:spLocks noGrp="1"/>
          </p:cNvSpPr>
          <p:nvPr>
            <p:ph type="body" sz="quarter" idx="24" hasCustomPrompt="1"/>
          </p:nvPr>
        </p:nvSpPr>
        <p:spPr>
          <a:xfrm>
            <a:off x="6020732" y="2755369"/>
            <a:ext cx="4825221" cy="923331"/>
          </a:xfrm>
          <a:prstGeom prst="rect">
            <a:avLst/>
          </a:prstGeom>
        </p:spPr>
        <p:txBody>
          <a:bodyPr>
            <a:normAutofit/>
          </a:bodyPr>
          <a:lstStyle>
            <a:lvl1pPr marL="0" indent="0">
              <a:buSzTx/>
              <a:buFontTx/>
              <a:buNone/>
              <a:defRPr sz="5400">
                <a:solidFill>
                  <a:schemeClr val="accent5"/>
                </a:solidFill>
                <a:latin typeface="Baskerville"/>
                <a:ea typeface="Baskerville"/>
                <a:cs typeface="Baskerville"/>
                <a:sym typeface="Baskerville"/>
              </a:defRPr>
            </a:lvl1pPr>
          </a:lstStyle>
          <a:p>
            <a:r>
              <a:t>XXX</a:t>
            </a:r>
          </a:p>
        </p:txBody>
      </p:sp>
      <p:sp>
        <p:nvSpPr>
          <p:cNvPr id="487" name="Text Placeholder 5"/>
          <p:cNvSpPr>
            <a:spLocks noGrp="1"/>
          </p:cNvSpPr>
          <p:nvPr>
            <p:ph type="body" sz="quarter" idx="25"/>
          </p:nvPr>
        </p:nvSpPr>
        <p:spPr>
          <a:xfrm>
            <a:off x="6020732" y="2327418"/>
            <a:ext cx="4825221" cy="338555"/>
          </a:xfrm>
          <a:prstGeom prst="rect">
            <a:avLst/>
          </a:prstGeom>
        </p:spPr>
        <p:txBody>
          <a:bodyPr>
            <a:normAutofit/>
          </a:bodyPr>
          <a:lstStyle/>
          <a:p>
            <a:pPr marL="0" indent="0">
              <a:buSzTx/>
              <a:buFontTx/>
              <a:buNone/>
              <a:defRPr>
                <a:solidFill>
                  <a:schemeClr val="accent5"/>
                </a:solidFill>
              </a:defRPr>
            </a:pPr>
            <a:endParaRPr/>
          </a:p>
        </p:txBody>
      </p:sp>
      <p:sp>
        <p:nvSpPr>
          <p:cNvPr id="488" name="Text Placeholder 5"/>
          <p:cNvSpPr>
            <a:spLocks noGrp="1"/>
          </p:cNvSpPr>
          <p:nvPr>
            <p:ph type="body" sz="quarter" idx="26" hasCustomPrompt="1"/>
          </p:nvPr>
        </p:nvSpPr>
        <p:spPr>
          <a:xfrm>
            <a:off x="6020732" y="4956128"/>
            <a:ext cx="4825221" cy="923331"/>
          </a:xfrm>
          <a:prstGeom prst="rect">
            <a:avLst/>
          </a:prstGeom>
        </p:spPr>
        <p:txBody>
          <a:bodyPr>
            <a:normAutofit/>
          </a:bodyPr>
          <a:lstStyle>
            <a:lvl1pPr marL="0" indent="0">
              <a:buSzTx/>
              <a:buFontTx/>
              <a:buNone/>
              <a:defRPr sz="5400">
                <a:solidFill>
                  <a:schemeClr val="accent5"/>
                </a:solidFill>
                <a:latin typeface="Baskerville"/>
                <a:ea typeface="Baskerville"/>
                <a:cs typeface="Baskerville"/>
                <a:sym typeface="Baskerville"/>
              </a:defRPr>
            </a:lvl1pPr>
          </a:lstStyle>
          <a:p>
            <a:r>
              <a:t>XXX</a:t>
            </a:r>
          </a:p>
        </p:txBody>
      </p:sp>
      <p:sp>
        <p:nvSpPr>
          <p:cNvPr id="489" name="Text Placeholder 5"/>
          <p:cNvSpPr>
            <a:spLocks noGrp="1"/>
          </p:cNvSpPr>
          <p:nvPr>
            <p:ph type="body" sz="quarter" idx="27"/>
          </p:nvPr>
        </p:nvSpPr>
        <p:spPr>
          <a:xfrm>
            <a:off x="6020732" y="4528177"/>
            <a:ext cx="4825221" cy="338555"/>
          </a:xfrm>
          <a:prstGeom prst="rect">
            <a:avLst/>
          </a:prstGeom>
        </p:spPr>
        <p:txBody>
          <a:bodyPr>
            <a:normAutofit/>
          </a:bodyPr>
          <a:lstStyle/>
          <a:p>
            <a:pPr marL="0" indent="0">
              <a:buSzTx/>
              <a:buFontTx/>
              <a:buNone/>
              <a:defRPr>
                <a:solidFill>
                  <a:schemeClr val="accent5"/>
                </a:solidFill>
              </a:defRPr>
            </a:pPr>
            <a:endParaRPr/>
          </a:p>
        </p:txBody>
      </p:sp>
      <p:pic>
        <p:nvPicPr>
          <p:cNvPr id="490" name="Graphic 33" descr="Graphic 33"/>
          <p:cNvPicPr>
            <a:picLocks noChangeAspect="1"/>
          </p:cNvPicPr>
          <p:nvPr/>
        </p:nvPicPr>
        <p:blipFill>
          <a:blip r:embed="rId2"/>
          <a:stretch>
            <a:fillRect/>
          </a:stretch>
        </p:blipFill>
        <p:spPr>
          <a:xfrm>
            <a:off x="11203906" y="555919"/>
            <a:ext cx="465579" cy="520714"/>
          </a:xfrm>
          <a:prstGeom prst="rect">
            <a:avLst/>
          </a:prstGeom>
          <a:ln w="12700">
            <a:miter lim="400000"/>
          </a:ln>
        </p:spPr>
      </p:pic>
      <p:pic>
        <p:nvPicPr>
          <p:cNvPr id="491" name="Graphic 34" descr="Graphic 34"/>
          <p:cNvPicPr>
            <a:picLocks noChangeAspect="1"/>
          </p:cNvPicPr>
          <p:nvPr/>
        </p:nvPicPr>
        <p:blipFill>
          <a:blip r:embed="rId3"/>
          <a:stretch>
            <a:fillRect/>
          </a:stretch>
        </p:blipFill>
        <p:spPr>
          <a:xfrm>
            <a:off x="782305" y="1897061"/>
            <a:ext cx="539980" cy="343047"/>
          </a:xfrm>
          <a:prstGeom prst="rect">
            <a:avLst/>
          </a:prstGeom>
          <a:ln w="12700">
            <a:miter lim="400000"/>
          </a:ln>
        </p:spPr>
      </p:pic>
      <p:pic>
        <p:nvPicPr>
          <p:cNvPr id="492" name="Graphic 35" descr="Graphic 35"/>
          <p:cNvPicPr>
            <a:picLocks noChangeAspect="1"/>
          </p:cNvPicPr>
          <p:nvPr/>
        </p:nvPicPr>
        <p:blipFill>
          <a:blip r:embed="rId3"/>
          <a:stretch>
            <a:fillRect/>
          </a:stretch>
        </p:blipFill>
        <p:spPr>
          <a:xfrm>
            <a:off x="782305" y="4097821"/>
            <a:ext cx="539980" cy="343047"/>
          </a:xfrm>
          <a:prstGeom prst="rect">
            <a:avLst/>
          </a:prstGeom>
          <a:ln w="12700">
            <a:miter lim="400000"/>
          </a:ln>
        </p:spPr>
      </p:pic>
      <p:pic>
        <p:nvPicPr>
          <p:cNvPr id="493" name="Graphic 36" descr="Graphic 36"/>
          <p:cNvPicPr>
            <a:picLocks noChangeAspect="1"/>
          </p:cNvPicPr>
          <p:nvPr/>
        </p:nvPicPr>
        <p:blipFill>
          <a:blip r:embed="rId3"/>
          <a:stretch>
            <a:fillRect/>
          </a:stretch>
        </p:blipFill>
        <p:spPr>
          <a:xfrm>
            <a:off x="6113721" y="1897061"/>
            <a:ext cx="539980" cy="343047"/>
          </a:xfrm>
          <a:prstGeom prst="rect">
            <a:avLst/>
          </a:prstGeom>
          <a:ln w="12700">
            <a:miter lim="400000"/>
          </a:ln>
        </p:spPr>
      </p:pic>
      <p:pic>
        <p:nvPicPr>
          <p:cNvPr id="494" name="Graphic 37" descr="Graphic 37"/>
          <p:cNvPicPr>
            <a:picLocks noChangeAspect="1"/>
          </p:cNvPicPr>
          <p:nvPr/>
        </p:nvPicPr>
        <p:blipFill>
          <a:blip r:embed="rId3"/>
          <a:stretch>
            <a:fillRect/>
          </a:stretch>
        </p:blipFill>
        <p:spPr>
          <a:xfrm>
            <a:off x="6113721" y="4097821"/>
            <a:ext cx="539980" cy="343047"/>
          </a:xfrm>
          <a:prstGeom prst="rect">
            <a:avLst/>
          </a:prstGeom>
          <a:ln w="12700">
            <a:miter lim="400000"/>
          </a:ln>
        </p:spPr>
      </p:pic>
      <p:sp>
        <p:nvSpPr>
          <p:cNvPr id="495"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x">
  <p:cSld name="29_Custom Layout">
    <p:bg>
      <p:bgPr>
        <a:solidFill>
          <a:schemeClr val="accent3"/>
        </a:solidFill>
        <a:effectLst/>
      </p:bgPr>
    </p:bg>
    <p:spTree>
      <p:nvGrpSpPr>
        <p:cNvPr id="1" name=""/>
        <p:cNvGrpSpPr/>
        <p:nvPr/>
      </p:nvGrpSpPr>
      <p:grpSpPr>
        <a:xfrm>
          <a:off x="0" y="0"/>
          <a:ext cx="0" cy="0"/>
          <a:chOff x="0" y="0"/>
          <a:chExt cx="0" cy="0"/>
        </a:xfrm>
      </p:grpSpPr>
      <p:pic>
        <p:nvPicPr>
          <p:cNvPr id="502" name="Graphic 13" descr="Graphic 13"/>
          <p:cNvPicPr>
            <a:picLocks noChangeAspect="1"/>
          </p:cNvPicPr>
          <p:nvPr/>
        </p:nvPicPr>
        <p:blipFill>
          <a:blip r:embed="rId2"/>
          <a:srcRect l="33702" t="24850" b="8676"/>
          <a:stretch>
            <a:fillRect/>
          </a:stretch>
        </p:blipFill>
        <p:spPr>
          <a:xfrm>
            <a:off x="-2" y="-2"/>
            <a:ext cx="6042343" cy="6211145"/>
          </a:xfrm>
          <a:prstGeom prst="rect">
            <a:avLst/>
          </a:prstGeom>
          <a:ln w="12700">
            <a:miter lim="400000"/>
          </a:ln>
        </p:spPr>
      </p:pic>
      <p:sp>
        <p:nvSpPr>
          <p:cNvPr id="503" name="Experiencethe Shift"/>
          <p:cNvSpPr txBox="1">
            <a:spLocks noGrp="1"/>
          </p:cNvSpPr>
          <p:nvPr>
            <p:ph type="title" hasCustomPrompt="1"/>
          </p:nvPr>
        </p:nvSpPr>
        <p:spPr>
          <a:xfrm>
            <a:off x="5335818" y="795098"/>
            <a:ext cx="5905579" cy="1881864"/>
          </a:xfrm>
          <a:prstGeom prst="rect">
            <a:avLst/>
          </a:prstGeom>
        </p:spPr>
        <p:txBody>
          <a:bodyPr/>
          <a:lstStyle>
            <a:lvl1pPr>
              <a:defRPr sz="7200">
                <a:solidFill>
                  <a:schemeClr val="accent4"/>
                </a:solidFill>
              </a:defRPr>
            </a:lvl1pPr>
          </a:lstStyle>
          <a:p>
            <a:r>
              <a:t>Experiencethe Shift</a:t>
            </a:r>
          </a:p>
        </p:txBody>
      </p:sp>
      <p:sp>
        <p:nvSpPr>
          <p:cNvPr id="504" name="Body Level One…"/>
          <p:cNvSpPr txBox="1">
            <a:spLocks noGrp="1"/>
          </p:cNvSpPr>
          <p:nvPr>
            <p:ph type="body" sz="quarter" idx="1" hasCustomPrompt="1"/>
          </p:nvPr>
        </p:nvSpPr>
        <p:spPr>
          <a:xfrm>
            <a:off x="5335818" y="3995556"/>
            <a:ext cx="5905579" cy="400111"/>
          </a:xfrm>
          <a:prstGeom prst="rect">
            <a:avLst/>
          </a:prstGeom>
        </p:spPr>
        <p:txBody>
          <a:bodyPr>
            <a:normAutofit/>
          </a:bodyPr>
          <a:lstStyle>
            <a:lvl1pPr marL="0" indent="0">
              <a:buSzTx/>
              <a:buFontTx/>
              <a:buNone/>
              <a:defRPr sz="2000">
                <a:solidFill>
                  <a:schemeClr val="accent4"/>
                </a:solidFill>
                <a:latin typeface="Baskerville"/>
                <a:ea typeface="Baskerville"/>
                <a:cs typeface="Baskerville"/>
                <a:sym typeface="Baskerville"/>
              </a:defRPr>
            </a:lvl1pPr>
            <a:lvl2pPr marL="783771" indent="-326571">
              <a:buFontTx/>
              <a:defRPr sz="2000">
                <a:solidFill>
                  <a:schemeClr val="accent4"/>
                </a:solidFill>
                <a:latin typeface="Baskerville"/>
                <a:ea typeface="Baskerville"/>
                <a:cs typeface="Baskerville"/>
                <a:sym typeface="Baskerville"/>
              </a:defRPr>
            </a:lvl2pPr>
            <a:lvl3pPr marL="1295400" indent="-381000">
              <a:buFontTx/>
              <a:defRPr sz="2000">
                <a:solidFill>
                  <a:schemeClr val="accent4"/>
                </a:solidFill>
                <a:latin typeface="Baskerville"/>
                <a:ea typeface="Baskerville"/>
                <a:cs typeface="Baskerville"/>
                <a:sym typeface="Baskerville"/>
              </a:defRPr>
            </a:lvl3pPr>
            <a:lvl4pPr marL="1787236" indent="-415636">
              <a:buFontTx/>
              <a:defRPr sz="2000">
                <a:solidFill>
                  <a:schemeClr val="accent4"/>
                </a:solidFill>
                <a:latin typeface="Baskerville"/>
                <a:ea typeface="Baskerville"/>
                <a:cs typeface="Baskerville"/>
                <a:sym typeface="Baskerville"/>
              </a:defRPr>
            </a:lvl4pPr>
            <a:lvl5pPr marL="2244436" indent="-415636">
              <a:buFontTx/>
              <a:defRPr sz="2000">
                <a:solidFill>
                  <a:schemeClr val="accent4"/>
                </a:solidFill>
                <a:latin typeface="Baskerville"/>
                <a:ea typeface="Baskerville"/>
                <a:cs typeface="Baskerville"/>
                <a:sym typeface="Baskerville"/>
              </a:defRPr>
            </a:lvl5pPr>
          </a:lstStyle>
          <a:p>
            <a:r>
              <a:t>Name Surname</a:t>
            </a:r>
          </a:p>
          <a:p>
            <a:pPr lvl="1"/>
            <a:endParaRPr/>
          </a:p>
          <a:p>
            <a:pPr lvl="2"/>
            <a:endParaRPr/>
          </a:p>
          <a:p>
            <a:pPr lvl="3"/>
            <a:endParaRPr/>
          </a:p>
          <a:p>
            <a:pPr lvl="4"/>
            <a:endParaRPr/>
          </a:p>
        </p:txBody>
      </p:sp>
      <p:sp>
        <p:nvSpPr>
          <p:cNvPr id="505" name="Text Placeholder 5"/>
          <p:cNvSpPr>
            <a:spLocks noGrp="1"/>
          </p:cNvSpPr>
          <p:nvPr>
            <p:ph type="body" sz="quarter" idx="21" hasCustomPrompt="1"/>
          </p:nvPr>
        </p:nvSpPr>
        <p:spPr>
          <a:xfrm>
            <a:off x="5335818" y="5071902"/>
            <a:ext cx="5905579" cy="538610"/>
          </a:xfrm>
          <a:prstGeom prst="rect">
            <a:avLst/>
          </a:prstGeom>
        </p:spPr>
        <p:txBody>
          <a:bodyPr>
            <a:normAutofit/>
          </a:bodyPr>
          <a:lstStyle>
            <a:lvl1pPr marL="0" indent="0">
              <a:spcBef>
                <a:spcPts val="600"/>
              </a:spcBef>
              <a:buSzTx/>
              <a:buFontTx/>
              <a:buNone/>
              <a:defRPr sz="1200">
                <a:solidFill>
                  <a:schemeClr val="accent4"/>
                </a:solidFill>
              </a:defRPr>
            </a:lvl1pPr>
          </a:lstStyle>
          <a:p>
            <a:r>
              <a:t>name.surname@example.com
+420 777 888 999</a:t>
            </a:r>
          </a:p>
        </p:txBody>
      </p:sp>
      <p:sp>
        <p:nvSpPr>
          <p:cNvPr id="506" name="Text Placeholder 5"/>
          <p:cNvSpPr>
            <a:spLocks noGrp="1"/>
          </p:cNvSpPr>
          <p:nvPr>
            <p:ph type="body" sz="quarter" idx="22" hasCustomPrompt="1"/>
          </p:nvPr>
        </p:nvSpPr>
        <p:spPr>
          <a:xfrm>
            <a:off x="5335818" y="4480978"/>
            <a:ext cx="5905579" cy="277000"/>
          </a:xfrm>
          <a:prstGeom prst="rect">
            <a:avLst/>
          </a:prstGeom>
        </p:spPr>
        <p:txBody>
          <a:bodyPr>
            <a:normAutofit/>
          </a:bodyPr>
          <a:lstStyle>
            <a:lvl1pPr marL="0" indent="0">
              <a:buSzTx/>
              <a:buFontTx/>
              <a:buNone/>
              <a:defRPr sz="1200">
                <a:solidFill>
                  <a:schemeClr val="accent2"/>
                </a:solidFill>
              </a:defRPr>
            </a:lvl1pPr>
          </a:lstStyle>
          <a:p>
            <a:r>
              <a:t>Position</a:t>
            </a:r>
          </a:p>
        </p:txBody>
      </p:sp>
      <p:pic>
        <p:nvPicPr>
          <p:cNvPr id="507" name="Graphic 2" descr="Graphic 2"/>
          <p:cNvPicPr>
            <a:picLocks noChangeAspect="1"/>
          </p:cNvPicPr>
          <p:nvPr/>
        </p:nvPicPr>
        <p:blipFill>
          <a:blip r:embed="rId3"/>
          <a:stretch>
            <a:fillRect/>
          </a:stretch>
        </p:blipFill>
        <p:spPr>
          <a:xfrm>
            <a:off x="381739" y="5610512"/>
            <a:ext cx="2194239" cy="807405"/>
          </a:xfrm>
          <a:prstGeom prst="rect">
            <a:avLst/>
          </a:prstGeom>
          <a:ln w="12700">
            <a:miter lim="400000"/>
          </a:ln>
        </p:spPr>
      </p:pic>
      <p:sp>
        <p:nvSpPr>
          <p:cNvPr id="508"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31_Custom Layout">
    <p:bg>
      <p:bgPr>
        <a:solidFill>
          <a:schemeClr val="accent3"/>
        </a:solidFill>
        <a:effectLst/>
      </p:bgPr>
    </p:bg>
    <p:spTree>
      <p:nvGrpSpPr>
        <p:cNvPr id="1" name=""/>
        <p:cNvGrpSpPr/>
        <p:nvPr/>
      </p:nvGrpSpPr>
      <p:grpSpPr>
        <a:xfrm>
          <a:off x="0" y="0"/>
          <a:ext cx="0" cy="0"/>
          <a:chOff x="0" y="0"/>
          <a:chExt cx="0" cy="0"/>
        </a:xfrm>
      </p:grpSpPr>
      <p:sp>
        <p:nvSpPr>
          <p:cNvPr id="57" name="Picture Placeholder 6"/>
          <p:cNvSpPr>
            <a:spLocks noGrp="1"/>
          </p:cNvSpPr>
          <p:nvPr>
            <p:ph type="pic" idx="21"/>
          </p:nvPr>
        </p:nvSpPr>
        <p:spPr>
          <a:xfrm>
            <a:off x="5918679" y="0"/>
            <a:ext cx="6273321" cy="6858000"/>
          </a:xfrm>
          <a:prstGeom prst="rect">
            <a:avLst/>
          </a:prstGeom>
        </p:spPr>
        <p:txBody>
          <a:bodyPr lIns="91439" rIns="91439"/>
          <a:lstStyle/>
          <a:p>
            <a:endParaRPr/>
          </a:p>
        </p:txBody>
      </p:sp>
      <p:sp>
        <p:nvSpPr>
          <p:cNvPr id="58" name="Hello there,I’m a title slide"/>
          <p:cNvSpPr txBox="1">
            <a:spLocks noGrp="1"/>
          </p:cNvSpPr>
          <p:nvPr>
            <p:ph type="title" hasCustomPrompt="1"/>
          </p:nvPr>
        </p:nvSpPr>
        <p:spPr>
          <a:xfrm>
            <a:off x="640027" y="2716525"/>
            <a:ext cx="4678995" cy="1434496"/>
          </a:xfrm>
          <a:prstGeom prst="rect">
            <a:avLst/>
          </a:prstGeom>
        </p:spPr>
        <p:txBody>
          <a:bodyPr anchor="b"/>
          <a:lstStyle>
            <a:lvl1pPr>
              <a:defRPr sz="5400">
                <a:solidFill>
                  <a:schemeClr val="accent4"/>
                </a:solidFill>
              </a:defRPr>
            </a:lvl1pPr>
          </a:lstStyle>
          <a:p>
            <a:r>
              <a:t>Hello there,I’m a title slide</a:t>
            </a:r>
          </a:p>
        </p:txBody>
      </p:sp>
      <p:sp>
        <p:nvSpPr>
          <p:cNvPr id="59" name="Body Level One…"/>
          <p:cNvSpPr txBox="1">
            <a:spLocks noGrp="1"/>
          </p:cNvSpPr>
          <p:nvPr>
            <p:ph type="body" sz="quarter" idx="1" hasCustomPrompt="1"/>
          </p:nvPr>
        </p:nvSpPr>
        <p:spPr>
          <a:xfrm>
            <a:off x="640029" y="4320873"/>
            <a:ext cx="3749160" cy="351141"/>
          </a:xfrm>
          <a:prstGeom prst="rect">
            <a:avLst/>
          </a:prstGeom>
        </p:spPr>
        <p:txBody>
          <a:bodyPr>
            <a:normAutofit/>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r>
              <a:t>XX - XX - XXXX</a:t>
            </a:r>
          </a:p>
          <a:p>
            <a:pPr lvl="1"/>
            <a:endParaRPr/>
          </a:p>
          <a:p>
            <a:pPr lvl="2"/>
            <a:endParaRPr/>
          </a:p>
          <a:p>
            <a:pPr lvl="3"/>
            <a:endParaRPr/>
          </a:p>
          <a:p>
            <a:pPr lvl="4"/>
            <a:endParaRPr/>
          </a:p>
        </p:txBody>
      </p:sp>
      <p:pic>
        <p:nvPicPr>
          <p:cNvPr id="60" name="Graphic 3" descr="Graphic 3"/>
          <p:cNvPicPr>
            <a:picLocks noChangeAspect="1"/>
          </p:cNvPicPr>
          <p:nvPr/>
        </p:nvPicPr>
        <p:blipFill>
          <a:blip r:embed="rId2"/>
          <a:stretch>
            <a:fillRect/>
          </a:stretch>
        </p:blipFill>
        <p:spPr>
          <a:xfrm>
            <a:off x="640027" y="721077"/>
            <a:ext cx="592856" cy="663063"/>
          </a:xfrm>
          <a:prstGeom prst="rect">
            <a:avLst/>
          </a:prstGeom>
          <a:ln w="12700">
            <a:miter lim="400000"/>
          </a:ln>
        </p:spPr>
      </p:pic>
      <p:sp>
        <p:nvSpPr>
          <p:cNvPr id="61"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26_Custom Layout">
    <p:spTree>
      <p:nvGrpSpPr>
        <p:cNvPr id="1" name=""/>
        <p:cNvGrpSpPr/>
        <p:nvPr/>
      </p:nvGrpSpPr>
      <p:grpSpPr>
        <a:xfrm>
          <a:off x="0" y="0"/>
          <a:ext cx="0" cy="0"/>
          <a:chOff x="0" y="0"/>
          <a:chExt cx="0" cy="0"/>
        </a:xfrm>
      </p:grpSpPr>
      <p:sp>
        <p:nvSpPr>
          <p:cNvPr id="68"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6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1_Custom Layout">
    <p:spTree>
      <p:nvGrpSpPr>
        <p:cNvPr id="1" name=""/>
        <p:cNvGrpSpPr/>
        <p:nvPr/>
      </p:nvGrpSpPr>
      <p:grpSpPr>
        <a:xfrm>
          <a:off x="0" y="0"/>
          <a:ext cx="0" cy="0"/>
          <a:chOff x="0" y="0"/>
          <a:chExt cx="0" cy="0"/>
        </a:xfrm>
      </p:grpSpPr>
      <p:sp>
        <p:nvSpPr>
          <p:cNvPr id="76" name="Body Level One…"/>
          <p:cNvSpPr txBox="1">
            <a:spLocks noGrp="1"/>
          </p:cNvSpPr>
          <p:nvPr>
            <p:ph type="body" sz="quarter" idx="1"/>
          </p:nvPr>
        </p:nvSpPr>
        <p:spPr>
          <a:xfrm>
            <a:off x="689316" y="1760393"/>
            <a:ext cx="8525023" cy="1641476"/>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77"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7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2_Custom Layout">
    <p:spTree>
      <p:nvGrpSpPr>
        <p:cNvPr id="1" name=""/>
        <p:cNvGrpSpPr/>
        <p:nvPr/>
      </p:nvGrpSpPr>
      <p:grpSpPr>
        <a:xfrm>
          <a:off x="0" y="0"/>
          <a:ext cx="0" cy="0"/>
          <a:chOff x="0" y="0"/>
          <a:chExt cx="0" cy="0"/>
        </a:xfrm>
      </p:grpSpPr>
      <p:sp>
        <p:nvSpPr>
          <p:cNvPr id="85" name="Body Level One…"/>
          <p:cNvSpPr txBox="1">
            <a:spLocks noGrp="1"/>
          </p:cNvSpPr>
          <p:nvPr>
            <p:ph type="body" sz="quarter" idx="1"/>
          </p:nvPr>
        </p:nvSpPr>
        <p:spPr>
          <a:xfrm>
            <a:off x="689314" y="1760393"/>
            <a:ext cx="5406687" cy="1641476"/>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86" name="Text Placeholder 5"/>
          <p:cNvSpPr>
            <a:spLocks noGrp="1"/>
          </p:cNvSpPr>
          <p:nvPr>
            <p:ph type="body" sz="quarter" idx="21"/>
          </p:nvPr>
        </p:nvSpPr>
        <p:spPr>
          <a:xfrm>
            <a:off x="6357347" y="1760393"/>
            <a:ext cx="5312140" cy="1641476"/>
          </a:xfrm>
          <a:prstGeom prst="rect">
            <a:avLst/>
          </a:prstGeom>
        </p:spPr>
        <p:txBody>
          <a:bodyPr>
            <a:normAutofit/>
          </a:bodyPr>
          <a:lstStyle/>
          <a:p>
            <a:endParaRPr/>
          </a:p>
        </p:txBody>
      </p:sp>
      <p:sp>
        <p:nvSpPr>
          <p:cNvPr id="87"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8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22_Custom Layout">
    <p:spTree>
      <p:nvGrpSpPr>
        <p:cNvPr id="1" name=""/>
        <p:cNvGrpSpPr/>
        <p:nvPr/>
      </p:nvGrpSpPr>
      <p:grpSpPr>
        <a:xfrm>
          <a:off x="0" y="0"/>
          <a:ext cx="0" cy="0"/>
          <a:chOff x="0" y="0"/>
          <a:chExt cx="0" cy="0"/>
        </a:xfrm>
      </p:grpSpPr>
      <p:sp>
        <p:nvSpPr>
          <p:cNvPr id="95"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9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pic>
        <p:nvPicPr>
          <p:cNvPr id="2" name="Graphic 7" descr="Graphic 7"/>
          <p:cNvPicPr>
            <a:picLocks noChangeAspect="1"/>
          </p:cNvPicPr>
          <p:nvPr/>
        </p:nvPicPr>
        <p:blipFill>
          <a:blip r:embed="rId47"/>
          <a:stretch>
            <a:fillRect/>
          </a:stretch>
        </p:blipFill>
        <p:spPr>
          <a:xfrm>
            <a:off x="11203906" y="555919"/>
            <a:ext cx="465579" cy="520714"/>
          </a:xfrm>
          <a:prstGeom prst="rect">
            <a:avLst/>
          </a:prstGeom>
          <a:ln w="12700">
            <a:miter lim="400000"/>
          </a:ln>
        </p:spPr>
      </p:pic>
      <p:sp>
        <p:nvSpPr>
          <p:cNvPr id="3" name="Lorem ipsum dolor sit amet, consectetur."/>
          <p:cNvSpPr txBox="1">
            <a:spLocks noGrp="1"/>
          </p:cNvSpPr>
          <p:nvPr>
            <p:ph type="title" hasCustomPrompt="1"/>
          </p:nvPr>
        </p:nvSpPr>
        <p:spPr>
          <a:xfrm>
            <a:off x="689316" y="555919"/>
            <a:ext cx="10113003" cy="5438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Lorem ipsum dolor sit amet, consectetur.</a:t>
            </a:r>
          </a:p>
        </p:txBody>
      </p:sp>
      <p:sp>
        <p:nvSpPr>
          <p:cNvPr id="4"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234224" y="6525098"/>
            <a:ext cx="217152" cy="202418"/>
          </a:xfrm>
          <a:prstGeom prst="rect">
            <a:avLst/>
          </a:prstGeom>
          <a:ln w="12700">
            <a:miter lim="400000"/>
          </a:ln>
        </p:spPr>
        <p:txBody>
          <a:bodyPr wrap="none" lIns="45719" rIns="45719" anchor="ctr">
            <a:spAutoFit/>
          </a:bodyPr>
          <a:lstStyle>
            <a:lvl1pPr algn="ctr">
              <a:defRPr sz="800">
                <a:solidFill>
                  <a:schemeClr val="accent3"/>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8" r:id="rId19"/>
    <p:sldLayoutId id="2147483669" r:id="rId20"/>
    <p:sldLayoutId id="2147483670" r:id="rId21"/>
    <p:sldLayoutId id="2147483671" r:id="rId22"/>
    <p:sldLayoutId id="2147483672" r:id="rId23"/>
    <p:sldLayoutId id="2147483673" r:id="rId24"/>
    <p:sldLayoutId id="2147483674" r:id="rId25"/>
    <p:sldLayoutId id="2147483675" r:id="rId26"/>
    <p:sldLayoutId id="2147483676" r:id="rId27"/>
    <p:sldLayoutId id="2147483677" r:id="rId28"/>
    <p:sldLayoutId id="2147483678" r:id="rId29"/>
    <p:sldLayoutId id="2147483679" r:id="rId30"/>
    <p:sldLayoutId id="2147483680" r:id="rId31"/>
    <p:sldLayoutId id="2147483681" r:id="rId32"/>
    <p:sldLayoutId id="2147483682" r:id="rId33"/>
    <p:sldLayoutId id="2147483683" r:id="rId34"/>
    <p:sldLayoutId id="2147483684" r:id="rId35"/>
    <p:sldLayoutId id="2147483685" r:id="rId36"/>
    <p:sldLayoutId id="2147483686" r:id="rId37"/>
    <p:sldLayoutId id="2147483687" r:id="rId38"/>
    <p:sldLayoutId id="2147483688" r:id="rId39"/>
    <p:sldLayoutId id="2147483689" r:id="rId40"/>
    <p:sldLayoutId id="2147483690" r:id="rId41"/>
    <p:sldLayoutId id="2147483691" r:id="rId42"/>
    <p:sldLayoutId id="2147483692" r:id="rId43"/>
    <p:sldLayoutId id="2147483693" r:id="rId44"/>
    <p:sldLayoutId id="2147483694" r:id="rId45"/>
  </p:sldLayoutIdLst>
  <p:transition spd="med"/>
  <p:txStyles>
    <p:titleStyle>
      <a:lvl1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1pPr>
      <a:lvl2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2pPr>
      <a:lvl3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3pPr>
      <a:lvl4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4pPr>
      <a:lvl5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5pPr>
      <a:lvl6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6pPr>
      <a:lvl7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7pPr>
      <a:lvl8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8pPr>
      <a:lvl9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9pPr>
    </p:titleStyle>
    <p:bodyStyle>
      <a:lvl1pPr marL="228600" marR="0" indent="-2286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1pPr>
      <a:lvl2pPr marL="718457" marR="0" indent="-261257"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2pPr>
      <a:lvl3pPr marL="1219200" marR="0" indent="-3048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3pPr>
      <a:lvl4pPr marL="1704109" marR="0" indent="-332509"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4pPr>
      <a:lvl5pPr marL="2161309" marR="0" indent="-332509"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5pPr>
      <a:lvl6pPr marL="2489200" marR="0" indent="-2032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6pPr>
      <a:lvl7pPr marL="2946400" marR="0" indent="-2032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7pPr>
      <a:lvl8pPr marL="3403600" marR="0" indent="-2032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8pPr>
      <a:lvl9pPr marL="3860800" marR="0" indent="-2032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9pPr>
    </p:bodyStyle>
    <p:otherStyle>
      <a:lvl1pPr marL="0" marR="0" indent="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1pPr>
      <a:lvl2pPr marL="0" marR="0" indent="4572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2pPr>
      <a:lvl3pPr marL="0" marR="0" indent="9144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3pPr>
      <a:lvl4pPr marL="0" marR="0" indent="13716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4pPr>
      <a:lvl5pPr marL="0" marR="0" indent="18288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5pPr>
      <a:lvl6pPr marL="0" marR="0" indent="22860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6pPr>
      <a:lvl7pPr marL="0" marR="0" indent="27432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7pPr>
      <a:lvl8pPr marL="0" marR="0" indent="32004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8pPr>
      <a:lvl9pPr marL="0" marR="0" indent="36576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7" name="Picture Placeholder 1" descr="Picture Placeholder 1"/>
          <p:cNvPicPr>
            <a:picLocks noGrp="1" noChangeAspect="1"/>
          </p:cNvPicPr>
          <p:nvPr>
            <p:ph type="pic" idx="21"/>
          </p:nvPr>
        </p:nvPicPr>
        <p:blipFill>
          <a:blip r:embed="rId2"/>
          <a:srcRect/>
          <a:stretch>
            <a:fillRect/>
          </a:stretch>
        </p:blipFill>
        <p:spPr>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7809" y="21600"/>
                </a:lnTo>
                <a:lnTo>
                  <a:pt x="21600" y="0"/>
                </a:lnTo>
                <a:lnTo>
                  <a:pt x="0" y="0"/>
                </a:lnTo>
                <a:close/>
              </a:path>
            </a:pathLst>
          </a:custGeom>
        </p:spPr>
      </p:pic>
      <p:sp>
        <p:nvSpPr>
          <p:cNvPr id="518" name="Title 2"/>
          <p:cNvSpPr txBox="1">
            <a:spLocks noGrp="1"/>
          </p:cNvSpPr>
          <p:nvPr>
            <p:ph type="title"/>
          </p:nvPr>
        </p:nvSpPr>
        <p:spPr>
          <a:xfrm>
            <a:off x="748516" y="921274"/>
            <a:ext cx="6055242" cy="2235583"/>
          </a:xfrm>
          <a:prstGeom prst="rect">
            <a:avLst/>
          </a:prstGeom>
        </p:spPr>
        <p:txBody>
          <a:bodyPr>
            <a:normAutofit fontScale="90000"/>
          </a:bodyPr>
          <a:lstStyle/>
          <a:p>
            <a:r>
              <a:rPr lang="en-US" dirty="0"/>
              <a:t>Module 1 – AJAX</a:t>
            </a:r>
            <a:endParaRPr dirty="0"/>
          </a:p>
        </p:txBody>
      </p:sp>
      <p:sp>
        <p:nvSpPr>
          <p:cNvPr id="519" name="Text Placeholder 3"/>
          <p:cNvSpPr txBox="1">
            <a:spLocks noGrp="1"/>
          </p:cNvSpPr>
          <p:nvPr>
            <p:ph type="body" sz="quarter" idx="1"/>
          </p:nvPr>
        </p:nvSpPr>
        <p:spPr>
          <a:xfrm>
            <a:off x="748516" y="3254829"/>
            <a:ext cx="5347483" cy="1240971"/>
          </a:xfrm>
          <a:prstGeom prst="rect">
            <a:avLst/>
          </a:prstGeom>
        </p:spPr>
        <p:txBody>
          <a:bodyPr>
            <a:normAutofit/>
          </a:bodyPr>
          <a:lstStyle/>
          <a:p>
            <a:r>
              <a:rPr lang="en-US" sz="2400" dirty="0"/>
              <a:t>Requesting and handling external data</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 name="Title 1"/>
          <p:cNvSpPr txBox="1">
            <a:spLocks noGrp="1"/>
          </p:cNvSpPr>
          <p:nvPr>
            <p:ph type="title"/>
          </p:nvPr>
        </p:nvSpPr>
        <p:spPr>
          <a:xfrm>
            <a:off x="689316" y="555919"/>
            <a:ext cx="4921072" cy="987066"/>
          </a:xfrm>
          <a:prstGeom prst="rect">
            <a:avLst/>
          </a:prstGeom>
        </p:spPr>
        <p:txBody>
          <a:bodyPr>
            <a:normAutofit/>
          </a:bodyPr>
          <a:lstStyle>
            <a:lvl1pPr defTabSz="868680">
              <a:spcBef>
                <a:spcPts val="500"/>
              </a:spcBef>
              <a:defRPr sz="3420"/>
            </a:lvl1pPr>
          </a:lstStyle>
          <a:p>
            <a:r>
              <a:rPr lang="en-US" sz="4000" dirty="0"/>
              <a:t>Class plan</a:t>
            </a:r>
            <a:endParaRPr sz="4000" dirty="0"/>
          </a:p>
        </p:txBody>
      </p:sp>
      <p:sp>
        <p:nvSpPr>
          <p:cNvPr id="522" name="Text Placeholder 2"/>
          <p:cNvSpPr txBox="1">
            <a:spLocks noGrp="1"/>
          </p:cNvSpPr>
          <p:nvPr>
            <p:ph type="body" sz="half" idx="1"/>
          </p:nvPr>
        </p:nvSpPr>
        <p:spPr>
          <a:xfrm>
            <a:off x="689315" y="1882514"/>
            <a:ext cx="4921072" cy="4678428"/>
          </a:xfrm>
          <a:prstGeom prst="rect">
            <a:avLst/>
          </a:prstGeom>
        </p:spPr>
        <p:txBody>
          <a:bodyPr/>
          <a:lstStyle/>
          <a:p>
            <a:pPr marL="140368" indent="-140368">
              <a:buSzPct val="101000"/>
              <a:buChar char="•"/>
              <a:defRPr sz="2700"/>
            </a:pPr>
            <a:r>
              <a:rPr lang="en-US" dirty="0"/>
              <a:t>How do we request data from external sources</a:t>
            </a:r>
          </a:p>
          <a:p>
            <a:pPr marL="140368" indent="-140368">
              <a:buSzPct val="101000"/>
              <a:buChar char="•"/>
              <a:defRPr sz="2700"/>
            </a:pPr>
            <a:r>
              <a:rPr lang="en-US" dirty="0"/>
              <a:t>What is AJAX</a:t>
            </a:r>
          </a:p>
          <a:p>
            <a:pPr marL="140368" indent="-140368">
              <a:buSzPct val="101000"/>
              <a:buChar char="•"/>
              <a:defRPr sz="2700"/>
            </a:pPr>
            <a:r>
              <a:rPr lang="en-US" dirty="0"/>
              <a:t>What is JSON</a:t>
            </a:r>
          </a:p>
          <a:p>
            <a:pPr marL="140368" indent="-140368">
              <a:buSzPct val="101000"/>
              <a:buChar char="•"/>
              <a:defRPr sz="2700"/>
            </a:pPr>
            <a:r>
              <a:rPr lang="en-US" dirty="0"/>
              <a:t>What are APIs</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 name="Text Placeholder 1"/>
          <p:cNvSpPr txBox="1">
            <a:spLocks noGrp="1"/>
          </p:cNvSpPr>
          <p:nvPr>
            <p:ph type="body" idx="1"/>
          </p:nvPr>
        </p:nvSpPr>
        <p:spPr>
          <a:xfrm>
            <a:off x="689314" y="1760393"/>
            <a:ext cx="10813372" cy="4680091"/>
          </a:xfrm>
          <a:prstGeom prst="rect">
            <a:avLst/>
          </a:prstGeom>
        </p:spPr>
        <p:txBody>
          <a:bodyPr>
            <a:normAutofit/>
          </a:bodyPr>
          <a:lstStyle/>
          <a:p>
            <a:pPr>
              <a:defRPr sz="2600"/>
            </a:pPr>
            <a:r>
              <a:rPr lang="en-US" dirty="0"/>
              <a:t>Everything on the internet communicates through HTTP</a:t>
            </a:r>
          </a:p>
          <a:p>
            <a:pPr>
              <a:defRPr sz="2600"/>
            </a:pPr>
            <a:r>
              <a:rPr lang="en-US" dirty="0"/>
              <a:t>Each time we click on a link it sends an HTTP request for the page</a:t>
            </a:r>
          </a:p>
          <a:p>
            <a:pPr>
              <a:defRPr sz="2600"/>
            </a:pPr>
            <a:r>
              <a:rPr lang="en-US" dirty="0"/>
              <a:t>With AJAX we can send requests without reloading the page</a:t>
            </a:r>
          </a:p>
          <a:p>
            <a:pPr>
              <a:defRPr sz="2600"/>
            </a:pPr>
            <a:r>
              <a:rPr lang="en-US" dirty="0"/>
              <a:t>AJAX allows us to create dynamic pages that do not reload any time when they need something to be loaded</a:t>
            </a:r>
          </a:p>
          <a:p>
            <a:pPr>
              <a:defRPr sz="2600"/>
            </a:pPr>
            <a:r>
              <a:rPr lang="en-US" dirty="0"/>
              <a:t>Each time we request data from external source with AJAX we get data package</a:t>
            </a:r>
          </a:p>
        </p:txBody>
      </p:sp>
      <p:sp>
        <p:nvSpPr>
          <p:cNvPr id="525" name="Title 3"/>
          <p:cNvSpPr txBox="1">
            <a:spLocks noGrp="1"/>
          </p:cNvSpPr>
          <p:nvPr>
            <p:ph type="title"/>
          </p:nvPr>
        </p:nvSpPr>
        <p:spPr>
          <a:xfrm>
            <a:off x="689316" y="555919"/>
            <a:ext cx="10113003" cy="880995"/>
          </a:xfrm>
          <a:prstGeom prst="rect">
            <a:avLst/>
          </a:prstGeom>
        </p:spPr>
        <p:txBody>
          <a:bodyPr>
            <a:normAutofit/>
          </a:bodyPr>
          <a:lstStyle>
            <a:lvl1pPr defTabSz="804672">
              <a:spcBef>
                <a:spcPts val="500"/>
              </a:spcBef>
              <a:defRPr sz="3168"/>
            </a:lvl1pPr>
          </a:lstStyle>
          <a:p>
            <a:r>
              <a:rPr lang="en-US" sz="3600" dirty="0"/>
              <a:t>Requesting data from external sources</a:t>
            </a:r>
            <a:endParaRPr sz="3600"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AACFC8-4333-6F7C-EE15-44CF952EBF71}"/>
            </a:ext>
          </a:extLst>
        </p:cNvPr>
        <p:cNvGrpSpPr/>
        <p:nvPr/>
      </p:nvGrpSpPr>
      <p:grpSpPr>
        <a:xfrm>
          <a:off x="0" y="0"/>
          <a:ext cx="0" cy="0"/>
          <a:chOff x="0" y="0"/>
          <a:chExt cx="0" cy="0"/>
        </a:xfrm>
      </p:grpSpPr>
      <p:sp>
        <p:nvSpPr>
          <p:cNvPr id="524" name="Text Placeholder 1">
            <a:extLst>
              <a:ext uri="{FF2B5EF4-FFF2-40B4-BE49-F238E27FC236}">
                <a16:creationId xmlns:a16="http://schemas.microsoft.com/office/drawing/2014/main" id="{523BC809-EEC1-A0F4-0093-EA2B6B2A8597}"/>
              </a:ext>
            </a:extLst>
          </p:cNvPr>
          <p:cNvSpPr txBox="1">
            <a:spLocks noGrp="1"/>
          </p:cNvSpPr>
          <p:nvPr>
            <p:ph type="body" idx="1"/>
          </p:nvPr>
        </p:nvSpPr>
        <p:spPr>
          <a:xfrm>
            <a:off x="689314" y="1760393"/>
            <a:ext cx="10813372" cy="4680091"/>
          </a:xfrm>
          <a:prstGeom prst="rect">
            <a:avLst/>
          </a:prstGeom>
        </p:spPr>
        <p:txBody>
          <a:bodyPr>
            <a:normAutofit/>
          </a:bodyPr>
          <a:lstStyle/>
          <a:p>
            <a:pPr>
              <a:defRPr sz="2600"/>
            </a:pPr>
            <a:r>
              <a:rPr lang="en-US" dirty="0"/>
              <a:t>Short for: JavaScript Object Notation</a:t>
            </a:r>
          </a:p>
          <a:p>
            <a:pPr>
              <a:defRPr sz="2600"/>
            </a:pPr>
            <a:r>
              <a:rPr lang="en-US" dirty="0"/>
              <a:t>Data format that is used for sending and receiving data</a:t>
            </a:r>
          </a:p>
          <a:p>
            <a:pPr>
              <a:defRPr sz="2600"/>
            </a:pPr>
            <a:r>
              <a:rPr lang="en-US" dirty="0"/>
              <a:t>It is formatted text in a particular way so that different systems can understand the data in it</a:t>
            </a:r>
          </a:p>
          <a:p>
            <a:pPr>
              <a:defRPr sz="2600"/>
            </a:pPr>
            <a:r>
              <a:rPr lang="en-US" dirty="0"/>
              <a:t>When we ask for data from external service we usually get it in some data format</a:t>
            </a:r>
          </a:p>
          <a:p>
            <a:pPr>
              <a:defRPr sz="2600"/>
            </a:pPr>
            <a:r>
              <a:rPr lang="en-US" dirty="0"/>
              <a:t>We can convert JSON text into JavaScript object so we can use it in our application and vice versa</a:t>
            </a:r>
          </a:p>
        </p:txBody>
      </p:sp>
      <p:sp>
        <p:nvSpPr>
          <p:cNvPr id="525" name="Title 3">
            <a:extLst>
              <a:ext uri="{FF2B5EF4-FFF2-40B4-BE49-F238E27FC236}">
                <a16:creationId xmlns:a16="http://schemas.microsoft.com/office/drawing/2014/main" id="{5F816472-44BF-8E25-AFB3-D9F0D92D42AD}"/>
              </a:ext>
            </a:extLst>
          </p:cNvPr>
          <p:cNvSpPr txBox="1">
            <a:spLocks noGrp="1"/>
          </p:cNvSpPr>
          <p:nvPr>
            <p:ph type="title"/>
          </p:nvPr>
        </p:nvSpPr>
        <p:spPr>
          <a:xfrm>
            <a:off x="689316" y="555919"/>
            <a:ext cx="10113003" cy="880995"/>
          </a:xfrm>
          <a:prstGeom prst="rect">
            <a:avLst/>
          </a:prstGeom>
        </p:spPr>
        <p:txBody>
          <a:bodyPr>
            <a:normAutofit/>
          </a:bodyPr>
          <a:lstStyle>
            <a:lvl1pPr defTabSz="804672">
              <a:spcBef>
                <a:spcPts val="500"/>
              </a:spcBef>
              <a:defRPr sz="3168"/>
            </a:lvl1pPr>
          </a:lstStyle>
          <a:p>
            <a:r>
              <a:rPr lang="en-US" sz="3600" dirty="0"/>
              <a:t>JSON</a:t>
            </a:r>
            <a:endParaRPr sz="3600" dirty="0"/>
          </a:p>
        </p:txBody>
      </p:sp>
    </p:spTree>
    <p:extLst>
      <p:ext uri="{BB962C8B-B14F-4D97-AF65-F5344CB8AC3E}">
        <p14:creationId xmlns:p14="http://schemas.microsoft.com/office/powerpoint/2010/main" val="1024496948"/>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C58B5D-3A07-7893-C4D5-9D5F3F879228}"/>
            </a:ext>
          </a:extLst>
        </p:cNvPr>
        <p:cNvGrpSpPr/>
        <p:nvPr/>
      </p:nvGrpSpPr>
      <p:grpSpPr>
        <a:xfrm>
          <a:off x="0" y="0"/>
          <a:ext cx="0" cy="0"/>
          <a:chOff x="0" y="0"/>
          <a:chExt cx="0" cy="0"/>
        </a:xfrm>
      </p:grpSpPr>
      <p:sp>
        <p:nvSpPr>
          <p:cNvPr id="524" name="Text Placeholder 1">
            <a:extLst>
              <a:ext uri="{FF2B5EF4-FFF2-40B4-BE49-F238E27FC236}">
                <a16:creationId xmlns:a16="http://schemas.microsoft.com/office/drawing/2014/main" id="{E552014D-C54C-2CAB-F4A8-20D741AD9E1F}"/>
              </a:ext>
            </a:extLst>
          </p:cNvPr>
          <p:cNvSpPr txBox="1">
            <a:spLocks noGrp="1"/>
          </p:cNvSpPr>
          <p:nvPr>
            <p:ph type="body" idx="1"/>
          </p:nvPr>
        </p:nvSpPr>
        <p:spPr>
          <a:xfrm>
            <a:off x="689314" y="1760393"/>
            <a:ext cx="10813372" cy="4680091"/>
          </a:xfrm>
          <a:prstGeom prst="rect">
            <a:avLst/>
          </a:prstGeom>
        </p:spPr>
        <p:txBody>
          <a:bodyPr>
            <a:normAutofit/>
          </a:bodyPr>
          <a:lstStyle/>
          <a:p>
            <a:pPr>
              <a:defRPr sz="2600"/>
            </a:pPr>
            <a:r>
              <a:rPr lang="en-US" dirty="0"/>
              <a:t>Short for: Application Programming Interface</a:t>
            </a:r>
          </a:p>
          <a:p>
            <a:pPr>
              <a:defRPr sz="2600"/>
            </a:pPr>
            <a:r>
              <a:rPr lang="en-US" dirty="0"/>
              <a:t>Server applications that are used for communication</a:t>
            </a:r>
          </a:p>
          <a:p>
            <a:pPr>
              <a:defRPr sz="2600"/>
            </a:pPr>
            <a:r>
              <a:rPr lang="en-US" dirty="0"/>
              <a:t>Used as interfaces to some data</a:t>
            </a:r>
          </a:p>
          <a:p>
            <a:pPr>
              <a:defRPr sz="2600"/>
            </a:pPr>
            <a:r>
              <a:rPr lang="en-US" dirty="0"/>
              <a:t>The data can be open so that anyone can access it</a:t>
            </a:r>
          </a:p>
          <a:p>
            <a:pPr>
              <a:defRPr sz="2600"/>
            </a:pPr>
            <a:r>
              <a:rPr lang="en-US" dirty="0"/>
              <a:t>Some APIs require a key that is unique to the user making the requests</a:t>
            </a:r>
          </a:p>
        </p:txBody>
      </p:sp>
      <p:sp>
        <p:nvSpPr>
          <p:cNvPr id="525" name="Title 3">
            <a:extLst>
              <a:ext uri="{FF2B5EF4-FFF2-40B4-BE49-F238E27FC236}">
                <a16:creationId xmlns:a16="http://schemas.microsoft.com/office/drawing/2014/main" id="{74C106C0-D5F0-3449-D855-945489EA46C9}"/>
              </a:ext>
            </a:extLst>
          </p:cNvPr>
          <p:cNvSpPr txBox="1">
            <a:spLocks noGrp="1"/>
          </p:cNvSpPr>
          <p:nvPr>
            <p:ph type="title"/>
          </p:nvPr>
        </p:nvSpPr>
        <p:spPr>
          <a:xfrm>
            <a:off x="689316" y="555919"/>
            <a:ext cx="10113003" cy="880995"/>
          </a:xfrm>
          <a:prstGeom prst="rect">
            <a:avLst/>
          </a:prstGeom>
        </p:spPr>
        <p:txBody>
          <a:bodyPr>
            <a:normAutofit/>
          </a:bodyPr>
          <a:lstStyle>
            <a:lvl1pPr defTabSz="804672">
              <a:spcBef>
                <a:spcPts val="500"/>
              </a:spcBef>
              <a:defRPr sz="3168"/>
            </a:lvl1pPr>
          </a:lstStyle>
          <a:p>
            <a:r>
              <a:rPr lang="en-US" sz="3600" dirty="0"/>
              <a:t>APIs</a:t>
            </a:r>
            <a:endParaRPr sz="3600" dirty="0"/>
          </a:p>
        </p:txBody>
      </p:sp>
    </p:spTree>
    <p:extLst>
      <p:ext uri="{BB962C8B-B14F-4D97-AF65-F5344CB8AC3E}">
        <p14:creationId xmlns:p14="http://schemas.microsoft.com/office/powerpoint/2010/main" val="83897216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 name="Title 1"/>
          <p:cNvSpPr txBox="1">
            <a:spLocks noGrp="1"/>
          </p:cNvSpPr>
          <p:nvPr>
            <p:ph type="title"/>
          </p:nvPr>
        </p:nvSpPr>
        <p:spPr>
          <a:xfrm>
            <a:off x="5499103" y="2852277"/>
            <a:ext cx="5905579" cy="1153445"/>
          </a:xfrm>
          <a:prstGeom prst="rect">
            <a:avLst/>
          </a:prstGeom>
        </p:spPr>
        <p:txBody>
          <a:bodyPr/>
          <a:lstStyle/>
          <a:p>
            <a:pPr>
              <a:defRPr>
                <a:solidFill>
                  <a:schemeClr val="accent5"/>
                </a:solidFill>
              </a:defRPr>
            </a:pPr>
            <a:r>
              <a:rPr dirty="0">
                <a:solidFill>
                  <a:schemeClr val="accent4"/>
                </a:solidFill>
              </a:rPr>
              <a:t>Questions?</a:t>
            </a:r>
          </a:p>
        </p:txBody>
      </p:sp>
    </p:spTree>
  </p:cSld>
  <p:clrMapOvr>
    <a:masterClrMapping/>
  </p:clrMapOvr>
  <p:transition spd="med"/>
</p:sld>
</file>

<file path=ppt/theme/theme1.xml><?xml version="1.0" encoding="utf-8"?>
<a:theme xmlns:a="http://schemas.openxmlformats.org/drawingml/2006/main"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a:ea typeface="Helvetica"/>
        <a:cs typeface="Helvetica"/>
      </a:majorFont>
      <a:minorFont>
        <a:latin typeface="Calibri"/>
        <a:ea typeface="Calibri"/>
        <a:cs typeface="Calibri"/>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_Office Theme">
  <a:themeElements>
    <a:clrScheme name="1_Office Theme">
      <a:dk1>
        <a:srgbClr val="000000"/>
      </a:dk1>
      <a:lt1>
        <a:srgbClr val="FFFFFF"/>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a:ea typeface="Helvetica"/>
        <a:cs typeface="Helvetica"/>
      </a:majorFont>
      <a:minorFont>
        <a:latin typeface="Calibri"/>
        <a:ea typeface="Calibri"/>
        <a:cs typeface="Calibri"/>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216</Words>
  <Application>Microsoft Macintosh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Baskerville</vt:lpstr>
      <vt:lpstr>Calibri</vt:lpstr>
      <vt:lpstr>1_Office Theme</vt:lpstr>
      <vt:lpstr>Module 1 – AJAX</vt:lpstr>
      <vt:lpstr>Class plan</vt:lpstr>
      <vt:lpstr>Requesting data from external sources</vt:lpstr>
      <vt:lpstr>JSON</vt:lpstr>
      <vt:lpstr>APIs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Ivo Kostovski</cp:lastModifiedBy>
  <cp:revision>1</cp:revision>
  <dcterms:modified xsi:type="dcterms:W3CDTF">2025-01-07T20:44:02Z</dcterms:modified>
</cp:coreProperties>
</file>