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76" r:id="rId4"/>
    <p:sldId id="258" r:id="rId5"/>
    <p:sldId id="274" r:id="rId6"/>
    <p:sldId id="273"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45"/>
    <p:restoredTop sz="94618"/>
  </p:normalViewPr>
  <p:slideViewPr>
    <p:cSldViewPr snapToGrid="0">
      <p:cViewPr varScale="1">
        <p:scale>
          <a:sx n="150" d="100"/>
          <a:sy n="150" d="100"/>
        </p:scale>
        <p:origin x="168" y="1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1143000" y="685800"/>
            <a:ext cx="4572000" cy="3429000"/>
          </a:xfrm>
          <a:prstGeom prst="rect">
            <a:avLst/>
          </a:prstGeom>
        </p:spPr>
        <p:txBody>
          <a:bodyPr/>
          <a:lstStyle/>
          <a:p>
            <a:endParaRPr/>
          </a:p>
        </p:txBody>
      </p:sp>
      <p:sp>
        <p:nvSpPr>
          <p:cNvPr id="515" name="Shape 51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30_Custom Layout">
    <p:bg>
      <p:bgPr>
        <a:solidFill>
          <a:schemeClr val="accent3"/>
        </a:solidFill>
        <a:effectLst/>
      </p:bgPr>
    </p:bg>
    <p:spTree>
      <p:nvGrpSpPr>
        <p:cNvPr id="1" name=""/>
        <p:cNvGrpSpPr/>
        <p:nvPr/>
      </p:nvGrpSpPr>
      <p:grpSpPr>
        <a:xfrm>
          <a:off x="0" y="0"/>
          <a:ext cx="0" cy="0"/>
          <a:chOff x="0" y="0"/>
          <a:chExt cx="0" cy="0"/>
        </a:xfrm>
      </p:grpSpPr>
      <p:sp>
        <p:nvSpPr>
          <p:cNvPr id="1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13" name="Hello there,I’m a title slide"/>
          <p:cNvSpPr txBox="1">
            <a:spLocks noGrp="1"/>
          </p:cNvSpPr>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14" name="Body Level One…"/>
          <p:cNvSpPr txBox="1">
            <a:spLocks noGrp="1"/>
          </p:cNvSpPr>
          <p:nvPr>
            <p:ph type="body" sz="quarter" idx="1" hasCustomPrompt="1"/>
          </p:nvPr>
        </p:nvSpPr>
        <p:spPr>
          <a:xfrm>
            <a:off x="6825675" y="4320873"/>
            <a:ext cx="3749161"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15" name="Graphic 3" descr="Graphic 3"/>
          <p:cNvPicPr>
            <a:picLocks noChangeAspect="1"/>
          </p:cNvPicPr>
          <p:nvPr/>
        </p:nvPicPr>
        <p:blipFill>
          <a:blip r:embed="rId2"/>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stretch>
            <a:fillRect/>
          </a:stretch>
        </p:blipFill>
        <p:spPr>
          <a:xfrm>
            <a:off x="6825674" y="5483404"/>
            <a:ext cx="2200276" cy="809626"/>
          </a:xfrm>
          <a:prstGeom prst="rect">
            <a:avLst/>
          </a:prstGeom>
          <a:ln w="12700">
            <a:miter lim="400000"/>
          </a:ln>
        </p:spPr>
      </p:pic>
      <p:sp>
        <p:nvSpPr>
          <p:cNvPr id="17"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23_Custom Layout">
    <p:spTree>
      <p:nvGrpSpPr>
        <p:cNvPr id="1" name=""/>
        <p:cNvGrpSpPr/>
        <p:nvPr/>
      </p:nvGrpSpPr>
      <p:grpSpPr>
        <a:xfrm>
          <a:off x="0" y="0"/>
          <a:ext cx="0" cy="0"/>
          <a:chOff x="0" y="0"/>
          <a:chExt cx="0" cy="0"/>
        </a:xfrm>
      </p:grpSpPr>
      <p:sp>
        <p:nvSpPr>
          <p:cNvPr id="10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12"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1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9_Custom Layout">
    <p:spTree>
      <p:nvGrpSpPr>
        <p:cNvPr id="1" name=""/>
        <p:cNvGrpSpPr/>
        <p:nvPr/>
      </p:nvGrpSpPr>
      <p:grpSpPr>
        <a:xfrm>
          <a:off x="0" y="0"/>
          <a:ext cx="0" cy="0"/>
          <a:chOff x="0" y="0"/>
          <a:chExt cx="0" cy="0"/>
        </a:xfrm>
      </p:grpSpPr>
      <p:sp>
        <p:nvSpPr>
          <p:cNvPr id="121"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22"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3"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5"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latin typeface="Baskerville"/>
                <a:ea typeface="Baskerville"/>
                <a:cs typeface="Baskerville"/>
                <a:sym typeface="Baskerville"/>
              </a:defRPr>
            </a:lvl1pPr>
          </a:lstStyle>
          <a:p>
            <a:r>
              <a:t>Lorem ipsum dolor sit amet.</a:t>
            </a:r>
          </a:p>
        </p:txBody>
      </p:sp>
      <p:sp>
        <p:nvSpPr>
          <p:cNvPr id="127" name="Lorem ipsum dolor sit amet, consectetur."/>
          <p:cNvSpPr txBox="1">
            <a:spLocks noGrp="1"/>
          </p:cNvSpPr>
          <p:nvPr>
            <p:ph type="title" hasCustomPrompt="1"/>
          </p:nvPr>
        </p:nvSpPr>
        <p:spPr>
          <a:prstGeom prst="rect">
            <a:avLst/>
          </a:prstGeom>
        </p:spPr>
        <p:txBody>
          <a:bodyPr/>
          <a:lstStyle/>
          <a:p>
            <a:r>
              <a:t>Lorem ipsum dolor sit amet, consectetur.</a:t>
            </a:r>
          </a:p>
        </p:txBody>
      </p:sp>
      <p:pic>
        <p:nvPicPr>
          <p:cNvPr id="128" name="Graphic 13" descr="Graphic 13"/>
          <p:cNvPicPr>
            <a:picLocks noChangeAspect="1"/>
          </p:cNvPicPr>
          <p:nvPr/>
        </p:nvPicPr>
        <p:blipFill>
          <a:blip r:embed="rId2"/>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stretch>
            <a:fillRect/>
          </a:stretch>
        </p:blipFill>
        <p:spPr>
          <a:xfrm>
            <a:off x="8192045" y="1639795"/>
            <a:ext cx="539981" cy="343047"/>
          </a:xfrm>
          <a:prstGeom prst="rect">
            <a:avLst/>
          </a:prstGeom>
          <a:ln w="12700">
            <a:miter lim="400000"/>
          </a:ln>
        </p:spPr>
      </p:pic>
      <p:sp>
        <p:nvSpPr>
          <p:cNvPr id="131"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5_Custom Layout">
    <p:bg>
      <p:bgPr>
        <a:solidFill>
          <a:schemeClr val="accent3"/>
        </a:solidFill>
        <a:effectLst/>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39" name="Body Level One…"/>
          <p:cNvSpPr txBox="1">
            <a:spLocks noGrp="1"/>
          </p:cNvSpPr>
          <p:nvPr>
            <p:ph type="body" sz="quarter" idx="1" hasCustomPrompt="1"/>
          </p:nvPr>
        </p:nvSpPr>
        <p:spPr>
          <a:xfrm>
            <a:off x="743294" y="3208943"/>
            <a:ext cx="2688552" cy="2031326"/>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40" name="Text Placeholder 5"/>
          <p:cNvSpPr>
            <a:spLocks noGrp="1"/>
          </p:cNvSpPr>
          <p:nvPr>
            <p:ph type="body" sz="quarter" idx="21" hasCustomPrompt="1"/>
          </p:nvPr>
        </p:nvSpPr>
        <p:spPr>
          <a:xfrm>
            <a:off x="743294"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1" name="Text Placeholder 5"/>
          <p:cNvSpPr>
            <a:spLocks noGrp="1"/>
          </p:cNvSpPr>
          <p:nvPr>
            <p:ph type="body" sz="quarter" idx="22" hasCustomPrompt="1"/>
          </p:nvPr>
        </p:nvSpPr>
        <p:spPr>
          <a:xfrm>
            <a:off x="4413427"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a:spLocks noGrp="1"/>
          </p:cNvSpPr>
          <p:nvPr>
            <p:ph type="body" sz="quarter" idx="23" hasCustomPrompt="1"/>
          </p:nvPr>
        </p:nvSpPr>
        <p:spPr>
          <a:xfrm>
            <a:off x="4413427"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sp>
        <p:nvSpPr>
          <p:cNvPr id="143" name="Text Placeholder 5"/>
          <p:cNvSpPr>
            <a:spLocks noGrp="1"/>
          </p:cNvSpPr>
          <p:nvPr>
            <p:ph type="body" sz="quarter" idx="24" hasCustomPrompt="1"/>
          </p:nvPr>
        </p:nvSpPr>
        <p:spPr>
          <a:xfrm>
            <a:off x="8083560" y="3208943"/>
            <a:ext cx="2688552" cy="2031326"/>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a:spLocks noGrp="1"/>
          </p:cNvSpPr>
          <p:nvPr>
            <p:ph type="body" sz="quarter" idx="25" hasCustomPrompt="1"/>
          </p:nvPr>
        </p:nvSpPr>
        <p:spPr>
          <a:xfrm>
            <a:off x="8083560" y="2145986"/>
            <a:ext cx="2688552" cy="830998"/>
          </a:xfrm>
          <a:prstGeom prst="rect">
            <a:avLst/>
          </a:prstGeom>
        </p:spPr>
        <p:txBody>
          <a:bodyPr>
            <a:normAutofit/>
          </a:bodyPr>
          <a:lstStyle>
            <a:lvl1pPr marL="0" indent="0">
              <a:buSzTx/>
              <a:buFontTx/>
              <a:buNone/>
              <a:defRPr sz="2400">
                <a:solidFill>
                  <a:schemeClr val="accent5"/>
                </a:solidFill>
                <a:latin typeface="Baskerville"/>
                <a:ea typeface="Baskerville"/>
                <a:cs typeface="Baskerville"/>
                <a:sym typeface="Baskerville"/>
              </a:defRPr>
            </a:lvl1pPr>
          </a:lstStyle>
          <a:p>
            <a:r>
              <a:t>Lorem ipsum dolor sit amet.</a:t>
            </a:r>
          </a:p>
        </p:txBody>
      </p:sp>
      <p:pic>
        <p:nvPicPr>
          <p:cNvPr id="145" name="Graphic 11" descr="Graphic 11"/>
          <p:cNvPicPr>
            <a:picLocks noChangeAspect="1"/>
          </p:cNvPicPr>
          <p:nvPr/>
        </p:nvPicPr>
        <p:blipFill>
          <a:blip r:embed="rId3"/>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stretch>
            <a:fillRect/>
          </a:stretch>
        </p:blipFill>
        <p:spPr>
          <a:xfrm>
            <a:off x="8192045" y="1639795"/>
            <a:ext cx="539981" cy="343047"/>
          </a:xfrm>
          <a:prstGeom prst="rect">
            <a:avLst/>
          </a:prstGeom>
          <a:ln w="12700">
            <a:miter lim="400000"/>
          </a:ln>
        </p:spPr>
      </p:pic>
      <p:sp>
        <p:nvSpPr>
          <p:cNvPr id="148" name="Lorem ipsum dolor sit amet, consectetur."/>
          <p:cNvSpPr txBox="1">
            <a:spLocks noGrp="1"/>
          </p:cNvSpPr>
          <p:nvPr>
            <p:ph type="title" hasCustomPrompt="1"/>
          </p:nvPr>
        </p:nvSpPr>
        <p:spPr>
          <a:prstGeom prst="rect">
            <a:avLst/>
          </a:prstGeom>
        </p:spPr>
        <p:txBody>
          <a:bodyPr/>
          <a:lstStyle>
            <a:lvl1pPr>
              <a:defRPr>
                <a:solidFill>
                  <a:schemeClr val="accent5"/>
                </a:solidFill>
              </a:defRPr>
            </a:lvl1pPr>
          </a:lstStyle>
          <a:p>
            <a:r>
              <a:t>Lorem ipsum dolor sit amet, consectetur.</a:t>
            </a:r>
          </a:p>
        </p:txBody>
      </p:sp>
      <p:pic>
        <p:nvPicPr>
          <p:cNvPr id="149" name="Graphic 18" descr="Graphic 18"/>
          <p:cNvPicPr>
            <a:picLocks noChangeAspect="1"/>
          </p:cNvPicPr>
          <p:nvPr/>
        </p:nvPicPr>
        <p:blipFill>
          <a:blip r:embed="rId4"/>
          <a:stretch>
            <a:fillRect/>
          </a:stretch>
        </p:blipFill>
        <p:spPr>
          <a:xfrm>
            <a:off x="11203906" y="555919"/>
            <a:ext cx="465579" cy="520714"/>
          </a:xfrm>
          <a:prstGeom prst="rect">
            <a:avLst/>
          </a:prstGeom>
          <a:ln w="12700">
            <a:miter lim="400000"/>
          </a:ln>
        </p:spPr>
      </p:pic>
      <p:sp>
        <p:nvSpPr>
          <p:cNvPr id="15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58"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59" name="Lorem ipsum dolor sit amet, consectetur adipiscing elit."/>
          <p:cNvSpPr txBox="1">
            <a:spLocks noGrp="1"/>
          </p:cNvSpPr>
          <p:nvPr>
            <p:ph type="title" hasCustomPrompt="1"/>
          </p:nvPr>
        </p:nvSpPr>
        <p:spPr>
          <a:xfrm>
            <a:off x="4448014" y="4311553"/>
            <a:ext cx="7083588" cy="987066"/>
          </a:xfrm>
          <a:prstGeom prst="rect">
            <a:avLst/>
          </a:prstGeom>
        </p:spPr>
        <p:txBody>
          <a:bodyPr anchor="b"/>
          <a:lstStyle/>
          <a:p>
            <a:r>
              <a:t>Lorem ipsum dolor sit amet, consectetur adipiscing elit.</a:t>
            </a:r>
          </a:p>
        </p:txBody>
      </p:sp>
      <p:sp>
        <p:nvSpPr>
          <p:cNvPr id="1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0_Custom Layout">
    <p:spTree>
      <p:nvGrpSpPr>
        <p:cNvPr id="1" name=""/>
        <p:cNvGrpSpPr/>
        <p:nvPr/>
      </p:nvGrpSpPr>
      <p:grpSpPr>
        <a:xfrm>
          <a:off x="0" y="0"/>
          <a:ext cx="0" cy="0"/>
          <a:chOff x="0" y="0"/>
          <a:chExt cx="0" cy="0"/>
        </a:xfrm>
      </p:grpSpPr>
      <p:sp>
        <p:nvSpPr>
          <p:cNvPr id="167" name="Picture Placeholder 14"/>
          <p:cNvSpPr>
            <a:spLocks noGrp="1"/>
          </p:cNvSpPr>
          <p:nvPr>
            <p:ph type="pic" idx="21"/>
          </p:nvPr>
        </p:nvSpPr>
        <p:spPr>
          <a:xfrm>
            <a:off x="0" y="488961"/>
            <a:ext cx="9345477" cy="5939519"/>
          </a:xfrm>
          <a:prstGeom prst="rect">
            <a:avLst/>
          </a:prstGeom>
        </p:spPr>
        <p:txBody>
          <a:bodyPr lIns="91439" rIns="91439"/>
          <a:lstStyle/>
          <a:p>
            <a:endParaRPr/>
          </a:p>
        </p:txBody>
      </p:sp>
      <p:sp>
        <p:nvSpPr>
          <p:cNvPr id="168"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lvl1pPr>
          </a:lstStyle>
          <a:p>
            <a:r>
              <a:t>Lorem ipsum dolor sit amet, consectetur adipiscing elit.</a:t>
            </a:r>
          </a:p>
        </p:txBody>
      </p:sp>
      <p:sp>
        <p:nvSpPr>
          <p:cNvPr id="1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15_Custom Layout">
    <p:spTree>
      <p:nvGrpSpPr>
        <p:cNvPr id="1" name=""/>
        <p:cNvGrpSpPr/>
        <p:nvPr/>
      </p:nvGrpSpPr>
      <p:grpSpPr>
        <a:xfrm>
          <a:off x="0" y="0"/>
          <a:ext cx="0" cy="0"/>
          <a:chOff x="0" y="0"/>
          <a:chExt cx="0" cy="0"/>
        </a:xfrm>
      </p:grpSpPr>
      <p:sp>
        <p:nvSpPr>
          <p:cNvPr id="176"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177" name="Lorem ipsum dolor sit amet"/>
          <p:cNvSpPr txBox="1">
            <a:spLocks noGrp="1"/>
          </p:cNvSpPr>
          <p:nvPr>
            <p:ph type="title" hasCustomPrompt="1"/>
          </p:nvPr>
        </p:nvSpPr>
        <p:spPr>
          <a:xfrm>
            <a:off x="7237707" y="2499256"/>
            <a:ext cx="4431778" cy="1434496"/>
          </a:xfrm>
          <a:prstGeom prst="rect">
            <a:avLst/>
          </a:prstGeom>
        </p:spPr>
        <p:txBody>
          <a:bodyPr anchor="b"/>
          <a:lstStyle>
            <a:lvl1pPr>
              <a:defRPr sz="5400"/>
            </a:lvl1pPr>
          </a:lstStyle>
          <a:p>
            <a:r>
              <a:t>Lorem ipsum dolor sit amet</a:t>
            </a:r>
          </a:p>
        </p:txBody>
      </p:sp>
      <p:sp>
        <p:nvSpPr>
          <p:cNvPr id="178" name="Body Level One…"/>
          <p:cNvSpPr txBox="1">
            <a:spLocks noGrp="1"/>
          </p:cNvSpPr>
          <p:nvPr>
            <p:ph type="body" sz="quarter" idx="1" hasCustomPrompt="1"/>
          </p:nvPr>
        </p:nvSpPr>
        <p:spPr>
          <a:xfrm>
            <a:off x="7237707" y="4107843"/>
            <a:ext cx="4431778" cy="231853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17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8_Custom Layout">
    <p:bg>
      <p:bgPr>
        <a:solidFill>
          <a:schemeClr val="accent3"/>
        </a:solidFill>
        <a:effectLst/>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r>
              <a:t>Lorem ipsum dolor sit amet, consectetur adipiscing elit.</a:t>
            </a:r>
          </a:p>
        </p:txBody>
      </p:sp>
      <p:sp>
        <p:nvSpPr>
          <p:cNvPr id="18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37_Custom Layout">
    <p:bg>
      <p:bgPr>
        <a:solidFill>
          <a:schemeClr val="accent2"/>
        </a:solidFill>
        <a:effectLst/>
      </p:bgPr>
    </p:bg>
    <p:spTree>
      <p:nvGrpSpPr>
        <p:cNvPr id="1" name=""/>
        <p:cNvGrpSpPr/>
        <p:nvPr/>
      </p:nvGrpSpPr>
      <p:grpSpPr>
        <a:xfrm>
          <a:off x="0" y="0"/>
          <a:ext cx="0" cy="0"/>
          <a:chOff x="0" y="0"/>
          <a:chExt cx="0" cy="0"/>
        </a:xfrm>
      </p:grpSpPr>
      <p:sp>
        <p:nvSpPr>
          <p:cNvPr id="195" name="Lorem ipsum dolor sit amet, consectetur adipiscing elit."/>
          <p:cNvSpPr txBox="1">
            <a:spLocks noGrp="1"/>
          </p:cNvSpPr>
          <p:nvPr>
            <p:ph type="title" hasCustomPrompt="1"/>
          </p:nvPr>
        </p:nvSpPr>
        <p:spPr>
          <a:xfrm>
            <a:off x="1038384" y="2107020"/>
            <a:ext cx="10450657" cy="2768258"/>
          </a:xfrm>
          <a:prstGeom prst="rect">
            <a:avLst/>
          </a:prstGeom>
        </p:spPr>
        <p:txBody>
          <a:bodyPr anchor="ctr"/>
          <a:lstStyle>
            <a:lvl1pPr algn="ctr">
              <a:defRPr sz="7200"/>
            </a:lvl1pPr>
          </a:lstStyle>
          <a:p>
            <a:r>
              <a:t>Lorem ipsum dolor sit amet, consectetur adipiscing elit.</a:t>
            </a: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1_Custom Layout">
    <p:bg>
      <p:bgPr>
        <a:solidFill>
          <a:schemeClr val="accent3"/>
        </a:solidFill>
        <a:effectLst/>
      </p:bgPr>
    </p:bg>
    <p:spTree>
      <p:nvGrpSpPr>
        <p:cNvPr id="1" name=""/>
        <p:cNvGrpSpPr/>
        <p:nvPr/>
      </p:nvGrpSpPr>
      <p:grpSpPr>
        <a:xfrm>
          <a:off x="0" y="0"/>
          <a:ext cx="0" cy="0"/>
          <a:chOff x="0" y="0"/>
          <a:chExt cx="0" cy="0"/>
        </a:xfrm>
      </p:grpSpPr>
      <p:sp>
        <p:nvSpPr>
          <p:cNvPr id="212" name="Picture Placeholder 14"/>
          <p:cNvSpPr>
            <a:spLocks noGrp="1"/>
          </p:cNvSpPr>
          <p:nvPr>
            <p:ph type="pic" idx="21"/>
          </p:nvPr>
        </p:nvSpPr>
        <p:spPr>
          <a:xfrm>
            <a:off x="660399" y="488961"/>
            <a:ext cx="9345477" cy="5939519"/>
          </a:xfrm>
          <a:prstGeom prst="rect">
            <a:avLst/>
          </a:prstGeom>
        </p:spPr>
        <p:txBody>
          <a:bodyPr lIns="91439" rIns="91439"/>
          <a:lstStyle/>
          <a:p>
            <a:endParaRPr/>
          </a:p>
        </p:txBody>
      </p:sp>
      <p:sp>
        <p:nvSpPr>
          <p:cNvPr id="213" name="Lorem ipsum dolor sit amet, consectetur adipiscing elit."/>
          <p:cNvSpPr txBox="1">
            <a:spLocks noGrp="1"/>
          </p:cNvSpPr>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r>
              <a:t>Lorem ipsum dolor sit amet, consectetur adipiscing elit.</a:t>
            </a:r>
          </a:p>
        </p:txBody>
      </p:sp>
      <p:pic>
        <p:nvPicPr>
          <p:cNvPr id="214" name="Graphic 5" descr="Graphic 5"/>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1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33_Custom Layout">
    <p:bg>
      <p:bgPr>
        <a:solidFill>
          <a:schemeClr val="accent3"/>
        </a:solidFill>
        <a:effectLst/>
      </p:bgPr>
    </p:bg>
    <p:spTree>
      <p:nvGrpSpPr>
        <p:cNvPr id="1" name=""/>
        <p:cNvGrpSpPr/>
        <p:nvPr/>
      </p:nvGrpSpPr>
      <p:grpSpPr>
        <a:xfrm>
          <a:off x="0" y="0"/>
          <a:ext cx="0" cy="0"/>
          <a:chOff x="0" y="0"/>
          <a:chExt cx="0" cy="0"/>
        </a:xfrm>
      </p:grpSpPr>
      <p:sp>
        <p:nvSpPr>
          <p:cNvPr id="24" name="Picture Placeholder 14"/>
          <p:cNvSpPr>
            <a:spLocks noGrp="1"/>
          </p:cNvSpPr>
          <p:nvPr>
            <p:ph type="pic" idx="21"/>
          </p:nvPr>
        </p:nvSpPr>
        <p:spPr>
          <a:xfrm>
            <a:off x="0" y="0"/>
            <a:ext cx="10828020" cy="6881750"/>
          </a:xfrm>
          <a:prstGeom prst="rect">
            <a:avLst/>
          </a:prstGeom>
        </p:spPr>
        <p:txBody>
          <a:bodyPr lIns="91439" rIns="91439"/>
          <a:lstStyle/>
          <a:p>
            <a:endParaRPr/>
          </a:p>
        </p:txBody>
      </p:sp>
      <p:sp>
        <p:nvSpPr>
          <p:cNvPr id="25" name="Hello there,I’m a title slide"/>
          <p:cNvSpPr txBox="1">
            <a:spLocks noGrp="1"/>
          </p:cNvSpPr>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r>
              <a:t>Hello there,I’m a title slide</a:t>
            </a:r>
          </a:p>
        </p:txBody>
      </p:sp>
      <p:sp>
        <p:nvSpPr>
          <p:cNvPr id="26" name="Body Level One…"/>
          <p:cNvSpPr txBox="1">
            <a:spLocks noGrp="1"/>
          </p:cNvSpPr>
          <p:nvPr>
            <p:ph type="body" sz="quarter" idx="1" hasCustomPrompt="1"/>
          </p:nvPr>
        </p:nvSpPr>
        <p:spPr>
          <a:xfrm>
            <a:off x="640029" y="5689779"/>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27"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2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4_Custom Layout">
    <p:spTree>
      <p:nvGrpSpPr>
        <p:cNvPr id="1" name=""/>
        <p:cNvGrpSpPr/>
        <p:nvPr/>
      </p:nvGrpSpPr>
      <p:grpSpPr>
        <a:xfrm>
          <a:off x="0" y="0"/>
          <a:ext cx="0" cy="0"/>
          <a:chOff x="0" y="0"/>
          <a:chExt cx="0" cy="0"/>
        </a:xfrm>
      </p:grpSpPr>
      <p:sp>
        <p:nvSpPr>
          <p:cNvPr id="222"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23"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24"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5"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6"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7"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lvl1pPr>
          </a:lstStyle>
          <a:p>
            <a:r>
              <a:t>Lorem ipsum dolor sit amet, consectetur adipiscing elit, sed do eiusmod tempor incididunt ut labore et dolore magna aliqua. </a:t>
            </a:r>
          </a:p>
        </p:txBody>
      </p:sp>
      <p:sp>
        <p:nvSpPr>
          <p:cNvPr id="228"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latin typeface="Baskerville"/>
                <a:ea typeface="Baskerville"/>
                <a:cs typeface="Baskerville"/>
                <a:sym typeface="Baskerville"/>
              </a:defRPr>
            </a:lvl1pPr>
          </a:lstStyle>
          <a:p>
            <a:r>
              <a:t>Lorem ipsum dolor sit amet, consectetur</a:t>
            </a:r>
          </a:p>
        </p:txBody>
      </p:sp>
      <p:sp>
        <p:nvSpPr>
          <p:cNvPr id="229"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19_Custom Layout">
    <p:bg>
      <p:bgPr>
        <a:solidFill>
          <a:schemeClr val="accent3"/>
        </a:solidFill>
        <a:effectLst/>
      </p:bgPr>
    </p:bg>
    <p:spTree>
      <p:nvGrpSpPr>
        <p:cNvPr id="1" name=""/>
        <p:cNvGrpSpPr/>
        <p:nvPr/>
      </p:nvGrpSpPr>
      <p:grpSpPr>
        <a:xfrm>
          <a:off x="0" y="0"/>
          <a:ext cx="0" cy="0"/>
          <a:chOff x="0" y="0"/>
          <a:chExt cx="0" cy="0"/>
        </a:xfrm>
      </p:grpSpPr>
      <p:sp>
        <p:nvSpPr>
          <p:cNvPr id="236" name="Picture Placeholder 6"/>
          <p:cNvSpPr>
            <a:spLocks noGrp="1"/>
          </p:cNvSpPr>
          <p:nvPr>
            <p:ph type="pic" idx="21"/>
          </p:nvPr>
        </p:nvSpPr>
        <p:spPr>
          <a:xfrm>
            <a:off x="0" y="0"/>
            <a:ext cx="6268464" cy="6858000"/>
          </a:xfrm>
          <a:prstGeom prst="rect">
            <a:avLst/>
          </a:prstGeom>
        </p:spPr>
        <p:txBody>
          <a:bodyPr lIns="91439" rIns="91439"/>
          <a:lstStyle/>
          <a:p>
            <a:endParaRPr/>
          </a:p>
        </p:txBody>
      </p:sp>
      <p:sp>
        <p:nvSpPr>
          <p:cNvPr id="237" name="Body Level One…"/>
          <p:cNvSpPr txBox="1">
            <a:spLocks noGrp="1"/>
          </p:cNvSpPr>
          <p:nvPr>
            <p:ph type="body" sz="quarter" idx="1" hasCustomPrompt="1"/>
          </p:nvPr>
        </p:nvSpPr>
        <p:spPr>
          <a:xfrm>
            <a:off x="6648773" y="1869394"/>
            <a:ext cx="5063679" cy="738665"/>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a:t>
            </a:r>
          </a:p>
          <a:p>
            <a:pPr lvl="1"/>
            <a:endParaRPr/>
          </a:p>
          <a:p>
            <a:pPr lvl="2"/>
            <a:endParaRPr/>
          </a:p>
          <a:p>
            <a:pPr lvl="3"/>
            <a:endParaRPr/>
          </a:p>
          <a:p>
            <a:pPr lvl="4"/>
            <a:endParaRPr/>
          </a:p>
        </p:txBody>
      </p:sp>
      <p:sp>
        <p:nvSpPr>
          <p:cNvPr id="238" name="Text Placeholder 5"/>
          <p:cNvSpPr>
            <a:spLocks noGrp="1"/>
          </p:cNvSpPr>
          <p:nvPr>
            <p:ph type="body" sz="quarter" idx="22" hasCustomPrompt="1"/>
          </p:nvPr>
        </p:nvSpPr>
        <p:spPr>
          <a:xfrm>
            <a:off x="6648773" y="1324542"/>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39" name="Text Placeholder 5"/>
          <p:cNvSpPr>
            <a:spLocks noGrp="1"/>
          </p:cNvSpPr>
          <p:nvPr>
            <p:ph type="body" sz="quarter" idx="23" hasCustomPrompt="1"/>
          </p:nvPr>
        </p:nvSpPr>
        <p:spPr>
          <a:xfrm>
            <a:off x="6648773" y="3367542"/>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0" name="Text Placeholder 5"/>
          <p:cNvSpPr>
            <a:spLocks noGrp="1"/>
          </p:cNvSpPr>
          <p:nvPr>
            <p:ph type="body" sz="quarter" idx="24" hasCustomPrompt="1"/>
          </p:nvPr>
        </p:nvSpPr>
        <p:spPr>
          <a:xfrm>
            <a:off x="6648773" y="2822691"/>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sp>
        <p:nvSpPr>
          <p:cNvPr id="241" name="Text Placeholder 5"/>
          <p:cNvSpPr>
            <a:spLocks noGrp="1"/>
          </p:cNvSpPr>
          <p:nvPr>
            <p:ph type="body" sz="quarter" idx="25" hasCustomPrompt="1"/>
          </p:nvPr>
        </p:nvSpPr>
        <p:spPr>
          <a:xfrm>
            <a:off x="6648773" y="4865037"/>
            <a:ext cx="5063679" cy="738665"/>
          </a:xfrm>
          <a:prstGeom prst="rect">
            <a:avLst/>
          </a:prstGeom>
        </p:spPr>
        <p:txBody>
          <a:bodyPr>
            <a:normAutofit/>
          </a:bodyPr>
          <a:lstStyle>
            <a:lvl1pPr marL="0" indent="0">
              <a:buSzTx/>
              <a:buFontTx/>
              <a:buNone/>
              <a:defRPr sz="1400">
                <a:solidFill>
                  <a:schemeClr val="accent5"/>
                </a:solidFill>
              </a:defRPr>
            </a:lvl1pPr>
          </a:lstStyle>
          <a:p>
            <a:r>
              <a:t>Lorem ipsum dolor sit amet, consectetur adipiscing elit, sed do eiusmod tempor incididunt ut labore et dolore magna aliqua. </a:t>
            </a:r>
          </a:p>
        </p:txBody>
      </p:sp>
      <p:sp>
        <p:nvSpPr>
          <p:cNvPr id="242" name="Text Placeholder 5"/>
          <p:cNvSpPr>
            <a:spLocks noGrp="1"/>
          </p:cNvSpPr>
          <p:nvPr>
            <p:ph type="body" sz="quarter" idx="26" hasCustomPrompt="1"/>
          </p:nvPr>
        </p:nvSpPr>
        <p:spPr>
          <a:xfrm>
            <a:off x="6648773" y="4320185"/>
            <a:ext cx="50636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stStyle>
          <a:p>
            <a:r>
              <a:t>Lorem ipsum dolor sit amet, consectetur</a:t>
            </a:r>
          </a:p>
        </p:txBody>
      </p:sp>
      <p:pic>
        <p:nvPicPr>
          <p:cNvPr id="243"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2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18_Custom Layout">
    <p:spTree>
      <p:nvGrpSpPr>
        <p:cNvPr id="1" name=""/>
        <p:cNvGrpSpPr/>
        <p:nvPr/>
      </p:nvGrpSpPr>
      <p:grpSpPr>
        <a:xfrm>
          <a:off x="0" y="0"/>
          <a:ext cx="0" cy="0"/>
          <a:chOff x="0" y="0"/>
          <a:chExt cx="0" cy="0"/>
        </a:xfrm>
      </p:grpSpPr>
      <p:sp>
        <p:nvSpPr>
          <p:cNvPr id="25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52" name="Lorem ipsum dolor sit amet, consectetur."/>
          <p:cNvSpPr txBox="1">
            <a:spLocks noGrp="1"/>
          </p:cNvSpPr>
          <p:nvPr>
            <p:ph type="title" hasCustomPrompt="1"/>
          </p:nvPr>
        </p:nvSpPr>
        <p:spPr>
          <a:xfrm>
            <a:off x="689316" y="555919"/>
            <a:ext cx="4921072" cy="987066"/>
          </a:xfrm>
          <a:prstGeom prst="rect">
            <a:avLst/>
          </a:prstGeom>
        </p:spPr>
        <p:txBody>
          <a:bodyPr/>
          <a:lstStyle/>
          <a:p>
            <a:r>
              <a:t>Lorem ipsum dolor sit amet, consectetur.</a:t>
            </a:r>
          </a:p>
        </p:txBody>
      </p:sp>
      <p:sp>
        <p:nvSpPr>
          <p:cNvPr id="253" name="Body Level One…"/>
          <p:cNvSpPr txBox="1">
            <a:spLocks noGrp="1"/>
          </p:cNvSpPr>
          <p:nvPr>
            <p:ph type="body" sz="quarter" idx="1" hasCustomPrompt="1"/>
          </p:nvPr>
        </p:nvSpPr>
        <p:spPr>
          <a:xfrm>
            <a:off x="689316"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5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17_Custom Layout">
    <p:spTree>
      <p:nvGrpSpPr>
        <p:cNvPr id="1" name=""/>
        <p:cNvGrpSpPr/>
        <p:nvPr/>
      </p:nvGrpSpPr>
      <p:grpSpPr>
        <a:xfrm>
          <a:off x="0" y="0"/>
          <a:ext cx="0" cy="0"/>
          <a:chOff x="0" y="0"/>
          <a:chExt cx="0" cy="0"/>
        </a:xfrm>
      </p:grpSpPr>
      <p:sp>
        <p:nvSpPr>
          <p:cNvPr id="261" name="Picture Placeholder 10"/>
          <p:cNvSpPr>
            <a:spLocks noGrp="1"/>
          </p:cNvSpPr>
          <p:nvPr>
            <p:ph type="pic" idx="21"/>
          </p:nvPr>
        </p:nvSpPr>
        <p:spPr>
          <a:xfrm>
            <a:off x="0" y="0"/>
            <a:ext cx="6096000" cy="6858000"/>
          </a:xfrm>
          <a:prstGeom prst="rect">
            <a:avLst/>
          </a:prstGeom>
        </p:spPr>
        <p:txBody>
          <a:bodyPr lIns="91439" rIns="91439"/>
          <a:lstStyle/>
          <a:p>
            <a:endParaRPr/>
          </a:p>
        </p:txBody>
      </p:sp>
      <p:sp>
        <p:nvSpPr>
          <p:cNvPr id="262" name="Lorem ipsum dolor sit amet, consectetur."/>
          <p:cNvSpPr txBox="1">
            <a:spLocks noGrp="1"/>
          </p:cNvSpPr>
          <p:nvPr>
            <p:ph type="title" hasCustomPrompt="1"/>
          </p:nvPr>
        </p:nvSpPr>
        <p:spPr>
          <a:xfrm>
            <a:off x="6648773" y="555919"/>
            <a:ext cx="4184543" cy="987066"/>
          </a:xfrm>
          <a:prstGeom prst="rect">
            <a:avLst/>
          </a:prstGeom>
        </p:spPr>
        <p:txBody>
          <a:bodyPr/>
          <a:lstStyle/>
          <a:p>
            <a:r>
              <a:t>Lorem ipsum dolor sit amet, consectetur.</a:t>
            </a:r>
          </a:p>
        </p:txBody>
      </p:sp>
      <p:sp>
        <p:nvSpPr>
          <p:cNvPr id="263" name="Body Level One…"/>
          <p:cNvSpPr txBox="1">
            <a:spLocks noGrp="1"/>
          </p:cNvSpPr>
          <p:nvPr>
            <p:ph type="body" sz="quarter" idx="1" hasCustomPrompt="1"/>
          </p:nvPr>
        </p:nvSpPr>
        <p:spPr>
          <a:xfrm>
            <a:off x="6648771" y="1882514"/>
            <a:ext cx="4921071" cy="1169552"/>
          </a:xfrm>
          <a:prstGeom prst="rect">
            <a:avLst/>
          </a:prstGeom>
        </p:spPr>
        <p:txBody>
          <a:bodyPr>
            <a:normAutofit/>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6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27_Custom Layout">
    <p:bg>
      <p:bgPr>
        <a:solidFill>
          <a:schemeClr val="accent3"/>
        </a:solidFill>
        <a:effectLst/>
      </p:bgPr>
    </p:bg>
    <p:spTree>
      <p:nvGrpSpPr>
        <p:cNvPr id="1" name=""/>
        <p:cNvGrpSpPr/>
        <p:nvPr/>
      </p:nvGrpSpPr>
      <p:grpSpPr>
        <a:xfrm>
          <a:off x="0" y="0"/>
          <a:ext cx="0" cy="0"/>
          <a:chOff x="0" y="0"/>
          <a:chExt cx="0" cy="0"/>
        </a:xfrm>
      </p:grpSpPr>
      <p:sp>
        <p:nvSpPr>
          <p:cNvPr id="27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7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7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7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16_Custom Layout">
    <p:bg>
      <p:bgPr>
        <a:solidFill>
          <a:schemeClr val="accent3"/>
        </a:solidFill>
        <a:effectLst/>
      </p:bgPr>
    </p:bg>
    <p:spTree>
      <p:nvGrpSpPr>
        <p:cNvPr id="1" name=""/>
        <p:cNvGrpSpPr/>
        <p:nvPr/>
      </p:nvGrpSpPr>
      <p:grpSpPr>
        <a:xfrm>
          <a:off x="0" y="0"/>
          <a:ext cx="0" cy="0"/>
          <a:chOff x="0" y="0"/>
          <a:chExt cx="0" cy="0"/>
        </a:xfrm>
      </p:grpSpPr>
      <p:sp>
        <p:nvSpPr>
          <p:cNvPr id="281" name="Picture Placeholder 10"/>
          <p:cNvSpPr>
            <a:spLocks noGrp="1"/>
          </p:cNvSpPr>
          <p:nvPr>
            <p:ph type="pic" idx="21"/>
          </p:nvPr>
        </p:nvSpPr>
        <p:spPr>
          <a:xfrm>
            <a:off x="6096000" y="0"/>
            <a:ext cx="6096000" cy="6858000"/>
          </a:xfrm>
          <a:prstGeom prst="rect">
            <a:avLst/>
          </a:prstGeom>
        </p:spPr>
        <p:txBody>
          <a:bodyPr lIns="91439" rIns="91439"/>
          <a:lstStyle/>
          <a:p>
            <a:endParaRPr/>
          </a:p>
        </p:txBody>
      </p:sp>
      <p:sp>
        <p:nvSpPr>
          <p:cNvPr id="282"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83"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8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42_Custom Layout">
    <p:bg>
      <p:bgPr>
        <a:solidFill>
          <a:schemeClr val="accent3"/>
        </a:solidFill>
        <a:effectLst/>
      </p:bgPr>
    </p:bg>
    <p:spTree>
      <p:nvGrpSpPr>
        <p:cNvPr id="1" name=""/>
        <p:cNvGrpSpPr/>
        <p:nvPr/>
      </p:nvGrpSpPr>
      <p:grpSpPr>
        <a:xfrm>
          <a:off x="0" y="0"/>
          <a:ext cx="0" cy="0"/>
          <a:chOff x="0" y="0"/>
          <a:chExt cx="0" cy="0"/>
        </a:xfrm>
      </p:grpSpPr>
      <p:sp>
        <p:nvSpPr>
          <p:cNvPr id="291"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292"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29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4_Custom Layout">
    <p:bg>
      <p:bgPr>
        <a:solidFill>
          <a:schemeClr val="accent3"/>
        </a:solidFill>
        <a:effectLst/>
      </p:bgPr>
    </p:bg>
    <p:spTree>
      <p:nvGrpSpPr>
        <p:cNvPr id="1" name=""/>
        <p:cNvGrpSpPr/>
        <p:nvPr/>
      </p:nvGrpSpPr>
      <p:grpSpPr>
        <a:xfrm>
          <a:off x="0" y="0"/>
          <a:ext cx="0" cy="0"/>
          <a:chOff x="0" y="0"/>
          <a:chExt cx="0" cy="0"/>
        </a:xfrm>
      </p:grpSpPr>
      <p:sp>
        <p:nvSpPr>
          <p:cNvPr id="300"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01"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02"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03" name="Text Placeholder 5"/>
          <p:cNvSpPr>
            <a:spLocks noGrp="1"/>
          </p:cNvSpPr>
          <p:nvPr>
            <p:ph type="body" sz="quarter" idx="21" hasCustomPrompt="1"/>
          </p:nvPr>
        </p:nvSpPr>
        <p:spPr>
          <a:xfrm>
            <a:off x="6838122" y="555917"/>
            <a:ext cx="3856383"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pic>
        <p:nvPicPr>
          <p:cNvPr id="304" name="Graphic 11" descr="Graphic 1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0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5_Custom Layout">
    <p:bg>
      <p:bgPr>
        <a:solidFill>
          <a:schemeClr val="accent3"/>
        </a:solidFill>
        <a:effectLst/>
      </p:bgPr>
    </p:bg>
    <p:spTree>
      <p:nvGrpSpPr>
        <p:cNvPr id="1" name=""/>
        <p:cNvGrpSpPr/>
        <p:nvPr/>
      </p:nvGrpSpPr>
      <p:grpSpPr>
        <a:xfrm>
          <a:off x="0" y="0"/>
          <a:ext cx="0" cy="0"/>
          <a:chOff x="0" y="0"/>
          <a:chExt cx="0" cy="0"/>
        </a:xfrm>
      </p:grpSpPr>
      <p:sp>
        <p:nvSpPr>
          <p:cNvPr id="312"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13" name="Body Level One…"/>
          <p:cNvSpPr txBox="1">
            <a:spLocks noGrp="1"/>
          </p:cNvSpPr>
          <p:nvPr>
            <p:ph type="body" sz="quarter" idx="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14" name="Text Placeholder 5"/>
          <p:cNvSpPr>
            <a:spLocks noGrp="1"/>
          </p:cNvSpPr>
          <p:nvPr>
            <p:ph type="body" sz="quarter" idx="21" hasCustomPrompt="1"/>
          </p:nvPr>
        </p:nvSpPr>
        <p:spPr>
          <a:xfrm>
            <a:off x="6838122" y="555917"/>
            <a:ext cx="3896140" cy="788231"/>
          </a:xfrm>
          <a:prstGeom prst="rect">
            <a:avLst/>
          </a:prstGeom>
        </p:spPr>
        <p:txBody>
          <a:bodyPr>
            <a:normAutofit/>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r>
              <a:t>Lorem ipsum dolor sit amet, consectetur </a:t>
            </a:r>
          </a:p>
        </p:txBody>
      </p:sp>
      <p:sp>
        <p:nvSpPr>
          <p:cNvPr id="315" name="Triangle 8"/>
          <p:cNvSpPr/>
          <p:nvPr/>
        </p:nvSpPr>
        <p:spPr>
          <a:xfrm rot="5400000">
            <a:off x="2480914" y="3028246"/>
            <a:ext cx="6846711" cy="812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endParaRPr/>
          </a:p>
        </p:txBody>
      </p:sp>
      <p:sp>
        <p:nvSpPr>
          <p:cNvPr id="316" name="Text Placeholder 5"/>
          <p:cNvSpPr>
            <a:spLocks noGrp="1"/>
          </p:cNvSpPr>
          <p:nvPr>
            <p:ph type="body" sz="quarter" idx="22" hasCustomPrompt="1"/>
          </p:nvPr>
        </p:nvSpPr>
        <p:spPr>
          <a:xfrm>
            <a:off x="698911" y="1882514"/>
            <a:ext cx="4593885" cy="1169552"/>
          </a:xfrm>
          <a:prstGeom prst="rect">
            <a:avLst/>
          </a:prstGeom>
        </p:spPr>
        <p:txBody>
          <a:bodyPr>
            <a:normAutofit/>
          </a:bodyPr>
          <a:lstStyle>
            <a:lvl1pPr marL="0" indent="0">
              <a:spcBef>
                <a:spcPts val="600"/>
              </a:spcBef>
              <a:buSzTx/>
              <a:buFontTx/>
              <a:buNone/>
              <a:defRPr sz="1400">
                <a:solidFill>
                  <a:schemeClr val="accent5"/>
                </a:solidFill>
              </a:defRPr>
            </a:lvl1pPr>
          </a:lstStyle>
          <a:p>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18"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6_Custom Layout">
    <p:bg>
      <p:bgPr>
        <a:solidFill>
          <a:schemeClr val="accent3"/>
        </a:solidFill>
        <a:effectLst/>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endParaRPr/>
          </a:p>
        </p:txBody>
      </p:sp>
      <p:sp>
        <p:nvSpPr>
          <p:cNvPr id="326" name="Lorem ipsum dolor sit amet, consectetur."/>
          <p:cNvSpPr txBox="1">
            <a:spLocks noGrp="1"/>
          </p:cNvSpPr>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r>
              <a:t>Lorem ipsum dolor sit amet, consectetur.</a:t>
            </a:r>
          </a:p>
        </p:txBody>
      </p:sp>
      <p:sp>
        <p:nvSpPr>
          <p:cNvPr id="327" name="Triangle 8"/>
          <p:cNvSpPr/>
          <p:nvPr/>
        </p:nvSpPr>
        <p:spPr>
          <a:xfrm rot="5400000">
            <a:off x="2374387" y="3135054"/>
            <a:ext cx="6846712" cy="59918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endParaRPr/>
          </a:p>
        </p:txBody>
      </p:sp>
      <p:sp>
        <p:nvSpPr>
          <p:cNvPr id="328" name="Body Level One…"/>
          <p:cNvSpPr txBox="1">
            <a:spLocks noGrp="1"/>
          </p:cNvSpPr>
          <p:nvPr>
            <p:ph type="body" sz="quarter" idx="1" hasCustomPrompt="1"/>
          </p:nvPr>
        </p:nvSpPr>
        <p:spPr>
          <a:xfrm>
            <a:off x="698911" y="1882514"/>
            <a:ext cx="4593885"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sp>
        <p:nvSpPr>
          <p:cNvPr id="329" name="Text Placeholder 5"/>
          <p:cNvSpPr>
            <a:spLocks noGrp="1"/>
          </p:cNvSpPr>
          <p:nvPr>
            <p:ph type="body" sz="quarter" idx="21" hasCustomPrompt="1"/>
          </p:nvPr>
        </p:nvSpPr>
        <p:spPr>
          <a:xfrm>
            <a:off x="6838122" y="1882514"/>
            <a:ext cx="4664563" cy="1169552"/>
          </a:xfrm>
          <a:prstGeom prst="rect">
            <a:avLst/>
          </a:prstGeom>
        </p:spPr>
        <p:txBody>
          <a:bodyPr>
            <a:normAutofit/>
          </a:bodyPr>
          <a:lstStyle>
            <a:lvl1pPr marL="0" indent="0">
              <a:spcBef>
                <a:spcPts val="600"/>
              </a:spcBef>
              <a:buSzTx/>
              <a:buFontTx/>
              <a:buNone/>
              <a:defRPr sz="1400"/>
            </a:lvl1pPr>
          </a:lstStyle>
          <a:p>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a:spLocks noGrp="1"/>
          </p:cNvSpPr>
          <p:nvPr>
            <p:ph type="body" sz="quarter" idx="22" hasCustomPrompt="1"/>
          </p:nvPr>
        </p:nvSpPr>
        <p:spPr>
          <a:xfrm>
            <a:off x="6838122" y="555917"/>
            <a:ext cx="3843271" cy="788231"/>
          </a:xfrm>
          <a:prstGeom prst="rect">
            <a:avLst/>
          </a:prstGeom>
        </p:spPr>
        <p:txBody>
          <a:bodyPr>
            <a:normAutofit/>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r>
              <a:t>Lorem ipsum dolor sit amet, consectetur </a:t>
            </a:r>
          </a:p>
        </p:txBody>
      </p:sp>
      <p:pic>
        <p:nvPicPr>
          <p:cNvPr id="331" name="Graphic 13" descr="Graphic 13"/>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3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34_Custom Layout">
    <p:bg>
      <p:bgPr>
        <a:solidFill>
          <a:schemeClr val="accent3"/>
        </a:solidFill>
        <a:effectLst/>
      </p:bgPr>
    </p:bg>
    <p:spTree>
      <p:nvGrpSpPr>
        <p:cNvPr id="1" name=""/>
        <p:cNvGrpSpPr/>
        <p:nvPr/>
      </p:nvGrpSpPr>
      <p:grpSpPr>
        <a:xfrm>
          <a:off x="0" y="0"/>
          <a:ext cx="0" cy="0"/>
          <a:chOff x="0" y="0"/>
          <a:chExt cx="0" cy="0"/>
        </a:xfrm>
      </p:grpSpPr>
      <p:sp>
        <p:nvSpPr>
          <p:cNvPr id="35" name="Picture Placeholder 1"/>
          <p:cNvSpPr>
            <a:spLocks noGrp="1"/>
          </p:cNvSpPr>
          <p:nvPr>
            <p:ph type="pic" idx="21"/>
          </p:nvPr>
        </p:nvSpPr>
        <p:spPr>
          <a:xfrm>
            <a:off x="485044" y="488961"/>
            <a:ext cx="9345478" cy="5939519"/>
          </a:xfrm>
          <a:prstGeom prst="rect">
            <a:avLst/>
          </a:prstGeom>
        </p:spPr>
        <p:txBody>
          <a:bodyPr lIns="91439" rIns="91439"/>
          <a:lstStyle/>
          <a:p>
            <a:endParaRPr/>
          </a:p>
        </p:txBody>
      </p:sp>
      <p:sp>
        <p:nvSpPr>
          <p:cNvPr id="36" name="Hello there,I’m a title slide"/>
          <p:cNvSpPr txBox="1">
            <a:spLocks noGrp="1"/>
          </p:cNvSpPr>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r>
              <a:t>Hello there,I’m a title slide</a:t>
            </a:r>
          </a:p>
        </p:txBody>
      </p:sp>
      <p:sp>
        <p:nvSpPr>
          <p:cNvPr id="37" name="Body Level One…"/>
          <p:cNvSpPr txBox="1">
            <a:spLocks noGrp="1"/>
          </p:cNvSpPr>
          <p:nvPr>
            <p:ph type="body" sz="quarter" idx="1" hasCustomPrompt="1"/>
          </p:nvPr>
        </p:nvSpPr>
        <p:spPr>
          <a:xfrm>
            <a:off x="748518" y="5689779"/>
            <a:ext cx="299563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38" name="Graphic 2" descr="Graphic 2"/>
          <p:cNvPicPr>
            <a:picLocks noChangeAspect="1"/>
          </p:cNvPicPr>
          <p:nvPr/>
        </p:nvPicPr>
        <p:blipFill>
          <a:blip r:embed="rId2"/>
          <a:stretch>
            <a:fillRect/>
          </a:stretch>
        </p:blipFill>
        <p:spPr>
          <a:xfrm>
            <a:off x="8282867" y="5002819"/>
            <a:ext cx="3037617" cy="1117739"/>
          </a:xfrm>
          <a:prstGeom prst="rect">
            <a:avLst/>
          </a:prstGeom>
          <a:ln w="12700">
            <a:miter lim="400000"/>
          </a:ln>
        </p:spPr>
      </p:pic>
      <p:sp>
        <p:nvSpPr>
          <p:cNvPr id="39"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41_Custom Layout">
    <p:bg>
      <p:bgPr>
        <a:solidFill>
          <a:schemeClr val="accent3"/>
        </a:solidFill>
        <a:effectLst/>
      </p:bgPr>
    </p:bg>
    <p:spTree>
      <p:nvGrpSpPr>
        <p:cNvPr id="1" name=""/>
        <p:cNvGrpSpPr/>
        <p:nvPr/>
      </p:nvGrpSpPr>
      <p:grpSpPr>
        <a:xfrm>
          <a:off x="0" y="0"/>
          <a:ext cx="0" cy="0"/>
          <a:chOff x="0" y="0"/>
          <a:chExt cx="0" cy="0"/>
        </a:xfrm>
      </p:grpSpPr>
      <p:sp>
        <p:nvSpPr>
          <p:cNvPr id="33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4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4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solidFill>
                  <a:schemeClr val="accent4"/>
                </a:solidFill>
                <a:latin typeface="Baskerville"/>
                <a:ea typeface="Baskerville"/>
                <a:cs typeface="Baskerville"/>
                <a:sym typeface="Baskerville"/>
              </a:defRPr>
            </a:lvl1pPr>
          </a:lstStyle>
          <a:p>
            <a:r>
              <a:t>Lorem ipsum dolor sit amet, consectetur adipiscing elit, sed do eiusmod tempor.</a:t>
            </a:r>
          </a:p>
        </p:txBody>
      </p:sp>
      <p:sp>
        <p:nvSpPr>
          <p:cNvPr id="34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43_Custom Layout">
    <p:bg>
      <p:bgPr>
        <a:solidFill>
          <a:schemeClr val="accent4"/>
        </a:solidFill>
        <a:effectLst/>
      </p:bgPr>
    </p:bg>
    <p:spTree>
      <p:nvGrpSpPr>
        <p:cNvPr id="1" name=""/>
        <p:cNvGrpSpPr/>
        <p:nvPr/>
      </p:nvGrpSpPr>
      <p:grpSpPr>
        <a:xfrm>
          <a:off x="0" y="0"/>
          <a:ext cx="0" cy="0"/>
          <a:chOff x="0" y="0"/>
          <a:chExt cx="0" cy="0"/>
        </a:xfrm>
      </p:grpSpPr>
      <p:sp>
        <p:nvSpPr>
          <p:cNvPr id="349" name="Body Level One…"/>
          <p:cNvSpPr txBox="1">
            <a:spLocks noGrp="1"/>
          </p:cNvSpPr>
          <p:nvPr>
            <p:ph type="body" sz="quarter" idx="1" hasCustomPrompt="1"/>
          </p:nvPr>
        </p:nvSpPr>
        <p:spPr>
          <a:xfrm>
            <a:off x="6581616" y="5170992"/>
            <a:ext cx="4921071" cy="954108"/>
          </a:xfrm>
          <a:prstGeom prst="rect">
            <a:avLst/>
          </a:prstGeom>
        </p:spPr>
        <p:txBody>
          <a:bodyPr anchor="b">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50"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51" name="Text Placeholder 5"/>
          <p:cNvSpPr>
            <a:spLocks noGrp="1"/>
          </p:cNvSpPr>
          <p:nvPr>
            <p:ph type="body" sz="quarter" idx="21" hasCustomPrompt="1"/>
          </p:nvPr>
        </p:nvSpPr>
        <p:spPr>
          <a:xfrm>
            <a:off x="689316" y="555917"/>
            <a:ext cx="5406684" cy="3046990"/>
          </a:xfrm>
          <a:prstGeom prst="rect">
            <a:avLst/>
          </a:prstGeom>
        </p:spPr>
        <p:txBody>
          <a:bodyPr>
            <a:normAutofit/>
          </a:bodyPr>
          <a:lstStyle>
            <a:lvl1pPr marL="0" indent="0">
              <a:buSzTx/>
              <a:buFontTx/>
              <a:buNone/>
              <a:defRPr sz="4800">
                <a:latin typeface="Baskerville"/>
                <a:ea typeface="Baskerville"/>
                <a:cs typeface="Baskerville"/>
                <a:sym typeface="Baskerville"/>
              </a:defRPr>
            </a:lvl1pPr>
          </a:lstStyle>
          <a:p>
            <a:r>
              <a:t>Lorem ipsum dolor sit amet, consectetur adipiscing elit, sed do eiusmod tempor.</a:t>
            </a:r>
          </a:p>
        </p:txBody>
      </p:sp>
      <p:sp>
        <p:nvSpPr>
          <p:cNvPr id="352"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36_Custom Layout">
    <p:bg>
      <p:bgPr>
        <a:solidFill>
          <a:schemeClr val="accent3"/>
        </a:solidFill>
        <a:effectLst/>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6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61" name="Body Level One…"/>
          <p:cNvSpPr txBox="1">
            <a:spLocks noGrp="1"/>
          </p:cNvSpPr>
          <p:nvPr>
            <p:ph type="body" sz="quarter" idx="1" hasCustomPrompt="1"/>
          </p:nvPr>
        </p:nvSpPr>
        <p:spPr>
          <a:xfrm>
            <a:off x="689316" y="1882514"/>
            <a:ext cx="4921071" cy="95410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62" name="Graphic 1" descr="Graphic 1"/>
          <p:cNvPicPr>
            <a:picLocks noChangeAspect="1"/>
          </p:cNvPicPr>
          <p:nvPr/>
        </p:nvPicPr>
        <p:blipFill>
          <a:blip r:embed="rId3"/>
          <a:srcRect l="17156" t="28414" r="36717" b="19397"/>
          <a:stretch>
            <a:fillRect/>
          </a:stretch>
        </p:blipFill>
        <p:spPr>
          <a:xfrm>
            <a:off x="6279775" y="0"/>
            <a:ext cx="5912226" cy="6858000"/>
          </a:xfrm>
          <a:prstGeom prst="rect">
            <a:avLst/>
          </a:prstGeom>
          <a:ln w="12700">
            <a:miter lim="400000"/>
          </a:ln>
        </p:spPr>
      </p:pic>
      <p:sp>
        <p:nvSpPr>
          <p:cNvPr id="36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20_Custom Layout">
    <p:bg>
      <p:bgPr>
        <a:solidFill>
          <a:schemeClr val="accent3"/>
        </a:solidFill>
        <a:effectLst/>
      </p:bgPr>
    </p:bg>
    <p:spTree>
      <p:nvGrpSpPr>
        <p:cNvPr id="1" name=""/>
        <p:cNvGrpSpPr/>
        <p:nvPr/>
      </p:nvGrpSpPr>
      <p:grpSpPr>
        <a:xfrm>
          <a:off x="0" y="0"/>
          <a:ext cx="0" cy="0"/>
          <a:chOff x="0" y="0"/>
          <a:chExt cx="0" cy="0"/>
        </a:xfrm>
      </p:grpSpPr>
      <p:sp>
        <p:nvSpPr>
          <p:cNvPr id="370" name="Lorem ipsum dolor sit amet, consectetur."/>
          <p:cNvSpPr txBox="1">
            <a:spLocks noGrp="1"/>
          </p:cNvSpPr>
          <p:nvPr>
            <p:ph type="title" hasCustomPrompt="1"/>
          </p:nvPr>
        </p:nvSpPr>
        <p:spPr>
          <a:xfrm>
            <a:off x="689316" y="555919"/>
            <a:ext cx="4921072" cy="987066"/>
          </a:xfrm>
          <a:prstGeom prst="rect">
            <a:avLst/>
          </a:prstGeom>
        </p:spPr>
        <p:txBody>
          <a:bodyPr/>
          <a:lstStyle>
            <a:lvl1pPr>
              <a:defRPr>
                <a:solidFill>
                  <a:schemeClr val="accent5"/>
                </a:solidFill>
              </a:defRPr>
            </a:lvl1pPr>
          </a:lstStyle>
          <a:p>
            <a:r>
              <a:t>Lorem ipsum dolor sit amet, consectetur.</a:t>
            </a:r>
          </a:p>
        </p:txBody>
      </p:sp>
      <p:sp>
        <p:nvSpPr>
          <p:cNvPr id="371" name="Body Level One…"/>
          <p:cNvSpPr txBox="1">
            <a:spLocks noGrp="1"/>
          </p:cNvSpPr>
          <p:nvPr>
            <p:ph type="body" sz="quarter" idx="1" hasCustomPrompt="1"/>
          </p:nvPr>
        </p:nvSpPr>
        <p:spPr>
          <a:xfrm>
            <a:off x="8901952" y="1882514"/>
            <a:ext cx="2767533" cy="1855768"/>
          </a:xfrm>
          <a:prstGeom prst="rect">
            <a:avLst/>
          </a:prstGeom>
        </p:spPr>
        <p:txBody>
          <a:bodyPr>
            <a:normAutofit/>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r>
              <a:t>Lorem ipsum dolor sit amet, consectetur adipiscing elit, sed do eiusmod tempor incididunt ut labore et dolore magna aliqua. Ut enim ad minim veniam, quis nostrud exercitation ullamco laboris nisi ut aliquip ex ea commodo consequat. </a:t>
            </a:r>
          </a:p>
          <a:p>
            <a:pPr lvl="1"/>
            <a:endParaRPr/>
          </a:p>
          <a:p>
            <a:pPr lvl="2"/>
            <a:endParaRPr/>
          </a:p>
          <a:p>
            <a:pPr lvl="3"/>
            <a:endParaRPr/>
          </a:p>
          <a:p>
            <a:pPr lvl="4"/>
            <a:endParaRPr/>
          </a:p>
        </p:txBody>
      </p:sp>
      <p:pic>
        <p:nvPicPr>
          <p:cNvPr id="372" name="Graphic 1" descr="Graphic 1"/>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373"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3_Custom Layout">
    <p:spTree>
      <p:nvGrpSpPr>
        <p:cNvPr id="1" name=""/>
        <p:cNvGrpSpPr/>
        <p:nvPr/>
      </p:nvGrpSpPr>
      <p:grpSpPr>
        <a:xfrm>
          <a:off x="0" y="0"/>
          <a:ext cx="0" cy="0"/>
          <a:chOff x="0" y="0"/>
          <a:chExt cx="0" cy="0"/>
        </a:xfrm>
      </p:grpSpPr>
      <p:sp>
        <p:nvSpPr>
          <p:cNvPr id="380" name="Picture Placeholder 10"/>
          <p:cNvSpPr>
            <a:spLocks noGrp="1"/>
          </p:cNvSpPr>
          <p:nvPr>
            <p:ph type="pic" idx="21"/>
          </p:nvPr>
        </p:nvSpPr>
        <p:spPr>
          <a:xfrm>
            <a:off x="0" y="0"/>
            <a:ext cx="12192000" cy="6858000"/>
          </a:xfrm>
          <a:prstGeom prst="rect">
            <a:avLst/>
          </a:prstGeom>
        </p:spPr>
        <p:txBody>
          <a:bodyPr lIns="91439" rIns="91439"/>
          <a:lstStyle/>
          <a:p>
            <a:endParaRPr/>
          </a:p>
        </p:txBody>
      </p:sp>
      <p:sp>
        <p:nvSpPr>
          <p:cNvPr id="381" name="Divider slide #1"/>
          <p:cNvSpPr txBox="1">
            <a:spLocks noGrp="1"/>
          </p:cNvSpPr>
          <p:nvPr>
            <p:ph type="title" hasCustomPrompt="1"/>
          </p:nvPr>
        </p:nvSpPr>
        <p:spPr>
          <a:xfrm>
            <a:off x="924389" y="2869046"/>
            <a:ext cx="8982558" cy="995466"/>
          </a:xfrm>
          <a:prstGeom prst="rect">
            <a:avLst/>
          </a:prstGeom>
        </p:spPr>
        <p:txBody>
          <a:bodyPr anchor="ctr"/>
          <a:lstStyle>
            <a:lvl1pPr>
              <a:defRPr sz="7200"/>
            </a:lvl1pPr>
          </a:lstStyle>
          <a:p>
            <a:r>
              <a:t>Divider slide #1</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stretch>
            <a:fillRect/>
          </a:stretch>
        </p:blipFill>
        <p:spPr>
          <a:xfrm>
            <a:off x="581466" y="484093"/>
            <a:ext cx="9120179" cy="5955733"/>
          </a:xfrm>
          <a:prstGeom prst="rect">
            <a:avLst/>
          </a:prstGeom>
          <a:ln w="12700">
            <a:miter lim="400000"/>
          </a:ln>
        </p:spPr>
      </p:pic>
      <p:sp>
        <p:nvSpPr>
          <p:cNvPr id="390" name="Dividerslide #1"/>
          <p:cNvSpPr txBox="1">
            <a:spLocks noGrp="1"/>
          </p:cNvSpPr>
          <p:nvPr>
            <p:ph type="title" hasCustomPrompt="1"/>
          </p:nvPr>
        </p:nvSpPr>
        <p:spPr>
          <a:xfrm>
            <a:off x="985213" y="788393"/>
            <a:ext cx="5834042" cy="2279536"/>
          </a:xfrm>
          <a:prstGeom prst="rect">
            <a:avLst/>
          </a:prstGeom>
        </p:spPr>
        <p:txBody>
          <a:bodyPr/>
          <a:lstStyle>
            <a:lvl1pPr>
              <a:defRPr sz="8800"/>
            </a:lvl1pPr>
          </a:lstStyle>
          <a:p>
            <a:r>
              <a:t>Dividerslide #1</a:t>
            </a:r>
          </a:p>
        </p:txBody>
      </p:sp>
      <p:sp>
        <p:nvSpPr>
          <p:cNvPr id="3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stretch>
            <a:fillRect/>
          </a:stretch>
        </p:blipFill>
        <p:spPr>
          <a:xfrm>
            <a:off x="690746" y="542288"/>
            <a:ext cx="5122832" cy="5832620"/>
          </a:xfrm>
          <a:prstGeom prst="rect">
            <a:avLst/>
          </a:prstGeom>
          <a:ln w="12700">
            <a:miter lim="400000"/>
          </a:ln>
        </p:spPr>
      </p:pic>
      <p:sp>
        <p:nvSpPr>
          <p:cNvPr id="399" name="Dividerslide #1"/>
          <p:cNvSpPr txBox="1">
            <a:spLocks noGrp="1"/>
          </p:cNvSpPr>
          <p:nvPr>
            <p:ph type="title" hasCustomPrompt="1"/>
          </p:nvPr>
        </p:nvSpPr>
        <p:spPr>
          <a:xfrm>
            <a:off x="985213" y="788393"/>
            <a:ext cx="9724116" cy="2279536"/>
          </a:xfrm>
          <a:prstGeom prst="rect">
            <a:avLst/>
          </a:prstGeom>
        </p:spPr>
        <p:txBody>
          <a:bodyPr/>
          <a:lstStyle>
            <a:lvl1pPr>
              <a:defRPr sz="8800"/>
            </a:lvl1pPr>
          </a:lstStyle>
          <a:p>
            <a:r>
              <a:t>Dividerslide #1</a:t>
            </a:r>
          </a:p>
        </p:txBody>
      </p:sp>
      <p:sp>
        <p:nvSpPr>
          <p:cNvPr id="4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24_Custom Layout">
    <p:bg>
      <p:bgPr>
        <a:solidFill>
          <a:schemeClr val="accent3"/>
        </a:solidFill>
        <a:effectLst/>
      </p:bgPr>
    </p:bg>
    <p:spTree>
      <p:nvGrpSpPr>
        <p:cNvPr id="1" name=""/>
        <p:cNvGrpSpPr/>
        <p:nvPr/>
      </p:nvGrpSpPr>
      <p:grpSpPr>
        <a:xfrm>
          <a:off x="0" y="0"/>
          <a:ext cx="0" cy="0"/>
          <a:chOff x="0" y="0"/>
          <a:chExt cx="0" cy="0"/>
        </a:xfrm>
      </p:grpSpPr>
      <p:sp>
        <p:nvSpPr>
          <p:cNvPr id="407" name="Picture Placeholder 9"/>
          <p:cNvSpPr>
            <a:spLocks noGrp="1"/>
          </p:cNvSpPr>
          <p:nvPr>
            <p:ph type="pic" idx="21"/>
          </p:nvPr>
        </p:nvSpPr>
        <p:spPr>
          <a:xfrm>
            <a:off x="0" y="3875"/>
            <a:ext cx="6096001" cy="6858001"/>
          </a:xfrm>
          <a:prstGeom prst="rect">
            <a:avLst/>
          </a:prstGeom>
        </p:spPr>
        <p:txBody>
          <a:bodyPr lIns="91439" rIns="91439"/>
          <a:lstStyle/>
          <a:p>
            <a:endParaRPr/>
          </a:p>
        </p:txBody>
      </p:sp>
      <p:pic>
        <p:nvPicPr>
          <p:cNvPr id="408" name="Graphic 4" descr="Graphic 4"/>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09" name="Divider slide #1"/>
          <p:cNvSpPr txBox="1">
            <a:spLocks noGrp="1"/>
          </p:cNvSpPr>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r>
              <a:t>Divider slide #1</a:t>
            </a:r>
          </a:p>
        </p:txBody>
      </p:sp>
      <p:sp>
        <p:nvSpPr>
          <p:cNvPr id="410"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5_Custom Layout">
    <p:bg>
      <p:bgPr>
        <a:solidFill>
          <a:schemeClr val="accent1"/>
        </a:solidFill>
        <a:effectLst/>
      </p:bgPr>
    </p:bg>
    <p:spTree>
      <p:nvGrpSpPr>
        <p:cNvPr id="1" name=""/>
        <p:cNvGrpSpPr/>
        <p:nvPr/>
      </p:nvGrpSpPr>
      <p:grpSpPr>
        <a:xfrm>
          <a:off x="0" y="0"/>
          <a:ext cx="0" cy="0"/>
          <a:chOff x="0" y="0"/>
          <a:chExt cx="0" cy="0"/>
        </a:xfrm>
      </p:grpSpPr>
      <p:sp>
        <p:nvSpPr>
          <p:cNvPr id="417"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39_Custom Layout">
    <p:bg>
      <p:bgPr>
        <a:solidFill>
          <a:schemeClr val="accent2"/>
        </a:solidFill>
        <a:effectLst/>
      </p:bgPr>
    </p:bg>
    <p:spTree>
      <p:nvGrpSpPr>
        <p:cNvPr id="1" name=""/>
        <p:cNvGrpSpPr/>
        <p:nvPr/>
      </p:nvGrpSpPr>
      <p:grpSpPr>
        <a:xfrm>
          <a:off x="0" y="0"/>
          <a:ext cx="0" cy="0"/>
          <a:chOff x="0" y="0"/>
          <a:chExt cx="0" cy="0"/>
        </a:xfrm>
      </p:grpSpPr>
      <p:sp>
        <p:nvSpPr>
          <p:cNvPr id="425"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2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35_Custom Layout">
    <p:bg>
      <p:bgPr>
        <a:solidFill>
          <a:schemeClr val="accent3"/>
        </a:solidFill>
        <a:effectLst/>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stretch>
            <a:fillRect/>
          </a:stretch>
        </p:blipFill>
        <p:spPr>
          <a:xfrm>
            <a:off x="0" y="479423"/>
            <a:ext cx="9131114" cy="5955734"/>
          </a:xfrm>
          <a:prstGeom prst="rect">
            <a:avLst/>
          </a:prstGeom>
          <a:ln w="12700">
            <a:miter lim="400000"/>
          </a:ln>
        </p:spPr>
      </p:pic>
      <p:sp>
        <p:nvSpPr>
          <p:cNvPr id="47" name="Hello there,I’m a title slide"/>
          <p:cNvSpPr txBox="1">
            <a:spLocks noGrp="1"/>
          </p:cNvSpPr>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r>
              <a:t>Hello there,I’m a title slide</a:t>
            </a:r>
          </a:p>
        </p:txBody>
      </p:sp>
      <p:sp>
        <p:nvSpPr>
          <p:cNvPr id="48" name="Body Level One…"/>
          <p:cNvSpPr txBox="1">
            <a:spLocks noGrp="1"/>
          </p:cNvSpPr>
          <p:nvPr>
            <p:ph type="body" sz="quarter" idx="1" hasCustomPrompt="1"/>
          </p:nvPr>
        </p:nvSpPr>
        <p:spPr>
          <a:xfrm>
            <a:off x="748520" y="5689779"/>
            <a:ext cx="2424986" cy="351141"/>
          </a:xfrm>
          <a:prstGeom prst="rect">
            <a:avLst/>
          </a:prstGeom>
        </p:spPr>
        <p:txBody>
          <a:bodyPr>
            <a:normAutofit/>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r>
              <a:t>XX - XX - XXXX</a:t>
            </a:r>
          </a:p>
          <a:p>
            <a:pPr lvl="1"/>
            <a:endParaRPr/>
          </a:p>
          <a:p>
            <a:pPr lvl="2"/>
            <a:endParaRPr/>
          </a:p>
          <a:p>
            <a:pPr lvl="3"/>
            <a:endParaRPr/>
          </a:p>
          <a:p>
            <a:pPr lvl="4"/>
            <a:endParaRPr/>
          </a:p>
        </p:txBody>
      </p:sp>
      <p:pic>
        <p:nvPicPr>
          <p:cNvPr id="49" name="Graphic 1" descr="Graphic 1"/>
          <p:cNvPicPr>
            <a:picLocks noChangeAspect="1"/>
          </p:cNvPicPr>
          <p:nvPr/>
        </p:nvPicPr>
        <p:blipFill>
          <a:blip r:embed="rId3"/>
          <a:stretch>
            <a:fillRect/>
          </a:stretch>
        </p:blipFill>
        <p:spPr>
          <a:xfrm>
            <a:off x="8282867" y="5002819"/>
            <a:ext cx="3037617" cy="1117739"/>
          </a:xfrm>
          <a:prstGeom prst="rect">
            <a:avLst/>
          </a:prstGeom>
          <a:ln w="12700">
            <a:miter lim="400000"/>
          </a:ln>
        </p:spPr>
      </p:pic>
      <p:sp>
        <p:nvSpPr>
          <p:cNvPr id="50"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40_Custom Layout">
    <p:bg>
      <p:bgPr>
        <a:solidFill>
          <a:schemeClr val="accent4"/>
        </a:solidFill>
        <a:effectLst/>
      </p:bgPr>
    </p:bg>
    <p:spTree>
      <p:nvGrpSpPr>
        <p:cNvPr id="1" name=""/>
        <p:cNvGrpSpPr/>
        <p:nvPr/>
      </p:nvGrpSpPr>
      <p:grpSpPr>
        <a:xfrm>
          <a:off x="0" y="0"/>
          <a:ext cx="0" cy="0"/>
          <a:chOff x="0" y="0"/>
          <a:chExt cx="0" cy="0"/>
        </a:xfrm>
      </p:grpSpPr>
      <p:sp>
        <p:nvSpPr>
          <p:cNvPr id="433" name="Divider slide #1"/>
          <p:cNvSpPr txBox="1">
            <a:spLocks noGrp="1"/>
          </p:cNvSpPr>
          <p:nvPr>
            <p:ph type="title" hasCustomPrompt="1"/>
          </p:nvPr>
        </p:nvSpPr>
        <p:spPr>
          <a:xfrm>
            <a:off x="985213" y="2869046"/>
            <a:ext cx="10684273" cy="995466"/>
          </a:xfrm>
          <a:prstGeom prst="rect">
            <a:avLst/>
          </a:prstGeom>
        </p:spPr>
        <p:txBody>
          <a:bodyPr anchor="ctr"/>
          <a:lstStyle>
            <a:lvl1pPr>
              <a:defRPr sz="7200"/>
            </a:lvl1pPr>
          </a:lstStyle>
          <a:p>
            <a:r>
              <a:t>Divider slide #1</a:t>
            </a:r>
          </a:p>
        </p:txBody>
      </p:sp>
      <p:sp>
        <p:nvSpPr>
          <p:cNvPr id="4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4_Custom Layout">
    <p:bg>
      <p:bgPr>
        <a:solidFill>
          <a:schemeClr val="accent3"/>
        </a:solidFill>
        <a:effectLst/>
      </p:bgPr>
    </p:bg>
    <p:spTree>
      <p:nvGrpSpPr>
        <p:cNvPr id="1" name=""/>
        <p:cNvGrpSpPr/>
        <p:nvPr/>
      </p:nvGrpSpPr>
      <p:grpSpPr>
        <a:xfrm>
          <a:off x="0" y="0"/>
          <a:ext cx="0" cy="0"/>
          <a:chOff x="0" y="0"/>
          <a:chExt cx="0" cy="0"/>
        </a:xfrm>
      </p:grpSpPr>
      <p:sp>
        <p:nvSpPr>
          <p:cNvPr id="441" name="Picture Placeholder 5"/>
          <p:cNvSpPr>
            <a:spLocks noGrp="1"/>
          </p:cNvSpPr>
          <p:nvPr>
            <p:ph type="pic" idx="21"/>
          </p:nvPr>
        </p:nvSpPr>
        <p:spPr>
          <a:xfrm>
            <a:off x="0" y="488961"/>
            <a:ext cx="9345477" cy="5939519"/>
          </a:xfrm>
          <a:prstGeom prst="rect">
            <a:avLst/>
          </a:prstGeom>
        </p:spPr>
        <p:txBody>
          <a:bodyPr lIns="91439" rIns="91439"/>
          <a:lstStyle/>
          <a:p>
            <a:endParaRPr/>
          </a:p>
        </p:txBody>
      </p:sp>
      <p:sp>
        <p:nvSpPr>
          <p:cNvPr id="442" name="Divider slide #1"/>
          <p:cNvSpPr txBox="1">
            <a:spLocks noGrp="1"/>
          </p:cNvSpPr>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r>
              <a:t>Divider slide #1</a:t>
            </a:r>
          </a:p>
        </p:txBody>
      </p:sp>
      <p:pic>
        <p:nvPicPr>
          <p:cNvPr id="443" name="Graphic 7" descr="Graphic 7"/>
          <p:cNvPicPr>
            <a:picLocks noChangeAspect="1"/>
          </p:cNvPicPr>
          <p:nvPr/>
        </p:nvPicPr>
        <p:blipFill>
          <a:blip r:embed="rId2"/>
          <a:stretch>
            <a:fillRect/>
          </a:stretch>
        </p:blipFill>
        <p:spPr>
          <a:xfrm>
            <a:off x="11203906" y="555919"/>
            <a:ext cx="465579" cy="520714"/>
          </a:xfrm>
          <a:prstGeom prst="rect">
            <a:avLst/>
          </a:prstGeom>
          <a:ln w="12700">
            <a:miter lim="400000"/>
          </a:ln>
        </p:spPr>
      </p:pic>
      <p:sp>
        <p:nvSpPr>
          <p:cNvPr id="44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6_Custom Layout">
    <p:bg>
      <p:bgPr>
        <a:solidFill>
          <a:schemeClr val="accent3"/>
        </a:solidFill>
        <a:effectLst/>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stretch>
            <a:fillRect/>
          </a:stretch>
        </p:blipFill>
        <p:spPr>
          <a:xfrm>
            <a:off x="662148" y="443751"/>
            <a:ext cx="9120179" cy="6061387"/>
          </a:xfrm>
          <a:prstGeom prst="rect">
            <a:avLst/>
          </a:prstGeom>
          <a:ln w="12700">
            <a:miter lim="400000"/>
          </a:ln>
        </p:spPr>
      </p:pic>
      <p:sp>
        <p:nvSpPr>
          <p:cNvPr id="452" name="Divider slide #1"/>
          <p:cNvSpPr txBox="1">
            <a:spLocks noGrp="1"/>
          </p:cNvSpPr>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r>
              <a:t>Divider slide #1</a:t>
            </a:r>
          </a:p>
        </p:txBody>
      </p:sp>
      <p:pic>
        <p:nvPicPr>
          <p:cNvPr id="453" name="Graphic 7" descr="Graphic 7"/>
          <p:cNvPicPr>
            <a:picLocks noChangeAspect="1"/>
          </p:cNvPicPr>
          <p:nvPr/>
        </p:nvPicPr>
        <p:blipFill>
          <a:blip r:embed="rId3"/>
          <a:stretch>
            <a:fillRect/>
          </a:stretch>
        </p:blipFill>
        <p:spPr>
          <a:xfrm>
            <a:off x="11203906" y="555919"/>
            <a:ext cx="465579" cy="520714"/>
          </a:xfrm>
          <a:prstGeom prst="rect">
            <a:avLst/>
          </a:prstGeom>
          <a:ln w="12700">
            <a:miter lim="400000"/>
          </a:ln>
        </p:spPr>
      </p:pic>
      <p:sp>
        <p:nvSpPr>
          <p:cNvPr id="454"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7_Custom Layout">
    <p:spTree>
      <p:nvGrpSpPr>
        <p:cNvPr id="1" name=""/>
        <p:cNvGrpSpPr/>
        <p:nvPr/>
      </p:nvGrpSpPr>
      <p:grpSpPr>
        <a:xfrm>
          <a:off x="0" y="0"/>
          <a:ext cx="0" cy="0"/>
          <a:chOff x="0" y="0"/>
          <a:chExt cx="0" cy="0"/>
        </a:xfrm>
      </p:grpSpPr>
      <p:sp>
        <p:nvSpPr>
          <p:cNvPr id="46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6"/>
                </a:solidFill>
              </a:defRPr>
            </a:lvl1pPr>
          </a:lstStyle>
          <a:p>
            <a:r>
              <a:t>Click to edit Master title style</a:t>
            </a:r>
          </a:p>
        </p:txBody>
      </p:sp>
      <p:sp>
        <p:nvSpPr>
          <p:cNvPr id="46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6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4" name="Graphic 4" descr="Graphic 4"/>
          <p:cNvPicPr>
            <a:picLocks noChangeAspect="1"/>
          </p:cNvPicPr>
          <p:nvPr/>
        </p:nvPicPr>
        <p:blipFill>
          <a:blip r:embed="rId2"/>
          <a:stretch>
            <a:fillRect/>
          </a:stretch>
        </p:blipFill>
        <p:spPr>
          <a:xfrm>
            <a:off x="782305" y="1897061"/>
            <a:ext cx="539980" cy="343047"/>
          </a:xfrm>
          <a:prstGeom prst="rect">
            <a:avLst/>
          </a:prstGeom>
          <a:ln w="12700">
            <a:miter lim="400000"/>
          </a:ln>
        </p:spPr>
      </p:pic>
      <p:sp>
        <p:nvSpPr>
          <p:cNvPr id="465"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6"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6"/>
                </a:solidFill>
              </a:defRPr>
            </a:pPr>
            <a:endParaRPr/>
          </a:p>
        </p:txBody>
      </p:sp>
      <p:pic>
        <p:nvPicPr>
          <p:cNvPr id="467" name="Graphic 15" descr="Graphic 15"/>
          <p:cNvPicPr>
            <a:picLocks noChangeAspect="1"/>
          </p:cNvPicPr>
          <p:nvPr/>
        </p:nvPicPr>
        <p:blipFill>
          <a:blip r:embed="rId2"/>
          <a:stretch>
            <a:fillRect/>
          </a:stretch>
        </p:blipFill>
        <p:spPr>
          <a:xfrm>
            <a:off x="782305" y="4097821"/>
            <a:ext cx="539980" cy="343047"/>
          </a:xfrm>
          <a:prstGeom prst="rect">
            <a:avLst/>
          </a:prstGeom>
          <a:ln w="12700">
            <a:miter lim="400000"/>
          </a:ln>
        </p:spPr>
      </p:pic>
      <p:sp>
        <p:nvSpPr>
          <p:cNvPr id="468"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69"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0" name="Graphic 22" descr="Graphic 22"/>
          <p:cNvPicPr>
            <a:picLocks noChangeAspect="1"/>
          </p:cNvPicPr>
          <p:nvPr/>
        </p:nvPicPr>
        <p:blipFill>
          <a:blip r:embed="rId2"/>
          <a:stretch>
            <a:fillRect/>
          </a:stretch>
        </p:blipFill>
        <p:spPr>
          <a:xfrm>
            <a:off x="6113721" y="1897061"/>
            <a:ext cx="539980" cy="343047"/>
          </a:xfrm>
          <a:prstGeom prst="rect">
            <a:avLst/>
          </a:prstGeom>
          <a:ln w="12700">
            <a:miter lim="400000"/>
          </a:ln>
        </p:spPr>
      </p:pic>
      <p:sp>
        <p:nvSpPr>
          <p:cNvPr id="471"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6"/>
                </a:solidFill>
                <a:latin typeface="Baskerville"/>
                <a:ea typeface="Baskerville"/>
                <a:cs typeface="Baskerville"/>
                <a:sym typeface="Baskerville"/>
              </a:defRPr>
            </a:lvl1pPr>
          </a:lstStyle>
          <a:p>
            <a:r>
              <a:t>XXX</a:t>
            </a:r>
          </a:p>
        </p:txBody>
      </p:sp>
      <p:sp>
        <p:nvSpPr>
          <p:cNvPr id="472"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6"/>
                </a:solidFill>
              </a:defRPr>
            </a:pPr>
            <a:endParaRPr/>
          </a:p>
        </p:txBody>
      </p:sp>
      <p:pic>
        <p:nvPicPr>
          <p:cNvPr id="473" name="Graphic 25" descr="Graphic 25"/>
          <p:cNvPicPr>
            <a:picLocks noChangeAspect="1"/>
          </p:cNvPicPr>
          <p:nvPr/>
        </p:nvPicPr>
        <p:blipFill>
          <a:blip r:embed="rId2"/>
          <a:stretch>
            <a:fillRect/>
          </a:stretch>
        </p:blipFill>
        <p:spPr>
          <a:xfrm>
            <a:off x="6113721" y="4097821"/>
            <a:ext cx="539980" cy="343047"/>
          </a:xfrm>
          <a:prstGeom prst="rect">
            <a:avLst/>
          </a:prstGeom>
          <a:ln w="12700">
            <a:miter lim="400000"/>
          </a:ln>
        </p:spPr>
      </p:pic>
      <p:sp>
        <p:nvSpPr>
          <p:cNvPr id="474" name="Slide Number"/>
          <p:cNvSpPr txBox="1">
            <a:spLocks noGrp="1"/>
          </p:cNvSpPr>
          <p:nvPr>
            <p:ph type="sldNum" sz="quarter" idx="2"/>
          </p:nvPr>
        </p:nvSpPr>
        <p:spPr>
          <a:prstGeom prst="rect">
            <a:avLst/>
          </a:prstGeom>
        </p:spPr>
        <p:txBody>
          <a:bodyPr/>
          <a:lstStyle>
            <a:lvl1pPr>
              <a:defRPr>
                <a:solidFill>
                  <a:schemeClr val="accent6"/>
                </a:solidFill>
              </a:defRPr>
            </a:lvl1p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8_Custom Layout">
    <p:bg>
      <p:bgPr>
        <a:solidFill>
          <a:schemeClr val="accent3"/>
        </a:solidFill>
        <a:effectLst/>
      </p:bgPr>
    </p:bg>
    <p:spTree>
      <p:nvGrpSpPr>
        <p:cNvPr id="1" name=""/>
        <p:cNvGrpSpPr/>
        <p:nvPr/>
      </p:nvGrpSpPr>
      <p:grpSpPr>
        <a:xfrm>
          <a:off x="0" y="0"/>
          <a:ext cx="0" cy="0"/>
          <a:chOff x="0" y="0"/>
          <a:chExt cx="0" cy="0"/>
        </a:xfrm>
      </p:grpSpPr>
      <p:sp>
        <p:nvSpPr>
          <p:cNvPr id="481" name="Click to edit Master title style"/>
          <p:cNvSpPr txBox="1">
            <a:spLocks noGrp="1"/>
          </p:cNvSpPr>
          <p:nvPr>
            <p:ph type="title" hasCustomPrompt="1"/>
          </p:nvPr>
        </p:nvSpPr>
        <p:spPr>
          <a:xfrm>
            <a:off x="689316" y="555919"/>
            <a:ext cx="9997735" cy="987066"/>
          </a:xfrm>
          <a:prstGeom prst="rect">
            <a:avLst/>
          </a:prstGeom>
        </p:spPr>
        <p:txBody>
          <a:bodyPr/>
          <a:lstStyle>
            <a:lvl1pPr>
              <a:defRPr>
                <a:solidFill>
                  <a:schemeClr val="accent5"/>
                </a:solidFill>
              </a:defRPr>
            </a:lvl1pPr>
          </a:lstStyle>
          <a:p>
            <a:r>
              <a:t>Click to edit Master title style</a:t>
            </a:r>
          </a:p>
        </p:txBody>
      </p:sp>
      <p:sp>
        <p:nvSpPr>
          <p:cNvPr id="482" name="Body Level One…"/>
          <p:cNvSpPr txBox="1">
            <a:spLocks noGrp="1"/>
          </p:cNvSpPr>
          <p:nvPr>
            <p:ph type="body" sz="quarter" idx="1" hasCustomPrompt="1"/>
          </p:nvPr>
        </p:nvSpPr>
        <p:spPr>
          <a:xfrm>
            <a:off x="689316"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r>
              <a:t>XXX</a:t>
            </a:r>
          </a:p>
          <a:p>
            <a:pPr lvl="1"/>
            <a:endParaRPr/>
          </a:p>
          <a:p>
            <a:pPr lvl="2"/>
            <a:endParaRPr/>
          </a:p>
          <a:p>
            <a:pPr lvl="3"/>
            <a:endParaRPr/>
          </a:p>
          <a:p>
            <a:pPr lvl="4"/>
            <a:endParaRPr/>
          </a:p>
        </p:txBody>
      </p:sp>
      <p:sp>
        <p:nvSpPr>
          <p:cNvPr id="483" name="Text Placeholder 5"/>
          <p:cNvSpPr>
            <a:spLocks noGrp="1"/>
          </p:cNvSpPr>
          <p:nvPr>
            <p:ph type="body" sz="quarter" idx="21"/>
          </p:nvPr>
        </p:nvSpPr>
        <p:spPr>
          <a:xfrm>
            <a:off x="689317" y="2327418"/>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4" name="Text Placeholder 5"/>
          <p:cNvSpPr>
            <a:spLocks noGrp="1"/>
          </p:cNvSpPr>
          <p:nvPr>
            <p:ph type="body" sz="quarter" idx="22" hasCustomPrompt="1"/>
          </p:nvPr>
        </p:nvSpPr>
        <p:spPr>
          <a:xfrm>
            <a:off x="689317" y="4956128"/>
            <a:ext cx="4825220"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5" name="Text Placeholder 5"/>
          <p:cNvSpPr>
            <a:spLocks noGrp="1"/>
          </p:cNvSpPr>
          <p:nvPr>
            <p:ph type="body" sz="quarter" idx="23"/>
          </p:nvPr>
        </p:nvSpPr>
        <p:spPr>
          <a:xfrm>
            <a:off x="689317" y="4528177"/>
            <a:ext cx="4825220" cy="338555"/>
          </a:xfrm>
          <a:prstGeom prst="rect">
            <a:avLst/>
          </a:prstGeom>
        </p:spPr>
        <p:txBody>
          <a:bodyPr>
            <a:normAutofit/>
          </a:bodyPr>
          <a:lstStyle/>
          <a:p>
            <a:pPr marL="0" indent="0">
              <a:buSzTx/>
              <a:buFontTx/>
              <a:buNone/>
              <a:defRPr>
                <a:solidFill>
                  <a:schemeClr val="accent5"/>
                </a:solidFill>
              </a:defRPr>
            </a:pPr>
            <a:endParaRPr/>
          </a:p>
        </p:txBody>
      </p:sp>
      <p:sp>
        <p:nvSpPr>
          <p:cNvPr id="486" name="Text Placeholder 5"/>
          <p:cNvSpPr>
            <a:spLocks noGrp="1"/>
          </p:cNvSpPr>
          <p:nvPr>
            <p:ph type="body" sz="quarter" idx="24" hasCustomPrompt="1"/>
          </p:nvPr>
        </p:nvSpPr>
        <p:spPr>
          <a:xfrm>
            <a:off x="6020732" y="2755369"/>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7" name="Text Placeholder 5"/>
          <p:cNvSpPr>
            <a:spLocks noGrp="1"/>
          </p:cNvSpPr>
          <p:nvPr>
            <p:ph type="body" sz="quarter" idx="25"/>
          </p:nvPr>
        </p:nvSpPr>
        <p:spPr>
          <a:xfrm>
            <a:off x="6020732" y="2327418"/>
            <a:ext cx="4825221" cy="338555"/>
          </a:xfrm>
          <a:prstGeom prst="rect">
            <a:avLst/>
          </a:prstGeom>
        </p:spPr>
        <p:txBody>
          <a:bodyPr>
            <a:normAutofit/>
          </a:bodyPr>
          <a:lstStyle/>
          <a:p>
            <a:pPr marL="0" indent="0">
              <a:buSzTx/>
              <a:buFontTx/>
              <a:buNone/>
              <a:defRPr>
                <a:solidFill>
                  <a:schemeClr val="accent5"/>
                </a:solidFill>
              </a:defRPr>
            </a:pPr>
            <a:endParaRPr/>
          </a:p>
        </p:txBody>
      </p:sp>
      <p:sp>
        <p:nvSpPr>
          <p:cNvPr id="488" name="Text Placeholder 5"/>
          <p:cNvSpPr>
            <a:spLocks noGrp="1"/>
          </p:cNvSpPr>
          <p:nvPr>
            <p:ph type="body" sz="quarter" idx="26" hasCustomPrompt="1"/>
          </p:nvPr>
        </p:nvSpPr>
        <p:spPr>
          <a:xfrm>
            <a:off x="6020732" y="4956128"/>
            <a:ext cx="4825221" cy="923331"/>
          </a:xfrm>
          <a:prstGeom prst="rect">
            <a:avLst/>
          </a:prstGeom>
        </p:spPr>
        <p:txBody>
          <a:bodyPr>
            <a:normAutofit/>
          </a:bodyPr>
          <a:lstStyle>
            <a:lvl1pPr marL="0" indent="0">
              <a:buSzTx/>
              <a:buFontTx/>
              <a:buNone/>
              <a:defRPr sz="5400">
                <a:solidFill>
                  <a:schemeClr val="accent5"/>
                </a:solidFill>
                <a:latin typeface="Baskerville"/>
                <a:ea typeface="Baskerville"/>
                <a:cs typeface="Baskerville"/>
                <a:sym typeface="Baskerville"/>
              </a:defRPr>
            </a:lvl1pPr>
          </a:lstStyle>
          <a:p>
            <a:r>
              <a:t>XXX</a:t>
            </a:r>
          </a:p>
        </p:txBody>
      </p:sp>
      <p:sp>
        <p:nvSpPr>
          <p:cNvPr id="489" name="Text Placeholder 5"/>
          <p:cNvSpPr>
            <a:spLocks noGrp="1"/>
          </p:cNvSpPr>
          <p:nvPr>
            <p:ph type="body" sz="quarter" idx="27"/>
          </p:nvPr>
        </p:nvSpPr>
        <p:spPr>
          <a:xfrm>
            <a:off x="6020732" y="4528177"/>
            <a:ext cx="4825221" cy="338555"/>
          </a:xfrm>
          <a:prstGeom prst="rect">
            <a:avLst/>
          </a:prstGeom>
        </p:spPr>
        <p:txBody>
          <a:bodyPr>
            <a:normAutofit/>
          </a:bodyPr>
          <a:lstStyle/>
          <a:p>
            <a:pPr marL="0" indent="0">
              <a:buSzTx/>
              <a:buFontTx/>
              <a:buNone/>
              <a:defRPr>
                <a:solidFill>
                  <a:schemeClr val="accent5"/>
                </a:solidFill>
              </a:defRPr>
            </a:pPr>
            <a:endParaRPr/>
          </a:p>
        </p:txBody>
      </p:sp>
      <p:pic>
        <p:nvPicPr>
          <p:cNvPr id="490" name="Graphic 33" descr="Graphic 33"/>
          <p:cNvPicPr>
            <a:picLocks noChangeAspect="1"/>
          </p:cNvPicPr>
          <p:nvPr/>
        </p:nvPicPr>
        <p:blipFill>
          <a:blip r:embed="rId2"/>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stretch>
            <a:fillRect/>
          </a:stretch>
        </p:blipFill>
        <p:spPr>
          <a:xfrm>
            <a:off x="6113721" y="4097821"/>
            <a:ext cx="539980" cy="343047"/>
          </a:xfrm>
          <a:prstGeom prst="rect">
            <a:avLst/>
          </a:prstGeom>
          <a:ln w="12700">
            <a:miter lim="400000"/>
          </a:ln>
        </p:spPr>
      </p:pic>
      <p:sp>
        <p:nvSpPr>
          <p:cNvPr id="495" name="Slide Number"/>
          <p:cNvSpPr txBox="1">
            <a:spLocks noGrp="1"/>
          </p:cNvSpPr>
          <p:nvPr>
            <p:ph type="sldNum" sz="quarter" idx="2"/>
          </p:nvPr>
        </p:nvSpPr>
        <p:spPr>
          <a:prstGeom prst="rect">
            <a:avLst/>
          </a:prstGeom>
        </p:spPr>
        <p:txBody>
          <a:bodyPr/>
          <a:lstStyle>
            <a:lvl1pPr>
              <a:defRPr>
                <a:solidFill>
                  <a:schemeClr val="accent5"/>
                </a:solidFill>
              </a:defRPr>
            </a:lvl1p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29_Custom Layout">
    <p:bg>
      <p:bgPr>
        <a:solidFill>
          <a:schemeClr val="accent3"/>
        </a:solidFill>
        <a:effectLst/>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srcRect l="33702" t="24850" b="8676"/>
          <a:stretch>
            <a:fillRect/>
          </a:stretch>
        </p:blipFill>
        <p:spPr>
          <a:xfrm>
            <a:off x="-2" y="-2"/>
            <a:ext cx="6042343" cy="6211145"/>
          </a:xfrm>
          <a:prstGeom prst="rect">
            <a:avLst/>
          </a:prstGeom>
          <a:ln w="12700">
            <a:miter lim="400000"/>
          </a:ln>
        </p:spPr>
      </p:pic>
      <p:sp>
        <p:nvSpPr>
          <p:cNvPr id="503" name="Experiencethe Shift"/>
          <p:cNvSpPr txBox="1">
            <a:spLocks noGrp="1"/>
          </p:cNvSpPr>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r>
              <a:t>Experiencethe Shift</a:t>
            </a:r>
          </a:p>
        </p:txBody>
      </p:sp>
      <p:sp>
        <p:nvSpPr>
          <p:cNvPr id="504" name="Body Level One…"/>
          <p:cNvSpPr txBox="1">
            <a:spLocks noGrp="1"/>
          </p:cNvSpPr>
          <p:nvPr>
            <p:ph type="body" sz="quarter" idx="1" hasCustomPrompt="1"/>
          </p:nvPr>
        </p:nvSpPr>
        <p:spPr>
          <a:xfrm>
            <a:off x="5335818" y="3995556"/>
            <a:ext cx="5905579" cy="400111"/>
          </a:xfrm>
          <a:prstGeom prst="rect">
            <a:avLst/>
          </a:prstGeom>
        </p:spPr>
        <p:txBody>
          <a:bodyPr>
            <a:normAutofit/>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r>
              <a:t>Name Surname</a:t>
            </a:r>
          </a:p>
          <a:p>
            <a:pPr lvl="1"/>
            <a:endParaRPr/>
          </a:p>
          <a:p>
            <a:pPr lvl="2"/>
            <a:endParaRPr/>
          </a:p>
          <a:p>
            <a:pPr lvl="3"/>
            <a:endParaRPr/>
          </a:p>
          <a:p>
            <a:pPr lvl="4"/>
            <a:endParaRPr/>
          </a:p>
        </p:txBody>
      </p:sp>
      <p:sp>
        <p:nvSpPr>
          <p:cNvPr id="505" name="Text Placeholder 5"/>
          <p:cNvSpPr>
            <a:spLocks noGrp="1"/>
          </p:cNvSpPr>
          <p:nvPr>
            <p:ph type="body" sz="quarter" idx="21" hasCustomPrompt="1"/>
          </p:nvPr>
        </p:nvSpPr>
        <p:spPr>
          <a:xfrm>
            <a:off x="5335818" y="5071902"/>
            <a:ext cx="5905579" cy="538610"/>
          </a:xfrm>
          <a:prstGeom prst="rect">
            <a:avLst/>
          </a:prstGeom>
        </p:spPr>
        <p:txBody>
          <a:bodyPr>
            <a:normAutofit/>
          </a:bodyPr>
          <a:lstStyle>
            <a:lvl1pPr marL="0" indent="0">
              <a:spcBef>
                <a:spcPts val="600"/>
              </a:spcBef>
              <a:buSzTx/>
              <a:buFontTx/>
              <a:buNone/>
              <a:defRPr sz="1200">
                <a:solidFill>
                  <a:schemeClr val="accent4"/>
                </a:solidFill>
              </a:defRPr>
            </a:lvl1pPr>
          </a:lstStyle>
          <a:p>
            <a:r>
              <a:t>name.surname@example.com
+420 777 888 999</a:t>
            </a:r>
          </a:p>
        </p:txBody>
      </p:sp>
      <p:sp>
        <p:nvSpPr>
          <p:cNvPr id="506" name="Text Placeholder 5"/>
          <p:cNvSpPr>
            <a:spLocks noGrp="1"/>
          </p:cNvSpPr>
          <p:nvPr>
            <p:ph type="body" sz="quarter" idx="22" hasCustomPrompt="1"/>
          </p:nvPr>
        </p:nvSpPr>
        <p:spPr>
          <a:xfrm>
            <a:off x="5335818" y="4480978"/>
            <a:ext cx="5905579" cy="277000"/>
          </a:xfrm>
          <a:prstGeom prst="rect">
            <a:avLst/>
          </a:prstGeom>
        </p:spPr>
        <p:txBody>
          <a:bodyPr>
            <a:normAutofit/>
          </a:bodyPr>
          <a:lstStyle>
            <a:lvl1pPr marL="0" indent="0">
              <a:buSzTx/>
              <a:buFontTx/>
              <a:buNone/>
              <a:defRPr sz="1200">
                <a:solidFill>
                  <a:schemeClr val="accent2"/>
                </a:solidFill>
              </a:defRPr>
            </a:lvl1pPr>
          </a:lstStyle>
          <a:p>
            <a:r>
              <a:t>Position</a:t>
            </a:r>
          </a:p>
        </p:txBody>
      </p:sp>
      <p:pic>
        <p:nvPicPr>
          <p:cNvPr id="507" name="Graphic 2" descr="Graphic 2"/>
          <p:cNvPicPr>
            <a:picLocks noChangeAspect="1"/>
          </p:cNvPicPr>
          <p:nvPr/>
        </p:nvPicPr>
        <p:blipFill>
          <a:blip r:embed="rId3"/>
          <a:stretch>
            <a:fillRect/>
          </a:stretch>
        </p:blipFill>
        <p:spPr>
          <a:xfrm>
            <a:off x="381739" y="5610512"/>
            <a:ext cx="2194239" cy="807405"/>
          </a:xfrm>
          <a:prstGeom prst="rect">
            <a:avLst/>
          </a:prstGeom>
          <a:ln w="12700">
            <a:miter lim="400000"/>
          </a:ln>
        </p:spPr>
      </p:pic>
      <p:sp>
        <p:nvSpPr>
          <p:cNvPr id="508"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31_Custom Layout">
    <p:bg>
      <p:bgPr>
        <a:solidFill>
          <a:schemeClr val="accent3"/>
        </a:solidFill>
        <a:effectLst/>
      </p:bgPr>
    </p:bg>
    <p:spTree>
      <p:nvGrpSpPr>
        <p:cNvPr id="1" name=""/>
        <p:cNvGrpSpPr/>
        <p:nvPr/>
      </p:nvGrpSpPr>
      <p:grpSpPr>
        <a:xfrm>
          <a:off x="0" y="0"/>
          <a:ext cx="0" cy="0"/>
          <a:chOff x="0" y="0"/>
          <a:chExt cx="0" cy="0"/>
        </a:xfrm>
      </p:grpSpPr>
      <p:sp>
        <p:nvSpPr>
          <p:cNvPr id="57" name="Picture Placeholder 6"/>
          <p:cNvSpPr>
            <a:spLocks noGrp="1"/>
          </p:cNvSpPr>
          <p:nvPr>
            <p:ph type="pic" idx="21"/>
          </p:nvPr>
        </p:nvSpPr>
        <p:spPr>
          <a:xfrm>
            <a:off x="5918679" y="0"/>
            <a:ext cx="6273321" cy="6858000"/>
          </a:xfrm>
          <a:prstGeom prst="rect">
            <a:avLst/>
          </a:prstGeom>
        </p:spPr>
        <p:txBody>
          <a:bodyPr lIns="91439" rIns="91439"/>
          <a:lstStyle/>
          <a:p>
            <a:endParaRPr/>
          </a:p>
        </p:txBody>
      </p:sp>
      <p:sp>
        <p:nvSpPr>
          <p:cNvPr id="58" name="Hello there,I’m a title slide"/>
          <p:cNvSpPr txBox="1">
            <a:spLocks noGrp="1"/>
          </p:cNvSpPr>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r>
              <a:t>Hello there,I’m a title slide</a:t>
            </a:r>
          </a:p>
        </p:txBody>
      </p:sp>
      <p:sp>
        <p:nvSpPr>
          <p:cNvPr id="59" name="Body Level One…"/>
          <p:cNvSpPr txBox="1">
            <a:spLocks noGrp="1"/>
          </p:cNvSpPr>
          <p:nvPr>
            <p:ph type="body" sz="quarter" idx="1" hasCustomPrompt="1"/>
          </p:nvPr>
        </p:nvSpPr>
        <p:spPr>
          <a:xfrm>
            <a:off x="640029" y="4320873"/>
            <a:ext cx="3749160" cy="351141"/>
          </a:xfrm>
          <a:prstGeom prst="rect">
            <a:avLst/>
          </a:prstGeom>
        </p:spPr>
        <p:txBody>
          <a:bodyPr>
            <a:normAutofit/>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r>
              <a:t>XX - XX - XXXX</a:t>
            </a:r>
          </a:p>
          <a:p>
            <a:pPr lvl="1"/>
            <a:endParaRPr/>
          </a:p>
          <a:p>
            <a:pPr lvl="2"/>
            <a:endParaRPr/>
          </a:p>
          <a:p>
            <a:pPr lvl="3"/>
            <a:endParaRPr/>
          </a:p>
          <a:p>
            <a:pPr lvl="4"/>
            <a:endParaRPr/>
          </a:p>
        </p:txBody>
      </p:sp>
      <p:pic>
        <p:nvPicPr>
          <p:cNvPr id="60" name="Graphic 3" descr="Graphic 3"/>
          <p:cNvPicPr>
            <a:picLocks noChangeAspect="1"/>
          </p:cNvPicPr>
          <p:nvPr/>
        </p:nvPicPr>
        <p:blipFill>
          <a:blip r:embed="rId2"/>
          <a:stretch>
            <a:fillRect/>
          </a:stretch>
        </p:blipFill>
        <p:spPr>
          <a:xfrm>
            <a:off x="640027" y="721077"/>
            <a:ext cx="592856" cy="663063"/>
          </a:xfrm>
          <a:prstGeom prst="rect">
            <a:avLst/>
          </a:prstGeom>
          <a:ln w="12700">
            <a:miter lim="400000"/>
          </a:ln>
        </p:spPr>
      </p:pic>
      <p:sp>
        <p:nvSpPr>
          <p:cNvPr id="61" name="Slide Number"/>
          <p:cNvSpPr txBox="1">
            <a:spLocks noGrp="1"/>
          </p:cNvSpPr>
          <p:nvPr>
            <p:ph type="sldNum" sz="quarter" idx="2"/>
          </p:nvPr>
        </p:nvSpPr>
        <p:spPr>
          <a:xfrm>
            <a:off x="73152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26_Custom Layout">
    <p:spTree>
      <p:nvGrpSpPr>
        <p:cNvPr id="1" name=""/>
        <p:cNvGrpSpPr/>
        <p:nvPr/>
      </p:nvGrpSpPr>
      <p:grpSpPr>
        <a:xfrm>
          <a:off x="0" y="0"/>
          <a:ext cx="0" cy="0"/>
          <a:chOff x="0" y="0"/>
          <a:chExt cx="0" cy="0"/>
        </a:xfrm>
      </p:grpSpPr>
      <p:sp>
        <p:nvSpPr>
          <p:cNvPr id="68"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6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1_Custom Layout">
    <p:spTree>
      <p:nvGrpSpPr>
        <p:cNvPr id="1" name=""/>
        <p:cNvGrpSpPr/>
        <p:nvPr/>
      </p:nvGrpSpPr>
      <p:grpSpPr>
        <a:xfrm>
          <a:off x="0" y="0"/>
          <a:ext cx="0" cy="0"/>
          <a:chOff x="0" y="0"/>
          <a:chExt cx="0" cy="0"/>
        </a:xfrm>
      </p:grpSpPr>
      <p:sp>
        <p:nvSpPr>
          <p:cNvPr id="76" name="Body Level One…"/>
          <p:cNvSpPr txBox="1">
            <a:spLocks noGrp="1"/>
          </p:cNvSpPr>
          <p:nvPr>
            <p:ph type="body" sz="quarter" idx="1"/>
          </p:nvPr>
        </p:nvSpPr>
        <p:spPr>
          <a:xfrm>
            <a:off x="689316" y="1760393"/>
            <a:ext cx="8525023"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2_Custom Layout">
    <p:spTree>
      <p:nvGrpSpPr>
        <p:cNvPr id="1" name=""/>
        <p:cNvGrpSpPr/>
        <p:nvPr/>
      </p:nvGrpSpPr>
      <p:grpSpPr>
        <a:xfrm>
          <a:off x="0" y="0"/>
          <a:ext cx="0" cy="0"/>
          <a:chOff x="0" y="0"/>
          <a:chExt cx="0" cy="0"/>
        </a:xfrm>
      </p:grpSpPr>
      <p:sp>
        <p:nvSpPr>
          <p:cNvPr id="85" name="Body Level One…"/>
          <p:cNvSpPr txBox="1">
            <a:spLocks noGrp="1"/>
          </p:cNvSpPr>
          <p:nvPr>
            <p:ph type="body" sz="quarter" idx="1"/>
          </p:nvPr>
        </p:nvSpPr>
        <p:spPr>
          <a:xfrm>
            <a:off x="689314" y="1760393"/>
            <a:ext cx="5406687" cy="1641476"/>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6" name="Text Placeholder 5"/>
          <p:cNvSpPr>
            <a:spLocks noGrp="1"/>
          </p:cNvSpPr>
          <p:nvPr>
            <p:ph type="body" sz="quarter" idx="21"/>
          </p:nvPr>
        </p:nvSpPr>
        <p:spPr>
          <a:xfrm>
            <a:off x="6357347" y="1760393"/>
            <a:ext cx="5312140" cy="1641476"/>
          </a:xfrm>
          <a:prstGeom prst="rect">
            <a:avLst/>
          </a:prstGeom>
        </p:spPr>
        <p:txBody>
          <a:bodyPr>
            <a:normAutofit/>
          </a:bodyPr>
          <a:lstStyle/>
          <a:p>
            <a:endParaRPr/>
          </a:p>
        </p:txBody>
      </p:sp>
      <p:sp>
        <p:nvSpPr>
          <p:cNvPr id="87"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22_Custom Layout">
    <p:spTree>
      <p:nvGrpSpPr>
        <p:cNvPr id="1" name=""/>
        <p:cNvGrpSpPr/>
        <p:nvPr/>
      </p:nvGrpSpPr>
      <p:grpSpPr>
        <a:xfrm>
          <a:off x="0" y="0"/>
          <a:ext cx="0" cy="0"/>
          <a:chOff x="0" y="0"/>
          <a:chExt cx="0" cy="0"/>
        </a:xfrm>
      </p:grpSpPr>
      <p:sp>
        <p:nvSpPr>
          <p:cNvPr id="95" name="Lorem ipsum dolor sit amet, consectetur."/>
          <p:cNvSpPr txBox="1">
            <a:spLocks noGrp="1"/>
          </p:cNvSpPr>
          <p:nvPr>
            <p:ph type="title" hasCustomPrompt="1"/>
          </p:nvPr>
        </p:nvSpPr>
        <p:spPr>
          <a:prstGeom prst="rect">
            <a:avLst/>
          </a:prstGeom>
        </p:spPr>
        <p:txBody>
          <a:bodyPr/>
          <a:lstStyle/>
          <a:p>
            <a:r>
              <a:t>Lorem ipsum dolor sit amet, consectetur.</a:t>
            </a:r>
          </a:p>
        </p:txBody>
      </p:sp>
      <p:sp>
        <p:nvSpPr>
          <p:cNvPr id="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47"/>
          <a:stretch>
            <a:fillRect/>
          </a:stretch>
        </p:blipFill>
        <p:spPr>
          <a:xfrm>
            <a:off x="11203906" y="555919"/>
            <a:ext cx="465579" cy="520714"/>
          </a:xfrm>
          <a:prstGeom prst="rect">
            <a:avLst/>
          </a:prstGeom>
          <a:ln w="12700">
            <a:miter lim="400000"/>
          </a:ln>
        </p:spPr>
      </p:pic>
      <p:sp>
        <p:nvSpPr>
          <p:cNvPr id="3" name="Lorem ipsum dolor sit amet, consectetur."/>
          <p:cNvSpPr txBox="1">
            <a:spLocks noGrp="1"/>
          </p:cNvSpPr>
          <p:nvPr>
            <p:ph type="title" hasCustomPrompt="1"/>
          </p:nvPr>
        </p:nvSpPr>
        <p:spPr>
          <a:xfrm>
            <a:off x="689316" y="555919"/>
            <a:ext cx="10113003" cy="5438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Lorem ipsum dolor sit amet, consectetur.</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234224" y="6525098"/>
            <a:ext cx="217152" cy="202418"/>
          </a:xfrm>
          <a:prstGeom prst="rect">
            <a:avLst/>
          </a:prstGeom>
          <a:ln w="12700">
            <a:miter lim="400000"/>
          </a:ln>
        </p:spPr>
        <p:txBody>
          <a:bodyPr wrap="none" lIns="45719" rIns="45719" anchor="ctr">
            <a:spAutoFit/>
          </a:bodyPr>
          <a:lstStyle>
            <a:lvl1pPr algn="ctr">
              <a:defRPr sz="800">
                <a:solidFill>
                  <a:schemeClr val="accent3"/>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7" r:id="rId28"/>
    <p:sldLayoutId id="2147483678" r:id="rId29"/>
    <p:sldLayoutId id="2147483679" r:id="rId30"/>
    <p:sldLayoutId id="2147483680" r:id="rId31"/>
    <p:sldLayoutId id="2147483681" r:id="rId32"/>
    <p:sldLayoutId id="2147483682" r:id="rId33"/>
    <p:sldLayoutId id="2147483683" r:id="rId34"/>
    <p:sldLayoutId id="2147483684" r:id="rId35"/>
    <p:sldLayoutId id="2147483685" r:id="rId36"/>
    <p:sldLayoutId id="2147483686" r:id="rId37"/>
    <p:sldLayoutId id="2147483687" r:id="rId38"/>
    <p:sldLayoutId id="2147483688" r:id="rId39"/>
    <p:sldLayoutId id="2147483689" r:id="rId40"/>
    <p:sldLayoutId id="2147483690" r:id="rId41"/>
    <p:sldLayoutId id="2147483691" r:id="rId42"/>
    <p:sldLayoutId id="2147483692" r:id="rId43"/>
    <p:sldLayoutId id="2147483693" r:id="rId44"/>
    <p:sldLayoutId id="2147483694" r:id="rId45"/>
  </p:sldLayoutIdLst>
  <p:transition spd="med"/>
  <p:txStyles>
    <p:titleStyle>
      <a:lvl1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sz="3600" b="0" i="0" u="none" strike="noStrike" cap="none" spc="0" baseline="0">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sz="1600" b="0" i="0" u="none" strike="noStrike" cap="none" spc="0" baseline="0">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7" name="Picture Placeholder 1" descr="Picture Placeholder 1"/>
          <p:cNvPicPr>
            <a:picLocks noGrp="1" noChangeAspect="1"/>
          </p:cNvPicPr>
          <p:nvPr>
            <p:ph type="pic" idx="21"/>
          </p:nvPr>
        </p:nvPicPr>
        <p:blipFill>
          <a:blip r:embed="rId2"/>
          <a:srcRect/>
          <a:stretch>
            <a:fillRect/>
          </a:stretch>
        </p:blipFill>
        <p:spPr>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7809" y="21600"/>
                </a:lnTo>
                <a:lnTo>
                  <a:pt x="21600" y="0"/>
                </a:lnTo>
                <a:lnTo>
                  <a:pt x="0" y="0"/>
                </a:lnTo>
                <a:close/>
              </a:path>
            </a:pathLst>
          </a:custGeom>
        </p:spPr>
      </p:pic>
      <p:sp>
        <p:nvSpPr>
          <p:cNvPr id="518" name="Title 2"/>
          <p:cNvSpPr txBox="1">
            <a:spLocks noGrp="1"/>
          </p:cNvSpPr>
          <p:nvPr>
            <p:ph type="title"/>
          </p:nvPr>
        </p:nvSpPr>
        <p:spPr>
          <a:xfrm>
            <a:off x="748516" y="921274"/>
            <a:ext cx="6055242" cy="2235583"/>
          </a:xfrm>
          <a:prstGeom prst="rect">
            <a:avLst/>
          </a:prstGeom>
        </p:spPr>
        <p:txBody>
          <a:bodyPr>
            <a:normAutofit fontScale="90000"/>
          </a:bodyPr>
          <a:lstStyle/>
          <a:p>
            <a:r>
              <a:rPr lang="en-US" dirty="0"/>
              <a:t>Module 9 – NPM/Node.js</a:t>
            </a:r>
            <a:endParaRPr dirty="0"/>
          </a:p>
        </p:txBody>
      </p:sp>
      <p:sp>
        <p:nvSpPr>
          <p:cNvPr id="519" name="Text Placeholder 3"/>
          <p:cNvSpPr txBox="1">
            <a:spLocks noGrp="1"/>
          </p:cNvSpPr>
          <p:nvPr>
            <p:ph type="body" sz="quarter" idx="1"/>
          </p:nvPr>
        </p:nvSpPr>
        <p:spPr>
          <a:xfrm>
            <a:off x="748516" y="3254829"/>
            <a:ext cx="5347483" cy="1240971"/>
          </a:xfrm>
          <a:prstGeom prst="rect">
            <a:avLst/>
          </a:prstGeom>
        </p:spPr>
        <p:txBody>
          <a:bodyPr>
            <a:normAutofit/>
          </a:bodyPr>
          <a:lstStyle/>
          <a:p>
            <a:r>
              <a:rPr lang="en-US" sz="2400" dirty="0"/>
              <a:t>Introduction to NPM and Node.js</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Title 1"/>
          <p:cNvSpPr txBox="1">
            <a:spLocks noGrp="1"/>
          </p:cNvSpPr>
          <p:nvPr>
            <p:ph type="title"/>
          </p:nvPr>
        </p:nvSpPr>
        <p:spPr>
          <a:xfrm>
            <a:off x="689316" y="555919"/>
            <a:ext cx="4921072" cy="987066"/>
          </a:xfrm>
          <a:prstGeom prst="rect">
            <a:avLst/>
          </a:prstGeom>
        </p:spPr>
        <p:txBody>
          <a:bodyPr>
            <a:normAutofit/>
          </a:bodyPr>
          <a:lstStyle>
            <a:lvl1pPr defTabSz="868680">
              <a:spcBef>
                <a:spcPts val="500"/>
              </a:spcBef>
              <a:defRPr sz="3420"/>
            </a:lvl1pPr>
          </a:lstStyle>
          <a:p>
            <a:r>
              <a:rPr lang="en-US" sz="4000" dirty="0"/>
              <a:t>From last class</a:t>
            </a:r>
            <a:endParaRPr sz="4000" dirty="0"/>
          </a:p>
        </p:txBody>
      </p:sp>
      <p:sp>
        <p:nvSpPr>
          <p:cNvPr id="522" name="Text Placeholder 2"/>
          <p:cNvSpPr txBox="1">
            <a:spLocks noGrp="1"/>
          </p:cNvSpPr>
          <p:nvPr>
            <p:ph type="body" sz="half" idx="1"/>
          </p:nvPr>
        </p:nvSpPr>
        <p:spPr>
          <a:xfrm>
            <a:off x="689315" y="1882514"/>
            <a:ext cx="4921072" cy="4678428"/>
          </a:xfrm>
          <a:prstGeom prst="rect">
            <a:avLst/>
          </a:prstGeom>
        </p:spPr>
        <p:txBody>
          <a:bodyPr>
            <a:normAutofit/>
          </a:bodyPr>
          <a:lstStyle/>
          <a:p>
            <a:pPr marL="140368" indent="-140368">
              <a:buSzPct val="101000"/>
              <a:buChar char="•"/>
              <a:defRPr sz="2700"/>
            </a:pPr>
            <a:r>
              <a:rPr lang="en-US" dirty="0"/>
              <a:t>What are classes in JavaScript?</a:t>
            </a:r>
          </a:p>
          <a:p>
            <a:pPr marL="140368" indent="-140368">
              <a:buSzPct val="101000"/>
              <a:buChar char="•"/>
              <a:defRPr sz="2700"/>
            </a:pPr>
            <a:r>
              <a:rPr lang="en-US" dirty="0"/>
              <a:t>How are they different from objects?</a:t>
            </a:r>
          </a:p>
          <a:p>
            <a:pPr marL="140368" indent="-140368">
              <a:buSzPct val="101000"/>
              <a:buChar char="•"/>
              <a:defRPr sz="2700"/>
            </a:pPr>
            <a:r>
              <a:rPr lang="en-US" dirty="0"/>
              <a:t>What is a constructor in a class?</a:t>
            </a:r>
          </a:p>
          <a:p>
            <a:pPr marL="140368" indent="-140368">
              <a:buSzPct val="101000"/>
              <a:buChar char="•"/>
              <a:defRPr sz="2700"/>
            </a:pPr>
            <a:r>
              <a:rPr lang="en-US" dirty="0"/>
              <a:t>How do we do inheritance with classes?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CE81C-53FC-E198-26B3-261C484AD2F3}"/>
            </a:ext>
          </a:extLst>
        </p:cNvPr>
        <p:cNvGrpSpPr/>
        <p:nvPr/>
      </p:nvGrpSpPr>
      <p:grpSpPr>
        <a:xfrm>
          <a:off x="0" y="0"/>
          <a:ext cx="0" cy="0"/>
          <a:chOff x="0" y="0"/>
          <a:chExt cx="0" cy="0"/>
        </a:xfrm>
      </p:grpSpPr>
      <p:sp>
        <p:nvSpPr>
          <p:cNvPr id="521" name="Title 1">
            <a:extLst>
              <a:ext uri="{FF2B5EF4-FFF2-40B4-BE49-F238E27FC236}">
                <a16:creationId xmlns:a16="http://schemas.microsoft.com/office/drawing/2014/main" id="{1932CB9D-9032-B518-B4DE-D35CC7FA9543}"/>
              </a:ext>
            </a:extLst>
          </p:cNvPr>
          <p:cNvSpPr txBox="1">
            <a:spLocks noGrp="1"/>
          </p:cNvSpPr>
          <p:nvPr>
            <p:ph type="title"/>
          </p:nvPr>
        </p:nvSpPr>
        <p:spPr>
          <a:xfrm>
            <a:off x="689316" y="555919"/>
            <a:ext cx="4921072" cy="987066"/>
          </a:xfrm>
          <a:prstGeom prst="rect">
            <a:avLst/>
          </a:prstGeom>
        </p:spPr>
        <p:txBody>
          <a:bodyPr>
            <a:normAutofit/>
          </a:bodyPr>
          <a:lstStyle>
            <a:lvl1pPr defTabSz="868680">
              <a:spcBef>
                <a:spcPts val="500"/>
              </a:spcBef>
              <a:defRPr sz="3420"/>
            </a:lvl1pPr>
          </a:lstStyle>
          <a:p>
            <a:r>
              <a:rPr lang="en-US" sz="4000" dirty="0"/>
              <a:t>Class plan</a:t>
            </a:r>
            <a:endParaRPr sz="4000" dirty="0"/>
          </a:p>
        </p:txBody>
      </p:sp>
      <p:sp>
        <p:nvSpPr>
          <p:cNvPr id="522" name="Text Placeholder 2">
            <a:extLst>
              <a:ext uri="{FF2B5EF4-FFF2-40B4-BE49-F238E27FC236}">
                <a16:creationId xmlns:a16="http://schemas.microsoft.com/office/drawing/2014/main" id="{C2060A27-D034-995A-2E84-269E4A5EF56B}"/>
              </a:ext>
            </a:extLst>
          </p:cNvPr>
          <p:cNvSpPr txBox="1">
            <a:spLocks noGrp="1"/>
          </p:cNvSpPr>
          <p:nvPr>
            <p:ph type="body" sz="half" idx="1"/>
          </p:nvPr>
        </p:nvSpPr>
        <p:spPr>
          <a:xfrm>
            <a:off x="689315" y="1882514"/>
            <a:ext cx="4921072" cy="4678428"/>
          </a:xfrm>
          <a:prstGeom prst="rect">
            <a:avLst/>
          </a:prstGeom>
        </p:spPr>
        <p:txBody>
          <a:bodyPr>
            <a:normAutofit/>
          </a:bodyPr>
          <a:lstStyle/>
          <a:p>
            <a:pPr marL="140368" indent="-140368">
              <a:buSzPct val="101000"/>
              <a:buChar char="•"/>
              <a:defRPr sz="2700"/>
            </a:pPr>
            <a:r>
              <a:rPr lang="en-US" dirty="0"/>
              <a:t>What are package managers</a:t>
            </a:r>
          </a:p>
          <a:p>
            <a:pPr marL="140368" indent="-140368">
              <a:buSzPct val="101000"/>
              <a:buChar char="•"/>
              <a:defRPr sz="2700"/>
            </a:pPr>
            <a:r>
              <a:rPr lang="en-US" dirty="0"/>
              <a:t>Why do we need them</a:t>
            </a:r>
          </a:p>
          <a:p>
            <a:pPr marL="140368" indent="-140368">
              <a:buSzPct val="101000"/>
              <a:buChar char="•"/>
              <a:defRPr sz="2700"/>
            </a:pPr>
            <a:r>
              <a:rPr lang="en-US" dirty="0"/>
              <a:t>JavaScript executed outside of the browser</a:t>
            </a:r>
          </a:p>
          <a:p>
            <a:pPr marL="140368" indent="-140368">
              <a:buSzPct val="101000"/>
              <a:buChar char="•"/>
              <a:defRPr sz="2700"/>
            </a:pPr>
            <a:r>
              <a:rPr lang="en-US" dirty="0"/>
              <a:t>Introduction to </a:t>
            </a:r>
            <a:r>
              <a:rPr lang="en-US" dirty="0" err="1"/>
              <a:t>node.js</a:t>
            </a:r>
            <a:endParaRPr lang="en-US" dirty="0"/>
          </a:p>
          <a:p>
            <a:pPr marL="140368" indent="-140368">
              <a:buSzPct val="101000"/>
              <a:buChar char="•"/>
              <a:defRPr sz="2700"/>
            </a:pPr>
            <a:r>
              <a:rPr lang="en-US" dirty="0"/>
              <a:t>Working with the file system</a:t>
            </a:r>
          </a:p>
        </p:txBody>
      </p:sp>
    </p:spTree>
    <p:extLst>
      <p:ext uri="{BB962C8B-B14F-4D97-AF65-F5344CB8AC3E}">
        <p14:creationId xmlns:p14="http://schemas.microsoft.com/office/powerpoint/2010/main" val="87551274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Text Placeholder 1"/>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Modern projects use many libraries to achieve their goals</a:t>
            </a:r>
          </a:p>
          <a:p>
            <a:pPr>
              <a:defRPr sz="2600"/>
            </a:pPr>
            <a:r>
              <a:rPr lang="en-US" dirty="0"/>
              <a:t>Libraries are hard to manage</a:t>
            </a:r>
          </a:p>
          <a:p>
            <a:pPr>
              <a:defRPr sz="2600"/>
            </a:pPr>
            <a:r>
              <a:rPr lang="en-US" dirty="0"/>
              <a:t>Package managers are automatic managers for projects and their libraries</a:t>
            </a:r>
          </a:p>
          <a:p>
            <a:pPr>
              <a:defRPr sz="2600"/>
            </a:pPr>
            <a:r>
              <a:rPr lang="en-US" dirty="0"/>
              <a:t>NPM is one of the most popular package managers</a:t>
            </a:r>
          </a:p>
          <a:p>
            <a:pPr>
              <a:defRPr sz="2600"/>
            </a:pPr>
            <a:r>
              <a:rPr lang="en-US" dirty="0"/>
              <a:t>Node.js needs to be installed to use NPM</a:t>
            </a:r>
          </a:p>
        </p:txBody>
      </p:sp>
      <p:sp>
        <p:nvSpPr>
          <p:cNvPr id="525" name="Title 3"/>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Package managers</a:t>
            </a:r>
            <a:endParaRPr sz="3600"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ACFC8-4333-6F7C-EE15-44CF952EBF71}"/>
            </a:ext>
          </a:extLst>
        </p:cNvPr>
        <p:cNvGrpSpPr/>
        <p:nvPr/>
      </p:nvGrpSpPr>
      <p:grpSpPr>
        <a:xfrm>
          <a:off x="0" y="0"/>
          <a:ext cx="0" cy="0"/>
          <a:chOff x="0" y="0"/>
          <a:chExt cx="0" cy="0"/>
        </a:xfrm>
      </p:grpSpPr>
      <p:sp>
        <p:nvSpPr>
          <p:cNvPr id="524" name="Text Placeholder 1">
            <a:extLst>
              <a:ext uri="{FF2B5EF4-FFF2-40B4-BE49-F238E27FC236}">
                <a16:creationId xmlns:a16="http://schemas.microsoft.com/office/drawing/2014/main" id="{523BC809-EEC1-A0F4-0093-EA2B6B2A8597}"/>
              </a:ext>
            </a:extLst>
          </p:cNvPr>
          <p:cNvSpPr txBox="1">
            <a:spLocks noGrp="1"/>
          </p:cNvSpPr>
          <p:nvPr>
            <p:ph type="body" idx="1"/>
          </p:nvPr>
        </p:nvSpPr>
        <p:spPr>
          <a:xfrm>
            <a:off x="689314" y="1760393"/>
            <a:ext cx="10813372" cy="4680091"/>
          </a:xfrm>
          <a:prstGeom prst="rect">
            <a:avLst/>
          </a:prstGeom>
        </p:spPr>
        <p:txBody>
          <a:bodyPr>
            <a:normAutofit/>
          </a:bodyPr>
          <a:lstStyle/>
          <a:p>
            <a:pPr>
              <a:defRPr sz="2600"/>
            </a:pPr>
            <a:r>
              <a:rPr lang="en-US" dirty="0"/>
              <a:t>JavaScript as a language can be executed anywhere, if there is an engine that </a:t>
            </a:r>
            <a:r>
              <a:rPr lang="en-US"/>
              <a:t>supports it</a:t>
            </a:r>
            <a:endParaRPr lang="en-US" dirty="0"/>
          </a:p>
          <a:p>
            <a:pPr>
              <a:defRPr sz="2600"/>
            </a:pPr>
            <a:r>
              <a:rPr lang="en-US" dirty="0"/>
              <a:t>Node.js is an environment for running JavaScript on server machines</a:t>
            </a:r>
          </a:p>
          <a:p>
            <a:pPr>
              <a:defRPr sz="2600"/>
            </a:pPr>
            <a:r>
              <a:rPr lang="en-US" dirty="0"/>
              <a:t>This means that we can run JavaScript outside of the browser and access the machine where JavaScript is being executed at</a:t>
            </a:r>
          </a:p>
          <a:p>
            <a:pPr>
              <a:defRPr sz="2600"/>
            </a:pPr>
            <a:r>
              <a:rPr lang="en-US" dirty="0"/>
              <a:t>Node.js is used for building back-end applications with JavaScript</a:t>
            </a:r>
          </a:p>
        </p:txBody>
      </p:sp>
      <p:sp>
        <p:nvSpPr>
          <p:cNvPr id="525" name="Title 3">
            <a:extLst>
              <a:ext uri="{FF2B5EF4-FFF2-40B4-BE49-F238E27FC236}">
                <a16:creationId xmlns:a16="http://schemas.microsoft.com/office/drawing/2014/main" id="{5F816472-44BF-8E25-AFB3-D9F0D92D42AD}"/>
              </a:ext>
            </a:extLst>
          </p:cNvPr>
          <p:cNvSpPr txBox="1">
            <a:spLocks noGrp="1"/>
          </p:cNvSpPr>
          <p:nvPr>
            <p:ph type="title"/>
          </p:nvPr>
        </p:nvSpPr>
        <p:spPr>
          <a:xfrm>
            <a:off x="689316" y="555919"/>
            <a:ext cx="10113003" cy="880995"/>
          </a:xfrm>
          <a:prstGeom prst="rect">
            <a:avLst/>
          </a:prstGeom>
        </p:spPr>
        <p:txBody>
          <a:bodyPr>
            <a:normAutofit/>
          </a:bodyPr>
          <a:lstStyle>
            <a:lvl1pPr defTabSz="804672">
              <a:spcBef>
                <a:spcPts val="500"/>
              </a:spcBef>
              <a:defRPr sz="3168"/>
            </a:lvl1pPr>
          </a:lstStyle>
          <a:p>
            <a:r>
              <a:rPr lang="en-US" sz="3600" dirty="0"/>
              <a:t>Node.js</a:t>
            </a:r>
            <a:endParaRPr sz="3600" dirty="0"/>
          </a:p>
        </p:txBody>
      </p:sp>
    </p:spTree>
    <p:extLst>
      <p:ext uri="{BB962C8B-B14F-4D97-AF65-F5344CB8AC3E}">
        <p14:creationId xmlns:p14="http://schemas.microsoft.com/office/powerpoint/2010/main" val="102449694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Title 1"/>
          <p:cNvSpPr txBox="1">
            <a:spLocks noGrp="1"/>
          </p:cNvSpPr>
          <p:nvPr>
            <p:ph type="title"/>
          </p:nvPr>
        </p:nvSpPr>
        <p:spPr>
          <a:xfrm>
            <a:off x="5499103" y="2852277"/>
            <a:ext cx="5905579" cy="1153445"/>
          </a:xfrm>
          <a:prstGeom prst="rect">
            <a:avLst/>
          </a:prstGeom>
        </p:spPr>
        <p:txBody>
          <a:bodyPr/>
          <a:lstStyle/>
          <a:p>
            <a:pPr>
              <a:defRPr>
                <a:solidFill>
                  <a:schemeClr val="accent5"/>
                </a:solidFill>
              </a:defRPr>
            </a:pPr>
            <a:r>
              <a:rPr dirty="0">
                <a:solidFill>
                  <a:schemeClr val="accent4"/>
                </a:solidFill>
              </a:rPr>
              <a:t>Questions?</a:t>
            </a:r>
          </a:p>
        </p:txBody>
      </p:sp>
    </p:spTree>
  </p:cSld>
  <p:clrMapOvr>
    <a:masterClrMapping/>
  </p:clrMapOvr>
  <p:transition spd="med"/>
</p:sld>
</file>

<file path=ppt/theme/theme1.xml><?xml version="1.0" encoding="utf-8"?>
<a:theme xmlns:a="http://schemas.openxmlformats.org/drawingml/2006/main"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Helvetica"/>
        <a:ea typeface="Helvetica"/>
        <a:cs typeface="Helvetica"/>
      </a:majorFont>
      <a:minorFont>
        <a:latin typeface="Calibri"/>
        <a:ea typeface="Calibri"/>
        <a:cs typeface="Calibri"/>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185</Words>
  <Application>Microsoft Macintosh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Baskerville</vt:lpstr>
      <vt:lpstr>Calibri</vt:lpstr>
      <vt:lpstr>1_Office Theme</vt:lpstr>
      <vt:lpstr>Module 9 – NPM/Node.js</vt:lpstr>
      <vt:lpstr>From last class</vt:lpstr>
      <vt:lpstr>Class plan</vt:lpstr>
      <vt:lpstr>Package managers</vt:lpstr>
      <vt:lpstr>Node.js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Ivo Kostovski</cp:lastModifiedBy>
  <cp:revision>6</cp:revision>
  <dcterms:modified xsi:type="dcterms:W3CDTF">2025-01-10T22:16:09Z</dcterms:modified>
</cp:coreProperties>
</file>