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76" r:id="rId4"/>
    <p:sldId id="258" r:id="rId5"/>
    <p:sldId id="274" r:id="rId6"/>
    <p:sldId id="273" r:id="rId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FEF7D3"/>
          </a:solidFill>
        </a:fill>
      </a:tcStyle>
    </a:wholeTbl>
    <a:band2H>
      <a:tcTxStyle/>
      <a:tcStyle>
        <a:tcBdr/>
        <a:fill>
          <a:solidFill>
            <a:srgbClr val="FEFBEA"/>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BCDCF"/>
          </a:solidFill>
        </a:fill>
      </a:tcStyle>
    </a:wholeTbl>
    <a:band2H>
      <a:tcTxStyle/>
      <a:tcStyle>
        <a:tcBdr/>
        <a:fill>
          <a:solidFill>
            <a:srgbClr val="E7E8E8"/>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5"/>
          </a:solidFill>
        </a:fill>
      </a:tcStyle>
    </a:band2H>
    <a:firstCol>
      <a:tcTxStyle b="on" i="off">
        <a:font>
          <a:latin typeface="Arial"/>
          <a:ea typeface="Arial"/>
          <a:cs typeface="Arial"/>
        </a:font>
        <a:schemeClr val="accent5"/>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chemeClr val="accent6"/>
      </a:tcTxStyle>
      <a:tcStyle>
        <a:tcBdr>
          <a:left>
            <a:ln w="12700" cap="flat">
              <a:noFill/>
              <a:miter lim="400000"/>
            </a:ln>
          </a:left>
          <a:right>
            <a:ln w="12700" cap="flat">
              <a:noFill/>
              <a:miter lim="400000"/>
            </a:ln>
          </a:right>
          <a:top>
            <a:ln w="508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5"/>
          </a:solidFill>
        </a:fill>
      </a:tcStyle>
    </a:lastRow>
    <a:firstRow>
      <a:tcTxStyle b="on" i="off">
        <a:font>
          <a:latin typeface="Arial"/>
          <a:ea typeface="Arial"/>
          <a:cs typeface="Arial"/>
        </a:font>
        <a:schemeClr val="accent5"/>
      </a:tcTxStyle>
      <a:tcStyle>
        <a:tcBdr>
          <a:left>
            <a:ln w="12700" cap="flat">
              <a:noFill/>
              <a:miter lim="400000"/>
            </a:ln>
          </a:left>
          <a:right>
            <a:ln w="12700" cap="flat">
              <a:noFill/>
              <a:miter lim="400000"/>
            </a:ln>
          </a:right>
          <a:top>
            <a:ln w="254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2708684C-4D16-4618-839F-0558EEFCDFE6}" styleName="">
    <a:tblBg/>
    <a:wholeTbl>
      <a:tcTxStyle b="off"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wholeTbl>
    <a:band2H>
      <a:tcTxStyle/>
      <a:tcStyle>
        <a:tcBdr/>
        <a:fill>
          <a:solidFill>
            <a:schemeClr val="accent5">
              <a:hueOff val="-3150000"/>
              <a:satOff val="-100000"/>
              <a:lumOff val="1568"/>
            </a:schemeClr>
          </a:solidFill>
        </a:fill>
      </a:tcStyle>
    </a:band2H>
    <a:firstCol>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firstCol>
    <a:la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508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lastRow>
    <a:fir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254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45"/>
    <p:restoredTop sz="94618"/>
  </p:normalViewPr>
  <p:slideViewPr>
    <p:cSldViewPr snapToGrid="0">
      <p:cViewPr varScale="1">
        <p:scale>
          <a:sx n="150" d="100"/>
          <a:sy n="150" d="100"/>
        </p:scale>
        <p:origin x="168" y="1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4" name="Shape 514"/>
          <p:cNvSpPr>
            <a:spLocks noGrp="1" noRot="1" noChangeAspect="1"/>
          </p:cNvSpPr>
          <p:nvPr>
            <p:ph type="sldImg"/>
          </p:nvPr>
        </p:nvSpPr>
        <p:spPr>
          <a:xfrm>
            <a:off x="1143000" y="685800"/>
            <a:ext cx="4572000" cy="3429000"/>
          </a:xfrm>
          <a:prstGeom prst="rect">
            <a:avLst/>
          </a:prstGeom>
        </p:spPr>
        <p:txBody>
          <a:bodyPr/>
          <a:lstStyle/>
          <a:p>
            <a:endParaRPr/>
          </a:p>
        </p:txBody>
      </p:sp>
      <p:sp>
        <p:nvSpPr>
          <p:cNvPr id="515" name="Shape 51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30_Custom Layout">
    <p:bg>
      <p:bgPr>
        <a:solidFill>
          <a:schemeClr val="accent3"/>
        </a:solidFill>
        <a:effectLst/>
      </p:bgPr>
    </p:bg>
    <p:spTree>
      <p:nvGrpSpPr>
        <p:cNvPr id="1" name=""/>
        <p:cNvGrpSpPr/>
        <p:nvPr/>
      </p:nvGrpSpPr>
      <p:grpSpPr>
        <a:xfrm>
          <a:off x="0" y="0"/>
          <a:ext cx="0" cy="0"/>
          <a:chOff x="0" y="0"/>
          <a:chExt cx="0" cy="0"/>
        </a:xfrm>
      </p:grpSpPr>
      <p:sp>
        <p:nvSpPr>
          <p:cNvPr id="12"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13" name="Hello there,I’m a title slide"/>
          <p:cNvSpPr txBox="1">
            <a:spLocks noGrp="1"/>
          </p:cNvSpPr>
          <p:nvPr>
            <p:ph type="title" hasCustomPrompt="1"/>
          </p:nvPr>
        </p:nvSpPr>
        <p:spPr>
          <a:xfrm>
            <a:off x="6825674" y="2716525"/>
            <a:ext cx="4678995" cy="1434496"/>
          </a:xfrm>
          <a:prstGeom prst="rect">
            <a:avLst/>
          </a:prstGeom>
        </p:spPr>
        <p:txBody>
          <a:bodyPr anchor="b"/>
          <a:lstStyle>
            <a:lvl1pPr>
              <a:defRPr sz="5400">
                <a:solidFill>
                  <a:schemeClr val="accent4"/>
                </a:solidFill>
              </a:defRPr>
            </a:lvl1pPr>
          </a:lstStyle>
          <a:p>
            <a:r>
              <a:t>Hello there,I’m a title slide</a:t>
            </a:r>
          </a:p>
        </p:txBody>
      </p:sp>
      <p:sp>
        <p:nvSpPr>
          <p:cNvPr id="14" name="Body Level One…"/>
          <p:cNvSpPr txBox="1">
            <a:spLocks noGrp="1"/>
          </p:cNvSpPr>
          <p:nvPr>
            <p:ph type="body" sz="quarter" idx="1" hasCustomPrompt="1"/>
          </p:nvPr>
        </p:nvSpPr>
        <p:spPr>
          <a:xfrm>
            <a:off x="6825675" y="4320873"/>
            <a:ext cx="3749161"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15" name="Graphic 3" descr="Graphic 3"/>
          <p:cNvPicPr>
            <a:picLocks noChangeAspect="1"/>
          </p:cNvPicPr>
          <p:nvPr/>
        </p:nvPicPr>
        <p:blipFill>
          <a:blip r:embed="rId2"/>
          <a:stretch>
            <a:fillRect/>
          </a:stretch>
        </p:blipFill>
        <p:spPr>
          <a:xfrm>
            <a:off x="6825674" y="721077"/>
            <a:ext cx="592856" cy="663063"/>
          </a:xfrm>
          <a:prstGeom prst="rect">
            <a:avLst/>
          </a:prstGeom>
          <a:ln w="12700">
            <a:miter lim="400000"/>
          </a:ln>
        </p:spPr>
      </p:pic>
      <p:pic>
        <p:nvPicPr>
          <p:cNvPr id="16" name="Graphic 2" descr="Graphic 2"/>
          <p:cNvPicPr>
            <a:picLocks noChangeAspect="1"/>
          </p:cNvPicPr>
          <p:nvPr/>
        </p:nvPicPr>
        <p:blipFill>
          <a:blip r:embed="rId3"/>
          <a:stretch>
            <a:fillRect/>
          </a:stretch>
        </p:blipFill>
        <p:spPr>
          <a:xfrm>
            <a:off x="6825674" y="5483404"/>
            <a:ext cx="2200276" cy="809626"/>
          </a:xfrm>
          <a:prstGeom prst="rect">
            <a:avLst/>
          </a:prstGeom>
          <a:ln w="12700">
            <a:miter lim="400000"/>
          </a:ln>
        </p:spPr>
      </p:pic>
      <p:sp>
        <p:nvSpPr>
          <p:cNvPr id="17"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23_Custom Layout">
    <p:spTree>
      <p:nvGrpSpPr>
        <p:cNvPr id="1" name=""/>
        <p:cNvGrpSpPr/>
        <p:nvPr/>
      </p:nvGrpSpPr>
      <p:grpSpPr>
        <a:xfrm>
          <a:off x="0" y="0"/>
          <a:ext cx="0" cy="0"/>
          <a:chOff x="0" y="0"/>
          <a:chExt cx="0" cy="0"/>
        </a:xfrm>
      </p:grpSpPr>
      <p:sp>
        <p:nvSpPr>
          <p:cNvPr id="103"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12_Custom Layout">
    <p:spTree>
      <p:nvGrpSpPr>
        <p:cNvPr id="1" name=""/>
        <p:cNvGrpSpPr/>
        <p:nvPr/>
      </p:nvGrpSpPr>
      <p:grpSpPr>
        <a:xfrm>
          <a:off x="0" y="0"/>
          <a:ext cx="0" cy="0"/>
          <a:chOff x="0" y="0"/>
          <a:chExt cx="0" cy="0"/>
        </a:xfrm>
      </p:grpSpPr>
      <p:pic>
        <p:nvPicPr>
          <p:cNvPr id="111"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12" name="Body Level One…"/>
          <p:cNvSpPr txBox="1">
            <a:spLocks noGrp="1"/>
          </p:cNvSpPr>
          <p:nvPr>
            <p:ph type="body" sz="quarter" idx="1"/>
          </p:nvPr>
        </p:nvSpPr>
        <p:spPr>
          <a:xfrm>
            <a:off x="689314" y="1760393"/>
            <a:ext cx="5406687"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3"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1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9_Custom Layout">
    <p:spTree>
      <p:nvGrpSpPr>
        <p:cNvPr id="1" name=""/>
        <p:cNvGrpSpPr/>
        <p:nvPr/>
      </p:nvGrpSpPr>
      <p:grpSpPr>
        <a:xfrm>
          <a:off x="0" y="0"/>
          <a:ext cx="0" cy="0"/>
          <a:chOff x="0" y="0"/>
          <a:chExt cx="0" cy="0"/>
        </a:xfrm>
      </p:grpSpPr>
      <p:sp>
        <p:nvSpPr>
          <p:cNvPr id="121" name="Body Level One…"/>
          <p:cNvSpPr txBox="1">
            <a:spLocks noGrp="1"/>
          </p:cNvSpPr>
          <p:nvPr>
            <p:ph type="body" sz="quarter" idx="1" hasCustomPrompt="1"/>
          </p:nvPr>
        </p:nvSpPr>
        <p:spPr>
          <a:xfrm>
            <a:off x="743294" y="3208943"/>
            <a:ext cx="2688552" cy="2031326"/>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22" name="Text Placeholder 5"/>
          <p:cNvSpPr>
            <a:spLocks noGrp="1"/>
          </p:cNvSpPr>
          <p:nvPr>
            <p:ph type="body" sz="quarter" idx="21" hasCustomPrompt="1"/>
          </p:nvPr>
        </p:nvSpPr>
        <p:spPr>
          <a:xfrm>
            <a:off x="743294"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3" name="Text Placeholder 5"/>
          <p:cNvSpPr>
            <a:spLocks noGrp="1"/>
          </p:cNvSpPr>
          <p:nvPr>
            <p:ph type="body" sz="quarter" idx="22" hasCustomPrompt="1"/>
          </p:nvPr>
        </p:nvSpPr>
        <p:spPr>
          <a:xfrm>
            <a:off x="4413427" y="3208943"/>
            <a:ext cx="2688552" cy="2031326"/>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24" name="Text Placeholder 5"/>
          <p:cNvSpPr>
            <a:spLocks noGrp="1"/>
          </p:cNvSpPr>
          <p:nvPr>
            <p:ph type="body" sz="quarter" idx="23" hasCustomPrompt="1"/>
          </p:nvPr>
        </p:nvSpPr>
        <p:spPr>
          <a:xfrm>
            <a:off x="4413427"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5" name="Text Placeholder 5"/>
          <p:cNvSpPr>
            <a:spLocks noGrp="1"/>
          </p:cNvSpPr>
          <p:nvPr>
            <p:ph type="body" sz="quarter" idx="24" hasCustomPrompt="1"/>
          </p:nvPr>
        </p:nvSpPr>
        <p:spPr>
          <a:xfrm>
            <a:off x="8083560" y="3208943"/>
            <a:ext cx="2688552" cy="2031326"/>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26" name="Text Placeholder 5"/>
          <p:cNvSpPr>
            <a:spLocks noGrp="1"/>
          </p:cNvSpPr>
          <p:nvPr>
            <p:ph type="body" sz="quarter" idx="25" hasCustomPrompt="1"/>
          </p:nvPr>
        </p:nvSpPr>
        <p:spPr>
          <a:xfrm>
            <a:off x="8083560"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7" name="Lorem ipsum dolor sit amet, consectetur."/>
          <p:cNvSpPr txBox="1">
            <a:spLocks noGrp="1"/>
          </p:cNvSpPr>
          <p:nvPr>
            <p:ph type="title" hasCustomPrompt="1"/>
          </p:nvPr>
        </p:nvSpPr>
        <p:spPr>
          <a:prstGeom prst="rect">
            <a:avLst/>
          </a:prstGeom>
        </p:spPr>
        <p:txBody>
          <a:bodyPr/>
          <a:lstStyle/>
          <a:p>
            <a:r>
              <a:t>Lorem ipsum dolor sit amet, consectetur.</a:t>
            </a:r>
          </a:p>
        </p:txBody>
      </p:sp>
      <p:pic>
        <p:nvPicPr>
          <p:cNvPr id="128" name="Graphic 13" descr="Graphic 13"/>
          <p:cNvPicPr>
            <a:picLocks noChangeAspect="1"/>
          </p:cNvPicPr>
          <p:nvPr/>
        </p:nvPicPr>
        <p:blipFill>
          <a:blip r:embed="rId2"/>
          <a:stretch>
            <a:fillRect/>
          </a:stretch>
        </p:blipFill>
        <p:spPr>
          <a:xfrm>
            <a:off x="851779" y="1639795"/>
            <a:ext cx="539981" cy="343047"/>
          </a:xfrm>
          <a:prstGeom prst="rect">
            <a:avLst/>
          </a:prstGeom>
          <a:ln w="12700">
            <a:miter lim="400000"/>
          </a:ln>
        </p:spPr>
      </p:pic>
      <p:pic>
        <p:nvPicPr>
          <p:cNvPr id="129" name="Graphic 14" descr="Graphic 14"/>
          <p:cNvPicPr>
            <a:picLocks noChangeAspect="1"/>
          </p:cNvPicPr>
          <p:nvPr/>
        </p:nvPicPr>
        <p:blipFill>
          <a:blip r:embed="rId2"/>
          <a:stretch>
            <a:fillRect/>
          </a:stretch>
        </p:blipFill>
        <p:spPr>
          <a:xfrm>
            <a:off x="4521913" y="1639795"/>
            <a:ext cx="539981" cy="343047"/>
          </a:xfrm>
          <a:prstGeom prst="rect">
            <a:avLst/>
          </a:prstGeom>
          <a:ln w="12700">
            <a:miter lim="400000"/>
          </a:ln>
        </p:spPr>
      </p:pic>
      <p:pic>
        <p:nvPicPr>
          <p:cNvPr id="130" name="Graphic 17" descr="Graphic 17"/>
          <p:cNvPicPr>
            <a:picLocks noChangeAspect="1"/>
          </p:cNvPicPr>
          <p:nvPr/>
        </p:nvPicPr>
        <p:blipFill>
          <a:blip r:embed="rId2"/>
          <a:stretch>
            <a:fillRect/>
          </a:stretch>
        </p:blipFill>
        <p:spPr>
          <a:xfrm>
            <a:off x="8192045" y="1639795"/>
            <a:ext cx="539981" cy="343047"/>
          </a:xfrm>
          <a:prstGeom prst="rect">
            <a:avLst/>
          </a:prstGeom>
          <a:ln w="12700">
            <a:miter lim="400000"/>
          </a:ln>
        </p:spPr>
      </p:pic>
      <p:sp>
        <p:nvSpPr>
          <p:cNvPr id="131"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25_Custom Layout">
    <p:bg>
      <p:bgPr>
        <a:solidFill>
          <a:schemeClr val="accent3"/>
        </a:solidFill>
        <a:effectLst/>
      </p:bgPr>
    </p:bg>
    <p:spTree>
      <p:nvGrpSpPr>
        <p:cNvPr id="1" name=""/>
        <p:cNvGrpSpPr/>
        <p:nvPr/>
      </p:nvGrpSpPr>
      <p:grpSpPr>
        <a:xfrm>
          <a:off x="0" y="0"/>
          <a:ext cx="0" cy="0"/>
          <a:chOff x="0" y="0"/>
          <a:chExt cx="0" cy="0"/>
        </a:xfrm>
      </p:grpSpPr>
      <p:pic>
        <p:nvPicPr>
          <p:cNvPr id="138"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39" name="Body Level One…"/>
          <p:cNvSpPr txBox="1">
            <a:spLocks noGrp="1"/>
          </p:cNvSpPr>
          <p:nvPr>
            <p:ph type="body" sz="quarter" idx="1" hasCustomPrompt="1"/>
          </p:nvPr>
        </p:nvSpPr>
        <p:spPr>
          <a:xfrm>
            <a:off x="743294" y="3208943"/>
            <a:ext cx="2688552" cy="2031326"/>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40" name="Text Placeholder 5"/>
          <p:cNvSpPr>
            <a:spLocks noGrp="1"/>
          </p:cNvSpPr>
          <p:nvPr>
            <p:ph type="body" sz="quarter" idx="21" hasCustomPrompt="1"/>
          </p:nvPr>
        </p:nvSpPr>
        <p:spPr>
          <a:xfrm>
            <a:off x="743294"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sp>
        <p:nvSpPr>
          <p:cNvPr id="141" name="Text Placeholder 5"/>
          <p:cNvSpPr>
            <a:spLocks noGrp="1"/>
          </p:cNvSpPr>
          <p:nvPr>
            <p:ph type="body" sz="quarter" idx="22" hasCustomPrompt="1"/>
          </p:nvPr>
        </p:nvSpPr>
        <p:spPr>
          <a:xfrm>
            <a:off x="4413427" y="3208943"/>
            <a:ext cx="2688552" cy="2031326"/>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42" name="Text Placeholder 5"/>
          <p:cNvSpPr>
            <a:spLocks noGrp="1"/>
          </p:cNvSpPr>
          <p:nvPr>
            <p:ph type="body" sz="quarter" idx="23" hasCustomPrompt="1"/>
          </p:nvPr>
        </p:nvSpPr>
        <p:spPr>
          <a:xfrm>
            <a:off x="4413427"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sp>
        <p:nvSpPr>
          <p:cNvPr id="143" name="Text Placeholder 5"/>
          <p:cNvSpPr>
            <a:spLocks noGrp="1"/>
          </p:cNvSpPr>
          <p:nvPr>
            <p:ph type="body" sz="quarter" idx="24" hasCustomPrompt="1"/>
          </p:nvPr>
        </p:nvSpPr>
        <p:spPr>
          <a:xfrm>
            <a:off x="8083560" y="3208943"/>
            <a:ext cx="2688552" cy="2031326"/>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44" name="Text Placeholder 5"/>
          <p:cNvSpPr>
            <a:spLocks noGrp="1"/>
          </p:cNvSpPr>
          <p:nvPr>
            <p:ph type="body" sz="quarter" idx="25" hasCustomPrompt="1"/>
          </p:nvPr>
        </p:nvSpPr>
        <p:spPr>
          <a:xfrm>
            <a:off x="8083560"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pic>
        <p:nvPicPr>
          <p:cNvPr id="145" name="Graphic 11" descr="Graphic 11"/>
          <p:cNvPicPr>
            <a:picLocks noChangeAspect="1"/>
          </p:cNvPicPr>
          <p:nvPr/>
        </p:nvPicPr>
        <p:blipFill>
          <a:blip r:embed="rId3"/>
          <a:stretch>
            <a:fillRect/>
          </a:stretch>
        </p:blipFill>
        <p:spPr>
          <a:xfrm>
            <a:off x="851779" y="1639795"/>
            <a:ext cx="539981" cy="343047"/>
          </a:xfrm>
          <a:prstGeom prst="rect">
            <a:avLst/>
          </a:prstGeom>
          <a:ln w="12700">
            <a:miter lim="400000"/>
          </a:ln>
        </p:spPr>
      </p:pic>
      <p:pic>
        <p:nvPicPr>
          <p:cNvPr id="146" name="Graphic 12" descr="Graphic 12"/>
          <p:cNvPicPr>
            <a:picLocks noChangeAspect="1"/>
          </p:cNvPicPr>
          <p:nvPr/>
        </p:nvPicPr>
        <p:blipFill>
          <a:blip r:embed="rId3"/>
          <a:stretch>
            <a:fillRect/>
          </a:stretch>
        </p:blipFill>
        <p:spPr>
          <a:xfrm>
            <a:off x="4521913" y="1639795"/>
            <a:ext cx="539981" cy="343047"/>
          </a:xfrm>
          <a:prstGeom prst="rect">
            <a:avLst/>
          </a:prstGeom>
          <a:ln w="12700">
            <a:miter lim="400000"/>
          </a:ln>
        </p:spPr>
      </p:pic>
      <p:pic>
        <p:nvPicPr>
          <p:cNvPr id="147" name="Graphic 13" descr="Graphic 13"/>
          <p:cNvPicPr>
            <a:picLocks noChangeAspect="1"/>
          </p:cNvPicPr>
          <p:nvPr/>
        </p:nvPicPr>
        <p:blipFill>
          <a:blip r:embed="rId3"/>
          <a:stretch>
            <a:fillRect/>
          </a:stretch>
        </p:blipFill>
        <p:spPr>
          <a:xfrm>
            <a:off x="8192045" y="1639795"/>
            <a:ext cx="539981" cy="343047"/>
          </a:xfrm>
          <a:prstGeom prst="rect">
            <a:avLst/>
          </a:prstGeom>
          <a:ln w="12700">
            <a:miter lim="400000"/>
          </a:ln>
        </p:spPr>
      </p:pic>
      <p:sp>
        <p:nvSpPr>
          <p:cNvPr id="148" name="Lorem ipsum dolor sit amet, consectetur."/>
          <p:cNvSpPr txBox="1">
            <a:spLocks noGrp="1"/>
          </p:cNvSpPr>
          <p:nvPr>
            <p:ph type="title" hasCustomPrompt="1"/>
          </p:nvPr>
        </p:nvSpPr>
        <p:spPr>
          <a:prstGeom prst="rect">
            <a:avLst/>
          </a:prstGeom>
        </p:spPr>
        <p:txBody>
          <a:bodyPr/>
          <a:lstStyle>
            <a:lvl1pPr>
              <a:defRPr>
                <a:solidFill>
                  <a:schemeClr val="accent5"/>
                </a:solidFill>
              </a:defRPr>
            </a:lvl1pPr>
          </a:lstStyle>
          <a:p>
            <a:r>
              <a:t>Lorem ipsum dolor sit amet, consectetur.</a:t>
            </a:r>
          </a:p>
        </p:txBody>
      </p:sp>
      <p:pic>
        <p:nvPicPr>
          <p:cNvPr id="149" name="Graphic 18" descr="Graphic 18"/>
          <p:cNvPicPr>
            <a:picLocks noChangeAspect="1"/>
          </p:cNvPicPr>
          <p:nvPr/>
        </p:nvPicPr>
        <p:blipFill>
          <a:blip r:embed="rId4"/>
          <a:stretch>
            <a:fillRect/>
          </a:stretch>
        </p:blipFill>
        <p:spPr>
          <a:xfrm>
            <a:off x="11203906" y="555919"/>
            <a:ext cx="465579" cy="520714"/>
          </a:xfrm>
          <a:prstGeom prst="rect">
            <a:avLst/>
          </a:prstGeom>
          <a:ln w="12700">
            <a:miter lim="400000"/>
          </a:ln>
        </p:spPr>
      </p:pic>
      <p:sp>
        <p:nvSpPr>
          <p:cNvPr id="150"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13_Custom Layout">
    <p:spTree>
      <p:nvGrpSpPr>
        <p:cNvPr id="1" name=""/>
        <p:cNvGrpSpPr/>
        <p:nvPr/>
      </p:nvGrpSpPr>
      <p:grpSpPr>
        <a:xfrm>
          <a:off x="0" y="0"/>
          <a:ext cx="0" cy="0"/>
          <a:chOff x="0" y="0"/>
          <a:chExt cx="0" cy="0"/>
        </a:xfrm>
      </p:grpSpPr>
      <p:pic>
        <p:nvPicPr>
          <p:cNvPr id="157"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58" name="Picture Placeholder 14"/>
          <p:cNvSpPr>
            <a:spLocks noGrp="1"/>
          </p:cNvSpPr>
          <p:nvPr>
            <p:ph type="pic" idx="21"/>
          </p:nvPr>
        </p:nvSpPr>
        <p:spPr>
          <a:xfrm>
            <a:off x="0" y="488961"/>
            <a:ext cx="9345477" cy="5939519"/>
          </a:xfrm>
          <a:prstGeom prst="rect">
            <a:avLst/>
          </a:prstGeom>
        </p:spPr>
        <p:txBody>
          <a:bodyPr lIns="91439" rIns="91439"/>
          <a:lstStyle/>
          <a:p>
            <a:endParaRPr/>
          </a:p>
        </p:txBody>
      </p:sp>
      <p:sp>
        <p:nvSpPr>
          <p:cNvPr id="159" name="Lorem ipsum dolor sit amet, consectetur adipiscing elit."/>
          <p:cNvSpPr txBox="1">
            <a:spLocks noGrp="1"/>
          </p:cNvSpPr>
          <p:nvPr>
            <p:ph type="title" hasCustomPrompt="1"/>
          </p:nvPr>
        </p:nvSpPr>
        <p:spPr>
          <a:xfrm>
            <a:off x="4448014" y="4311553"/>
            <a:ext cx="7083588" cy="987066"/>
          </a:xfrm>
          <a:prstGeom prst="rect">
            <a:avLst/>
          </a:prstGeom>
        </p:spPr>
        <p:txBody>
          <a:bodyPr anchor="b"/>
          <a:lstStyle/>
          <a:p>
            <a:r>
              <a:t>Lorem ipsum dolor sit amet, consectetur adipiscing elit.</a:t>
            </a:r>
          </a:p>
        </p:txBody>
      </p:sp>
      <p:sp>
        <p:nvSpPr>
          <p:cNvPr id="1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0_Custom Layout">
    <p:spTree>
      <p:nvGrpSpPr>
        <p:cNvPr id="1" name=""/>
        <p:cNvGrpSpPr/>
        <p:nvPr/>
      </p:nvGrpSpPr>
      <p:grpSpPr>
        <a:xfrm>
          <a:off x="0" y="0"/>
          <a:ext cx="0" cy="0"/>
          <a:chOff x="0" y="0"/>
          <a:chExt cx="0" cy="0"/>
        </a:xfrm>
      </p:grpSpPr>
      <p:sp>
        <p:nvSpPr>
          <p:cNvPr id="167" name="Picture Placeholder 14"/>
          <p:cNvSpPr>
            <a:spLocks noGrp="1"/>
          </p:cNvSpPr>
          <p:nvPr>
            <p:ph type="pic" idx="21"/>
          </p:nvPr>
        </p:nvSpPr>
        <p:spPr>
          <a:xfrm>
            <a:off x="0" y="488961"/>
            <a:ext cx="9345477" cy="5939519"/>
          </a:xfrm>
          <a:prstGeom prst="rect">
            <a:avLst/>
          </a:prstGeom>
        </p:spPr>
        <p:txBody>
          <a:bodyPr lIns="91439" rIns="91439"/>
          <a:lstStyle/>
          <a:p>
            <a:endParaRPr/>
          </a:p>
        </p:txBody>
      </p:sp>
      <p:sp>
        <p:nvSpPr>
          <p:cNvPr id="168" name="Lorem ipsum dolor sit amet, consectetur adipiscing elit."/>
          <p:cNvSpPr txBox="1">
            <a:spLocks noGrp="1"/>
          </p:cNvSpPr>
          <p:nvPr>
            <p:ph type="title" hasCustomPrompt="1"/>
          </p:nvPr>
        </p:nvSpPr>
        <p:spPr>
          <a:xfrm>
            <a:off x="2968282" y="1958357"/>
            <a:ext cx="8701204" cy="3065585"/>
          </a:xfrm>
          <a:prstGeom prst="rect">
            <a:avLst/>
          </a:prstGeom>
        </p:spPr>
        <p:txBody>
          <a:bodyPr anchor="ctr"/>
          <a:lstStyle>
            <a:lvl1pPr>
              <a:defRPr sz="8000"/>
            </a:lvl1pPr>
          </a:lstStyle>
          <a:p>
            <a:r>
              <a:t>Lorem ipsum dolor sit amet, consectetur adipiscing elit.</a:t>
            </a:r>
          </a:p>
        </p:txBody>
      </p:sp>
      <p:sp>
        <p:nvSpPr>
          <p:cNvPr id="1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15_Custom Layout">
    <p:spTree>
      <p:nvGrpSpPr>
        <p:cNvPr id="1" name=""/>
        <p:cNvGrpSpPr/>
        <p:nvPr/>
      </p:nvGrpSpPr>
      <p:grpSpPr>
        <a:xfrm>
          <a:off x="0" y="0"/>
          <a:ext cx="0" cy="0"/>
          <a:chOff x="0" y="0"/>
          <a:chExt cx="0" cy="0"/>
        </a:xfrm>
      </p:grpSpPr>
      <p:sp>
        <p:nvSpPr>
          <p:cNvPr id="176" name="Picture Placeholder 14"/>
          <p:cNvSpPr>
            <a:spLocks noGrp="1"/>
          </p:cNvSpPr>
          <p:nvPr>
            <p:ph type="pic" idx="21"/>
          </p:nvPr>
        </p:nvSpPr>
        <p:spPr>
          <a:xfrm>
            <a:off x="0" y="0"/>
            <a:ext cx="10828020" cy="6881750"/>
          </a:xfrm>
          <a:prstGeom prst="rect">
            <a:avLst/>
          </a:prstGeom>
        </p:spPr>
        <p:txBody>
          <a:bodyPr lIns="91439" rIns="91439"/>
          <a:lstStyle/>
          <a:p>
            <a:endParaRPr/>
          </a:p>
        </p:txBody>
      </p:sp>
      <p:sp>
        <p:nvSpPr>
          <p:cNvPr id="177" name="Lorem ipsum dolor sit amet"/>
          <p:cNvSpPr txBox="1">
            <a:spLocks noGrp="1"/>
          </p:cNvSpPr>
          <p:nvPr>
            <p:ph type="title" hasCustomPrompt="1"/>
          </p:nvPr>
        </p:nvSpPr>
        <p:spPr>
          <a:xfrm>
            <a:off x="7237707" y="2499256"/>
            <a:ext cx="4431778" cy="1434496"/>
          </a:xfrm>
          <a:prstGeom prst="rect">
            <a:avLst/>
          </a:prstGeom>
        </p:spPr>
        <p:txBody>
          <a:bodyPr anchor="b"/>
          <a:lstStyle>
            <a:lvl1pPr>
              <a:defRPr sz="5400"/>
            </a:lvl1pPr>
          </a:lstStyle>
          <a:p>
            <a:r>
              <a:t>Lorem ipsum dolor sit amet</a:t>
            </a:r>
          </a:p>
        </p:txBody>
      </p:sp>
      <p:sp>
        <p:nvSpPr>
          <p:cNvPr id="178" name="Body Level One…"/>
          <p:cNvSpPr txBox="1">
            <a:spLocks noGrp="1"/>
          </p:cNvSpPr>
          <p:nvPr>
            <p:ph type="body" sz="quarter" idx="1" hasCustomPrompt="1"/>
          </p:nvPr>
        </p:nvSpPr>
        <p:spPr>
          <a:xfrm>
            <a:off x="7237707" y="4107843"/>
            <a:ext cx="4431778" cy="2318535"/>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28_Custom Layout">
    <p:bg>
      <p:bgPr>
        <a:solidFill>
          <a:schemeClr val="accent3"/>
        </a:solidFill>
        <a:effectLst/>
      </p:bgPr>
    </p:bg>
    <p:spTree>
      <p:nvGrpSpPr>
        <p:cNvPr id="1" name=""/>
        <p:cNvGrpSpPr/>
        <p:nvPr/>
      </p:nvGrpSpPr>
      <p:grpSpPr>
        <a:xfrm>
          <a:off x="0" y="0"/>
          <a:ext cx="0" cy="0"/>
          <a:chOff x="0" y="0"/>
          <a:chExt cx="0" cy="0"/>
        </a:xfrm>
      </p:grpSpPr>
      <p:pic>
        <p:nvPicPr>
          <p:cNvPr id="186" name="Graphic 1" descr="Graphic 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87"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solidFill>
                  <a:schemeClr val="accent5"/>
                </a:solidFill>
              </a:defRPr>
            </a:lvl1pPr>
          </a:lstStyle>
          <a:p>
            <a:r>
              <a:t>Lorem ipsum dolor sit amet, consectetur adipiscing elit.</a:t>
            </a:r>
          </a:p>
        </p:txBody>
      </p:sp>
      <p:sp>
        <p:nvSpPr>
          <p:cNvPr id="188"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37_Custom Layout">
    <p:bg>
      <p:bgPr>
        <a:solidFill>
          <a:schemeClr val="accent2"/>
        </a:solidFill>
        <a:effectLst/>
      </p:bgPr>
    </p:bg>
    <p:spTree>
      <p:nvGrpSpPr>
        <p:cNvPr id="1" name=""/>
        <p:cNvGrpSpPr/>
        <p:nvPr/>
      </p:nvGrpSpPr>
      <p:grpSpPr>
        <a:xfrm>
          <a:off x="0" y="0"/>
          <a:ext cx="0" cy="0"/>
          <a:chOff x="0" y="0"/>
          <a:chExt cx="0" cy="0"/>
        </a:xfrm>
      </p:grpSpPr>
      <p:sp>
        <p:nvSpPr>
          <p:cNvPr id="195"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lvl1pPr>
          </a:lstStyle>
          <a:p>
            <a:r>
              <a:t>Lorem ipsum dolor sit amet, consectetur adipiscing elit.</a:t>
            </a:r>
          </a:p>
        </p:txBody>
      </p:sp>
      <p:sp>
        <p:nvSpPr>
          <p:cNvPr id="1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11_Custom Layout">
    <p:bg>
      <p:bgPr>
        <a:solidFill>
          <a:schemeClr val="accent3"/>
        </a:solidFill>
        <a:effectLst/>
      </p:bgPr>
    </p:bg>
    <p:spTree>
      <p:nvGrpSpPr>
        <p:cNvPr id="1" name=""/>
        <p:cNvGrpSpPr/>
        <p:nvPr/>
      </p:nvGrpSpPr>
      <p:grpSpPr>
        <a:xfrm>
          <a:off x="0" y="0"/>
          <a:ext cx="0" cy="0"/>
          <a:chOff x="0" y="0"/>
          <a:chExt cx="0" cy="0"/>
        </a:xfrm>
      </p:grpSpPr>
      <p:sp>
        <p:nvSpPr>
          <p:cNvPr id="212" name="Picture Placeholder 14"/>
          <p:cNvSpPr>
            <a:spLocks noGrp="1"/>
          </p:cNvSpPr>
          <p:nvPr>
            <p:ph type="pic" idx="21"/>
          </p:nvPr>
        </p:nvSpPr>
        <p:spPr>
          <a:xfrm>
            <a:off x="660399" y="488961"/>
            <a:ext cx="9345477" cy="5939519"/>
          </a:xfrm>
          <a:prstGeom prst="rect">
            <a:avLst/>
          </a:prstGeom>
        </p:spPr>
        <p:txBody>
          <a:bodyPr lIns="91439" rIns="91439"/>
          <a:lstStyle/>
          <a:p>
            <a:endParaRPr/>
          </a:p>
        </p:txBody>
      </p:sp>
      <p:sp>
        <p:nvSpPr>
          <p:cNvPr id="213" name="Lorem ipsum dolor sit amet, consectetur adipiscing elit."/>
          <p:cNvSpPr txBox="1">
            <a:spLocks noGrp="1"/>
          </p:cNvSpPr>
          <p:nvPr>
            <p:ph type="title" hasCustomPrompt="1"/>
          </p:nvPr>
        </p:nvSpPr>
        <p:spPr>
          <a:xfrm>
            <a:off x="2968282" y="1958357"/>
            <a:ext cx="8701204" cy="3065585"/>
          </a:xfrm>
          <a:prstGeom prst="rect">
            <a:avLst/>
          </a:prstGeom>
        </p:spPr>
        <p:txBody>
          <a:bodyPr anchor="ctr"/>
          <a:lstStyle>
            <a:lvl1pPr>
              <a:defRPr sz="8000">
                <a:solidFill>
                  <a:schemeClr val="accent5"/>
                </a:solidFill>
              </a:defRPr>
            </a:lvl1pPr>
          </a:lstStyle>
          <a:p>
            <a:r>
              <a:t>Lorem ipsum dolor sit amet, consectetur adipiscing elit.</a:t>
            </a:r>
          </a:p>
        </p:txBody>
      </p:sp>
      <p:pic>
        <p:nvPicPr>
          <p:cNvPr id="214" name="Graphic 5" descr="Graphic 5"/>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21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33_Custom Layout">
    <p:bg>
      <p:bgPr>
        <a:solidFill>
          <a:schemeClr val="accent3"/>
        </a:solidFill>
        <a:effectLst/>
      </p:bgPr>
    </p:bg>
    <p:spTree>
      <p:nvGrpSpPr>
        <p:cNvPr id="1" name=""/>
        <p:cNvGrpSpPr/>
        <p:nvPr/>
      </p:nvGrpSpPr>
      <p:grpSpPr>
        <a:xfrm>
          <a:off x="0" y="0"/>
          <a:ext cx="0" cy="0"/>
          <a:chOff x="0" y="0"/>
          <a:chExt cx="0" cy="0"/>
        </a:xfrm>
      </p:grpSpPr>
      <p:sp>
        <p:nvSpPr>
          <p:cNvPr id="24" name="Picture Placeholder 14"/>
          <p:cNvSpPr>
            <a:spLocks noGrp="1"/>
          </p:cNvSpPr>
          <p:nvPr>
            <p:ph type="pic" idx="21"/>
          </p:nvPr>
        </p:nvSpPr>
        <p:spPr>
          <a:xfrm>
            <a:off x="0" y="0"/>
            <a:ext cx="10828020" cy="6881750"/>
          </a:xfrm>
          <a:prstGeom prst="rect">
            <a:avLst/>
          </a:prstGeom>
        </p:spPr>
        <p:txBody>
          <a:bodyPr lIns="91439" rIns="91439"/>
          <a:lstStyle/>
          <a:p>
            <a:endParaRPr/>
          </a:p>
        </p:txBody>
      </p:sp>
      <p:sp>
        <p:nvSpPr>
          <p:cNvPr id="25" name="Hello there,I’m a title slide"/>
          <p:cNvSpPr txBox="1">
            <a:spLocks noGrp="1"/>
          </p:cNvSpPr>
          <p:nvPr>
            <p:ph type="title" hasCustomPrompt="1"/>
          </p:nvPr>
        </p:nvSpPr>
        <p:spPr>
          <a:xfrm>
            <a:off x="640027" y="721077"/>
            <a:ext cx="6055242" cy="3362909"/>
          </a:xfrm>
          <a:prstGeom prst="rect">
            <a:avLst/>
          </a:prstGeom>
        </p:spPr>
        <p:txBody>
          <a:bodyPr/>
          <a:lstStyle>
            <a:lvl1pPr>
              <a:defRPr sz="8800">
                <a:solidFill>
                  <a:schemeClr val="accent4"/>
                </a:solidFill>
              </a:defRPr>
            </a:lvl1pPr>
          </a:lstStyle>
          <a:p>
            <a:r>
              <a:t>Hello there,I’m a title slide</a:t>
            </a:r>
          </a:p>
        </p:txBody>
      </p:sp>
      <p:sp>
        <p:nvSpPr>
          <p:cNvPr id="26" name="Body Level One…"/>
          <p:cNvSpPr txBox="1">
            <a:spLocks noGrp="1"/>
          </p:cNvSpPr>
          <p:nvPr>
            <p:ph type="body" sz="quarter" idx="1" hasCustomPrompt="1"/>
          </p:nvPr>
        </p:nvSpPr>
        <p:spPr>
          <a:xfrm>
            <a:off x="640029" y="5689779"/>
            <a:ext cx="374916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27" name="Graphic 2" descr="Graphic 2"/>
          <p:cNvPicPr>
            <a:picLocks noChangeAspect="1"/>
          </p:cNvPicPr>
          <p:nvPr/>
        </p:nvPicPr>
        <p:blipFill>
          <a:blip r:embed="rId2"/>
          <a:stretch>
            <a:fillRect/>
          </a:stretch>
        </p:blipFill>
        <p:spPr>
          <a:xfrm>
            <a:off x="8282867" y="5002819"/>
            <a:ext cx="3037617" cy="1117739"/>
          </a:xfrm>
          <a:prstGeom prst="rect">
            <a:avLst/>
          </a:prstGeom>
          <a:ln w="12700">
            <a:miter lim="400000"/>
          </a:ln>
        </p:spPr>
      </p:pic>
      <p:sp>
        <p:nvSpPr>
          <p:cNvPr id="28"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14_Custom Layout">
    <p:spTree>
      <p:nvGrpSpPr>
        <p:cNvPr id="1" name=""/>
        <p:cNvGrpSpPr/>
        <p:nvPr/>
      </p:nvGrpSpPr>
      <p:grpSpPr>
        <a:xfrm>
          <a:off x="0" y="0"/>
          <a:ext cx="0" cy="0"/>
          <a:chOff x="0" y="0"/>
          <a:chExt cx="0" cy="0"/>
        </a:xfrm>
      </p:grpSpPr>
      <p:sp>
        <p:nvSpPr>
          <p:cNvPr id="222"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223" name="Body Level One…"/>
          <p:cNvSpPr txBox="1">
            <a:spLocks noGrp="1"/>
          </p:cNvSpPr>
          <p:nvPr>
            <p:ph type="body" sz="quarter" idx="1" hasCustomPrompt="1"/>
          </p:nvPr>
        </p:nvSpPr>
        <p:spPr>
          <a:xfrm>
            <a:off x="6648773" y="1869394"/>
            <a:ext cx="5063679" cy="738665"/>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a:t>
            </a:r>
          </a:p>
          <a:p>
            <a:pPr lvl="1"/>
            <a:endParaRPr/>
          </a:p>
          <a:p>
            <a:pPr lvl="2"/>
            <a:endParaRPr/>
          </a:p>
          <a:p>
            <a:pPr lvl="3"/>
            <a:endParaRPr/>
          </a:p>
          <a:p>
            <a:pPr lvl="4"/>
            <a:endParaRPr/>
          </a:p>
        </p:txBody>
      </p:sp>
      <p:sp>
        <p:nvSpPr>
          <p:cNvPr id="224" name="Text Placeholder 5"/>
          <p:cNvSpPr>
            <a:spLocks noGrp="1"/>
          </p:cNvSpPr>
          <p:nvPr>
            <p:ph type="body" sz="quarter" idx="22" hasCustomPrompt="1"/>
          </p:nvPr>
        </p:nvSpPr>
        <p:spPr>
          <a:xfrm>
            <a:off x="6648773" y="1324542"/>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5" name="Text Placeholder 5"/>
          <p:cNvSpPr>
            <a:spLocks noGrp="1"/>
          </p:cNvSpPr>
          <p:nvPr>
            <p:ph type="body" sz="quarter" idx="23" hasCustomPrompt="1"/>
          </p:nvPr>
        </p:nvSpPr>
        <p:spPr>
          <a:xfrm>
            <a:off x="6648773" y="3367542"/>
            <a:ext cx="5063679" cy="738665"/>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a:t>
            </a:r>
          </a:p>
        </p:txBody>
      </p:sp>
      <p:sp>
        <p:nvSpPr>
          <p:cNvPr id="226" name="Text Placeholder 5"/>
          <p:cNvSpPr>
            <a:spLocks noGrp="1"/>
          </p:cNvSpPr>
          <p:nvPr>
            <p:ph type="body" sz="quarter" idx="24" hasCustomPrompt="1"/>
          </p:nvPr>
        </p:nvSpPr>
        <p:spPr>
          <a:xfrm>
            <a:off x="6648773" y="2822691"/>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7" name="Text Placeholder 5"/>
          <p:cNvSpPr>
            <a:spLocks noGrp="1"/>
          </p:cNvSpPr>
          <p:nvPr>
            <p:ph type="body" sz="quarter" idx="25" hasCustomPrompt="1"/>
          </p:nvPr>
        </p:nvSpPr>
        <p:spPr>
          <a:xfrm>
            <a:off x="6648773" y="4865037"/>
            <a:ext cx="5063679" cy="738665"/>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a:t>
            </a:r>
          </a:p>
        </p:txBody>
      </p:sp>
      <p:sp>
        <p:nvSpPr>
          <p:cNvPr id="228" name="Text Placeholder 5"/>
          <p:cNvSpPr>
            <a:spLocks noGrp="1"/>
          </p:cNvSpPr>
          <p:nvPr>
            <p:ph type="body" sz="quarter" idx="26" hasCustomPrompt="1"/>
          </p:nvPr>
        </p:nvSpPr>
        <p:spPr>
          <a:xfrm>
            <a:off x="6648773" y="4320185"/>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9"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19_Custom Layout">
    <p:bg>
      <p:bgPr>
        <a:solidFill>
          <a:schemeClr val="accent3"/>
        </a:solidFill>
        <a:effectLst/>
      </p:bgPr>
    </p:bg>
    <p:spTree>
      <p:nvGrpSpPr>
        <p:cNvPr id="1" name=""/>
        <p:cNvGrpSpPr/>
        <p:nvPr/>
      </p:nvGrpSpPr>
      <p:grpSpPr>
        <a:xfrm>
          <a:off x="0" y="0"/>
          <a:ext cx="0" cy="0"/>
          <a:chOff x="0" y="0"/>
          <a:chExt cx="0" cy="0"/>
        </a:xfrm>
      </p:grpSpPr>
      <p:sp>
        <p:nvSpPr>
          <p:cNvPr id="236"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237" name="Body Level One…"/>
          <p:cNvSpPr txBox="1">
            <a:spLocks noGrp="1"/>
          </p:cNvSpPr>
          <p:nvPr>
            <p:ph type="body" sz="quarter" idx="1" hasCustomPrompt="1"/>
          </p:nvPr>
        </p:nvSpPr>
        <p:spPr>
          <a:xfrm>
            <a:off x="6648773" y="1869394"/>
            <a:ext cx="5063679" cy="738665"/>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a:t>
            </a:r>
          </a:p>
          <a:p>
            <a:pPr lvl="1"/>
            <a:endParaRPr/>
          </a:p>
          <a:p>
            <a:pPr lvl="2"/>
            <a:endParaRPr/>
          </a:p>
          <a:p>
            <a:pPr lvl="3"/>
            <a:endParaRPr/>
          </a:p>
          <a:p>
            <a:pPr lvl="4"/>
            <a:endParaRPr/>
          </a:p>
        </p:txBody>
      </p:sp>
      <p:sp>
        <p:nvSpPr>
          <p:cNvPr id="238" name="Text Placeholder 5"/>
          <p:cNvSpPr>
            <a:spLocks noGrp="1"/>
          </p:cNvSpPr>
          <p:nvPr>
            <p:ph type="body" sz="quarter" idx="22" hasCustomPrompt="1"/>
          </p:nvPr>
        </p:nvSpPr>
        <p:spPr>
          <a:xfrm>
            <a:off x="6648773" y="1324542"/>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sp>
        <p:nvSpPr>
          <p:cNvPr id="239" name="Text Placeholder 5"/>
          <p:cNvSpPr>
            <a:spLocks noGrp="1"/>
          </p:cNvSpPr>
          <p:nvPr>
            <p:ph type="body" sz="quarter" idx="23" hasCustomPrompt="1"/>
          </p:nvPr>
        </p:nvSpPr>
        <p:spPr>
          <a:xfrm>
            <a:off x="6648773" y="3367542"/>
            <a:ext cx="5063679" cy="738665"/>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a:t>
            </a:r>
          </a:p>
        </p:txBody>
      </p:sp>
      <p:sp>
        <p:nvSpPr>
          <p:cNvPr id="240" name="Text Placeholder 5"/>
          <p:cNvSpPr>
            <a:spLocks noGrp="1"/>
          </p:cNvSpPr>
          <p:nvPr>
            <p:ph type="body" sz="quarter" idx="24" hasCustomPrompt="1"/>
          </p:nvPr>
        </p:nvSpPr>
        <p:spPr>
          <a:xfrm>
            <a:off x="6648773" y="2822691"/>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sp>
        <p:nvSpPr>
          <p:cNvPr id="241" name="Text Placeholder 5"/>
          <p:cNvSpPr>
            <a:spLocks noGrp="1"/>
          </p:cNvSpPr>
          <p:nvPr>
            <p:ph type="body" sz="quarter" idx="25" hasCustomPrompt="1"/>
          </p:nvPr>
        </p:nvSpPr>
        <p:spPr>
          <a:xfrm>
            <a:off x="6648773" y="4865037"/>
            <a:ext cx="5063679" cy="738665"/>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a:t>
            </a:r>
          </a:p>
        </p:txBody>
      </p:sp>
      <p:sp>
        <p:nvSpPr>
          <p:cNvPr id="242" name="Text Placeholder 5"/>
          <p:cNvSpPr>
            <a:spLocks noGrp="1"/>
          </p:cNvSpPr>
          <p:nvPr>
            <p:ph type="body" sz="quarter" idx="26" hasCustomPrompt="1"/>
          </p:nvPr>
        </p:nvSpPr>
        <p:spPr>
          <a:xfrm>
            <a:off x="6648773" y="4320185"/>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pic>
        <p:nvPicPr>
          <p:cNvPr id="243"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24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18_Custom Layout">
    <p:spTree>
      <p:nvGrpSpPr>
        <p:cNvPr id="1" name=""/>
        <p:cNvGrpSpPr/>
        <p:nvPr/>
      </p:nvGrpSpPr>
      <p:grpSpPr>
        <a:xfrm>
          <a:off x="0" y="0"/>
          <a:ext cx="0" cy="0"/>
          <a:chOff x="0" y="0"/>
          <a:chExt cx="0" cy="0"/>
        </a:xfrm>
      </p:grpSpPr>
      <p:sp>
        <p:nvSpPr>
          <p:cNvPr id="25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52" name="Lorem ipsum dolor sit amet, consectetur."/>
          <p:cNvSpPr txBox="1">
            <a:spLocks noGrp="1"/>
          </p:cNvSpPr>
          <p:nvPr>
            <p:ph type="title" hasCustomPrompt="1"/>
          </p:nvPr>
        </p:nvSpPr>
        <p:spPr>
          <a:xfrm>
            <a:off x="689316" y="555919"/>
            <a:ext cx="4921072" cy="987066"/>
          </a:xfrm>
          <a:prstGeom prst="rect">
            <a:avLst/>
          </a:prstGeom>
        </p:spPr>
        <p:txBody>
          <a:bodyPr/>
          <a:lstStyle/>
          <a:p>
            <a:r>
              <a:t>Lorem ipsum dolor sit amet, consectetur.</a:t>
            </a:r>
          </a:p>
        </p:txBody>
      </p:sp>
      <p:sp>
        <p:nvSpPr>
          <p:cNvPr id="253" name="Body Level One…"/>
          <p:cNvSpPr txBox="1">
            <a:spLocks noGrp="1"/>
          </p:cNvSpPr>
          <p:nvPr>
            <p:ph type="body" sz="quarter" idx="1" hasCustomPrompt="1"/>
          </p:nvPr>
        </p:nvSpPr>
        <p:spPr>
          <a:xfrm>
            <a:off x="689316" y="1882514"/>
            <a:ext cx="4921071" cy="1169552"/>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5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17_Custom Layout">
    <p:spTree>
      <p:nvGrpSpPr>
        <p:cNvPr id="1" name=""/>
        <p:cNvGrpSpPr/>
        <p:nvPr/>
      </p:nvGrpSpPr>
      <p:grpSpPr>
        <a:xfrm>
          <a:off x="0" y="0"/>
          <a:ext cx="0" cy="0"/>
          <a:chOff x="0" y="0"/>
          <a:chExt cx="0" cy="0"/>
        </a:xfrm>
      </p:grpSpPr>
      <p:sp>
        <p:nvSpPr>
          <p:cNvPr id="261" name="Picture Placeholder 10"/>
          <p:cNvSpPr>
            <a:spLocks noGrp="1"/>
          </p:cNvSpPr>
          <p:nvPr>
            <p:ph type="pic" idx="21"/>
          </p:nvPr>
        </p:nvSpPr>
        <p:spPr>
          <a:xfrm>
            <a:off x="0" y="0"/>
            <a:ext cx="6096000" cy="6858000"/>
          </a:xfrm>
          <a:prstGeom prst="rect">
            <a:avLst/>
          </a:prstGeom>
        </p:spPr>
        <p:txBody>
          <a:bodyPr lIns="91439" rIns="91439"/>
          <a:lstStyle/>
          <a:p>
            <a:endParaRPr/>
          </a:p>
        </p:txBody>
      </p:sp>
      <p:sp>
        <p:nvSpPr>
          <p:cNvPr id="262" name="Lorem ipsum dolor sit amet, consectetur."/>
          <p:cNvSpPr txBox="1">
            <a:spLocks noGrp="1"/>
          </p:cNvSpPr>
          <p:nvPr>
            <p:ph type="title" hasCustomPrompt="1"/>
          </p:nvPr>
        </p:nvSpPr>
        <p:spPr>
          <a:xfrm>
            <a:off x="6648773" y="555919"/>
            <a:ext cx="4184543" cy="987066"/>
          </a:xfrm>
          <a:prstGeom prst="rect">
            <a:avLst/>
          </a:prstGeom>
        </p:spPr>
        <p:txBody>
          <a:bodyPr/>
          <a:lstStyle/>
          <a:p>
            <a:r>
              <a:t>Lorem ipsum dolor sit amet, consectetur.</a:t>
            </a:r>
          </a:p>
        </p:txBody>
      </p:sp>
      <p:sp>
        <p:nvSpPr>
          <p:cNvPr id="263" name="Body Level One…"/>
          <p:cNvSpPr txBox="1">
            <a:spLocks noGrp="1"/>
          </p:cNvSpPr>
          <p:nvPr>
            <p:ph type="body" sz="quarter" idx="1" hasCustomPrompt="1"/>
          </p:nvPr>
        </p:nvSpPr>
        <p:spPr>
          <a:xfrm>
            <a:off x="6648771" y="1882514"/>
            <a:ext cx="4921071" cy="1169552"/>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6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27_Custom Layout">
    <p:bg>
      <p:bgPr>
        <a:solidFill>
          <a:schemeClr val="accent3"/>
        </a:solidFill>
        <a:effectLst/>
      </p:bgPr>
    </p:bg>
    <p:spTree>
      <p:nvGrpSpPr>
        <p:cNvPr id="1" name=""/>
        <p:cNvGrpSpPr/>
        <p:nvPr/>
      </p:nvGrpSpPr>
      <p:grpSpPr>
        <a:xfrm>
          <a:off x="0" y="0"/>
          <a:ext cx="0" cy="0"/>
          <a:chOff x="0" y="0"/>
          <a:chExt cx="0" cy="0"/>
        </a:xfrm>
      </p:grpSpPr>
      <p:sp>
        <p:nvSpPr>
          <p:cNvPr id="27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72"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73"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7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16_Custom Layout">
    <p:bg>
      <p:bgPr>
        <a:solidFill>
          <a:schemeClr val="accent3"/>
        </a:solidFill>
        <a:effectLst/>
      </p:bgPr>
    </p:bg>
    <p:spTree>
      <p:nvGrpSpPr>
        <p:cNvPr id="1" name=""/>
        <p:cNvGrpSpPr/>
        <p:nvPr/>
      </p:nvGrpSpPr>
      <p:grpSpPr>
        <a:xfrm>
          <a:off x="0" y="0"/>
          <a:ext cx="0" cy="0"/>
          <a:chOff x="0" y="0"/>
          <a:chExt cx="0" cy="0"/>
        </a:xfrm>
      </p:grpSpPr>
      <p:sp>
        <p:nvSpPr>
          <p:cNvPr id="28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82"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83"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8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42_Custom Layout">
    <p:bg>
      <p:bgPr>
        <a:solidFill>
          <a:schemeClr val="accent3"/>
        </a:solidFill>
        <a:effectLst/>
      </p:bgPr>
    </p:bg>
    <p:spTree>
      <p:nvGrpSpPr>
        <p:cNvPr id="1" name=""/>
        <p:cNvGrpSpPr/>
        <p:nvPr/>
      </p:nvGrpSpPr>
      <p:grpSpPr>
        <a:xfrm>
          <a:off x="0" y="0"/>
          <a:ext cx="0" cy="0"/>
          <a:chOff x="0" y="0"/>
          <a:chExt cx="0" cy="0"/>
        </a:xfrm>
      </p:grpSpPr>
      <p:sp>
        <p:nvSpPr>
          <p:cNvPr id="291"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92"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9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44_Custom Layout">
    <p:bg>
      <p:bgPr>
        <a:solidFill>
          <a:schemeClr val="accent3"/>
        </a:solidFill>
        <a:effectLst/>
      </p:bgPr>
    </p:bg>
    <p:spTree>
      <p:nvGrpSpPr>
        <p:cNvPr id="1" name=""/>
        <p:cNvGrpSpPr/>
        <p:nvPr/>
      </p:nvGrpSpPr>
      <p:grpSpPr>
        <a:xfrm>
          <a:off x="0" y="0"/>
          <a:ext cx="0" cy="0"/>
          <a:chOff x="0" y="0"/>
          <a:chExt cx="0" cy="0"/>
        </a:xfrm>
      </p:grpSpPr>
      <p:sp>
        <p:nvSpPr>
          <p:cNvPr id="300"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01" name="Triangle 8"/>
          <p:cNvSpPr/>
          <p:nvPr/>
        </p:nvSpPr>
        <p:spPr>
          <a:xfrm rot="5400000">
            <a:off x="2480914" y="3028246"/>
            <a:ext cx="6846711" cy="8128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endParaRPr/>
          </a:p>
        </p:txBody>
      </p:sp>
      <p:sp>
        <p:nvSpPr>
          <p:cNvPr id="302" name="Body Level One…"/>
          <p:cNvSpPr txBox="1">
            <a:spLocks noGrp="1"/>
          </p:cNvSpPr>
          <p:nvPr>
            <p:ph type="body" sz="quarter" idx="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03" name="Text Placeholder 5"/>
          <p:cNvSpPr>
            <a:spLocks noGrp="1"/>
          </p:cNvSpPr>
          <p:nvPr>
            <p:ph type="body" sz="quarter" idx="21" hasCustomPrompt="1"/>
          </p:nvPr>
        </p:nvSpPr>
        <p:spPr>
          <a:xfrm>
            <a:off x="6838122" y="555917"/>
            <a:ext cx="3856383" cy="788231"/>
          </a:xfrm>
          <a:prstGeom prst="rect">
            <a:avLst/>
          </a:prstGeom>
        </p:spPr>
        <p:txBody>
          <a:bodyPr>
            <a:normAutofit/>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r>
              <a:t>Lorem ipsum dolor sit amet, consectetur </a:t>
            </a:r>
          </a:p>
        </p:txBody>
      </p:sp>
      <p:pic>
        <p:nvPicPr>
          <p:cNvPr id="304" name="Graphic 11" descr="Graphic 1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0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45_Custom Layout">
    <p:bg>
      <p:bgPr>
        <a:solidFill>
          <a:schemeClr val="accent3"/>
        </a:solidFill>
        <a:effectLst/>
      </p:bgPr>
    </p:bg>
    <p:spTree>
      <p:nvGrpSpPr>
        <p:cNvPr id="1" name=""/>
        <p:cNvGrpSpPr/>
        <p:nvPr/>
      </p:nvGrpSpPr>
      <p:grpSpPr>
        <a:xfrm>
          <a:off x="0" y="0"/>
          <a:ext cx="0" cy="0"/>
          <a:chOff x="0" y="0"/>
          <a:chExt cx="0" cy="0"/>
        </a:xfrm>
      </p:grpSpPr>
      <p:sp>
        <p:nvSpPr>
          <p:cNvPr id="312"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13" name="Body Level One…"/>
          <p:cNvSpPr txBox="1">
            <a:spLocks noGrp="1"/>
          </p:cNvSpPr>
          <p:nvPr>
            <p:ph type="body" sz="quarter" idx="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14" name="Text Placeholder 5"/>
          <p:cNvSpPr>
            <a:spLocks noGrp="1"/>
          </p:cNvSpPr>
          <p:nvPr>
            <p:ph type="body" sz="quarter" idx="21" hasCustomPrompt="1"/>
          </p:nvPr>
        </p:nvSpPr>
        <p:spPr>
          <a:xfrm>
            <a:off x="6838122" y="555917"/>
            <a:ext cx="3896140" cy="788231"/>
          </a:xfrm>
          <a:prstGeom prst="rect">
            <a:avLst/>
          </a:prstGeom>
        </p:spPr>
        <p:txBody>
          <a:bodyPr>
            <a:normAutofit/>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r>
              <a:t>Lorem ipsum dolor sit amet, consectetur </a:t>
            </a:r>
          </a:p>
        </p:txBody>
      </p:sp>
      <p:sp>
        <p:nvSpPr>
          <p:cNvPr id="315" name="Triangle 8"/>
          <p:cNvSpPr/>
          <p:nvPr/>
        </p:nvSpPr>
        <p:spPr>
          <a:xfrm rot="5400000">
            <a:off x="2480914" y="3028246"/>
            <a:ext cx="6846711" cy="8128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endParaRPr/>
          </a:p>
        </p:txBody>
      </p:sp>
      <p:sp>
        <p:nvSpPr>
          <p:cNvPr id="316" name="Text Placeholder 5"/>
          <p:cNvSpPr>
            <a:spLocks noGrp="1"/>
          </p:cNvSpPr>
          <p:nvPr>
            <p:ph type="body" sz="quarter" idx="22" hasCustomPrompt="1"/>
          </p:nvPr>
        </p:nvSpPr>
        <p:spPr>
          <a:xfrm>
            <a:off x="698911" y="1882514"/>
            <a:ext cx="4593885" cy="1169552"/>
          </a:xfrm>
          <a:prstGeom prst="rect">
            <a:avLst/>
          </a:prstGeom>
        </p:spPr>
        <p:txBody>
          <a:bodyPr>
            <a:normAutofit/>
          </a:bodyPr>
          <a:lstStyle>
            <a:lvl1pPr marL="0" indent="0">
              <a:spcBef>
                <a:spcPts val="600"/>
              </a:spcBef>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pic>
        <p:nvPicPr>
          <p:cNvPr id="317" name="Graphic 9" descr="Graphic 9"/>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18"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46_Custom Layout">
    <p:bg>
      <p:bgPr>
        <a:solidFill>
          <a:schemeClr val="accent3"/>
        </a:solidFill>
        <a:effectLst/>
      </p:bgPr>
    </p:bg>
    <p:spTree>
      <p:nvGrpSpPr>
        <p:cNvPr id="1" name=""/>
        <p:cNvGrpSpPr/>
        <p:nvPr/>
      </p:nvGrpSpPr>
      <p:grpSpPr>
        <a:xfrm>
          <a:off x="0" y="0"/>
          <a:ext cx="0" cy="0"/>
          <a:chOff x="0" y="0"/>
          <a:chExt cx="0" cy="0"/>
        </a:xfrm>
      </p:grpSpPr>
      <p:sp>
        <p:nvSpPr>
          <p:cNvPr id="325" name="Rectangle 7"/>
          <p:cNvSpPr/>
          <p:nvPr/>
        </p:nvSpPr>
        <p:spPr>
          <a:xfrm>
            <a:off x="5497867" y="0"/>
            <a:ext cx="6694132" cy="6858000"/>
          </a:xfrm>
          <a:prstGeom prst="rect">
            <a:avLst/>
          </a:prstGeom>
          <a:solidFill>
            <a:schemeClr val="accent5"/>
          </a:solidFill>
          <a:ln w="12700">
            <a:miter lim="400000"/>
          </a:ln>
        </p:spPr>
        <p:txBody>
          <a:bodyPr lIns="45719" rIns="45719" anchor="ctr"/>
          <a:lstStyle/>
          <a:p>
            <a:pPr algn="ctr">
              <a:defRPr>
                <a:solidFill>
                  <a:schemeClr val="accent5"/>
                </a:solidFill>
              </a:defRPr>
            </a:pPr>
            <a:endParaRPr/>
          </a:p>
        </p:txBody>
      </p:sp>
      <p:sp>
        <p:nvSpPr>
          <p:cNvPr id="326"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27" name="Triangle 8"/>
          <p:cNvSpPr/>
          <p:nvPr/>
        </p:nvSpPr>
        <p:spPr>
          <a:xfrm rot="5400000">
            <a:off x="2374387" y="3135054"/>
            <a:ext cx="6846712" cy="5991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solidFill>
            <a:schemeClr val="accent3"/>
          </a:solidFill>
          <a:ln w="12700">
            <a:miter lim="400000"/>
          </a:ln>
        </p:spPr>
        <p:txBody>
          <a:bodyPr lIns="45719" rIns="45719" anchor="ctr"/>
          <a:lstStyle/>
          <a:p>
            <a:pPr algn="ctr">
              <a:defRPr>
                <a:solidFill>
                  <a:schemeClr val="accent5"/>
                </a:solidFill>
              </a:defRPr>
            </a:pPr>
            <a:endParaRPr/>
          </a:p>
        </p:txBody>
      </p:sp>
      <p:sp>
        <p:nvSpPr>
          <p:cNvPr id="328" name="Body Level One…"/>
          <p:cNvSpPr txBox="1">
            <a:spLocks noGrp="1"/>
          </p:cNvSpPr>
          <p:nvPr>
            <p:ph type="body" sz="quarter" idx="1" hasCustomPrompt="1"/>
          </p:nvPr>
        </p:nvSpPr>
        <p:spPr>
          <a:xfrm>
            <a:off x="698911" y="1882514"/>
            <a:ext cx="4593885"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29" name="Text Placeholder 5"/>
          <p:cNvSpPr>
            <a:spLocks noGrp="1"/>
          </p:cNvSpPr>
          <p:nvPr>
            <p:ph type="body" sz="quarter" idx="2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330" name="Text Placeholder 5"/>
          <p:cNvSpPr>
            <a:spLocks noGrp="1"/>
          </p:cNvSpPr>
          <p:nvPr>
            <p:ph type="body" sz="quarter" idx="22" hasCustomPrompt="1"/>
          </p:nvPr>
        </p:nvSpPr>
        <p:spPr>
          <a:xfrm>
            <a:off x="6838122" y="555917"/>
            <a:ext cx="3843271" cy="788231"/>
          </a:xfrm>
          <a:prstGeom prst="rect">
            <a:avLst/>
          </a:prstGeom>
        </p:spPr>
        <p:txBody>
          <a:bodyPr>
            <a:normAutofit/>
          </a:bodyPr>
          <a:lstStyle>
            <a:lvl1pPr marL="0" indent="0" defTabSz="859536">
              <a:lnSpc>
                <a:spcPct val="80000"/>
              </a:lnSpc>
              <a:spcBef>
                <a:spcPts val="500"/>
              </a:spcBef>
              <a:buSzTx/>
              <a:buFontTx/>
              <a:buNone/>
              <a:defRPr sz="2632">
                <a:latin typeface="Baskerville"/>
                <a:ea typeface="Baskerville"/>
                <a:cs typeface="Baskerville"/>
                <a:sym typeface="Baskerville"/>
              </a:defRPr>
            </a:lvl1pPr>
          </a:lstStyle>
          <a:p>
            <a:r>
              <a:t>Lorem ipsum dolor sit amet, consectetur </a:t>
            </a:r>
          </a:p>
        </p:txBody>
      </p:sp>
      <p:pic>
        <p:nvPicPr>
          <p:cNvPr id="331" name="Graphic 13" descr="Graphic 13"/>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3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34_Custom Layout">
    <p:bg>
      <p:bgPr>
        <a:solidFill>
          <a:schemeClr val="accent3"/>
        </a:solidFill>
        <a:effectLst/>
      </p:bgPr>
    </p:bg>
    <p:spTree>
      <p:nvGrpSpPr>
        <p:cNvPr id="1" name=""/>
        <p:cNvGrpSpPr/>
        <p:nvPr/>
      </p:nvGrpSpPr>
      <p:grpSpPr>
        <a:xfrm>
          <a:off x="0" y="0"/>
          <a:ext cx="0" cy="0"/>
          <a:chOff x="0" y="0"/>
          <a:chExt cx="0" cy="0"/>
        </a:xfrm>
      </p:grpSpPr>
      <p:sp>
        <p:nvSpPr>
          <p:cNvPr id="35" name="Picture Placeholder 1"/>
          <p:cNvSpPr>
            <a:spLocks noGrp="1"/>
          </p:cNvSpPr>
          <p:nvPr>
            <p:ph type="pic" idx="21"/>
          </p:nvPr>
        </p:nvSpPr>
        <p:spPr>
          <a:xfrm>
            <a:off x="485044" y="488961"/>
            <a:ext cx="9345478" cy="5939519"/>
          </a:xfrm>
          <a:prstGeom prst="rect">
            <a:avLst/>
          </a:prstGeom>
        </p:spPr>
        <p:txBody>
          <a:bodyPr lIns="91439" rIns="91439"/>
          <a:lstStyle/>
          <a:p>
            <a:endParaRPr/>
          </a:p>
        </p:txBody>
      </p:sp>
      <p:sp>
        <p:nvSpPr>
          <p:cNvPr id="36" name="Hello there,I’m a title slide"/>
          <p:cNvSpPr txBox="1">
            <a:spLocks noGrp="1"/>
          </p:cNvSpPr>
          <p:nvPr>
            <p:ph type="title" hasCustomPrompt="1"/>
          </p:nvPr>
        </p:nvSpPr>
        <p:spPr>
          <a:xfrm>
            <a:off x="748517" y="921273"/>
            <a:ext cx="6055241" cy="3362909"/>
          </a:xfrm>
          <a:prstGeom prst="rect">
            <a:avLst/>
          </a:prstGeom>
        </p:spPr>
        <p:txBody>
          <a:bodyPr/>
          <a:lstStyle>
            <a:lvl1pPr>
              <a:defRPr sz="8800">
                <a:solidFill>
                  <a:schemeClr val="accent4"/>
                </a:solidFill>
              </a:defRPr>
            </a:lvl1pPr>
          </a:lstStyle>
          <a:p>
            <a:r>
              <a:t>Hello there,I’m a title slide</a:t>
            </a:r>
          </a:p>
        </p:txBody>
      </p:sp>
      <p:sp>
        <p:nvSpPr>
          <p:cNvPr id="37" name="Body Level One…"/>
          <p:cNvSpPr txBox="1">
            <a:spLocks noGrp="1"/>
          </p:cNvSpPr>
          <p:nvPr>
            <p:ph type="body" sz="quarter" idx="1" hasCustomPrompt="1"/>
          </p:nvPr>
        </p:nvSpPr>
        <p:spPr>
          <a:xfrm>
            <a:off x="748518" y="5689779"/>
            <a:ext cx="299563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38" name="Graphic 2" descr="Graphic 2"/>
          <p:cNvPicPr>
            <a:picLocks noChangeAspect="1"/>
          </p:cNvPicPr>
          <p:nvPr/>
        </p:nvPicPr>
        <p:blipFill>
          <a:blip r:embed="rId2"/>
          <a:stretch>
            <a:fillRect/>
          </a:stretch>
        </p:blipFill>
        <p:spPr>
          <a:xfrm>
            <a:off x="8282867" y="5002819"/>
            <a:ext cx="3037617" cy="1117739"/>
          </a:xfrm>
          <a:prstGeom prst="rect">
            <a:avLst/>
          </a:prstGeom>
          <a:ln w="12700">
            <a:miter lim="400000"/>
          </a:ln>
        </p:spPr>
      </p:pic>
      <p:sp>
        <p:nvSpPr>
          <p:cNvPr id="39"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41_Custom Layout">
    <p:bg>
      <p:bgPr>
        <a:solidFill>
          <a:schemeClr val="accent3"/>
        </a:solidFill>
        <a:effectLst/>
      </p:bgPr>
    </p:bg>
    <p:spTree>
      <p:nvGrpSpPr>
        <p:cNvPr id="1" name=""/>
        <p:cNvGrpSpPr/>
        <p:nvPr/>
      </p:nvGrpSpPr>
      <p:grpSpPr>
        <a:xfrm>
          <a:off x="0" y="0"/>
          <a:ext cx="0" cy="0"/>
          <a:chOff x="0" y="0"/>
          <a:chExt cx="0" cy="0"/>
        </a:xfrm>
      </p:grpSpPr>
      <p:sp>
        <p:nvSpPr>
          <p:cNvPr id="339" name="Body Level One…"/>
          <p:cNvSpPr txBox="1">
            <a:spLocks noGrp="1"/>
          </p:cNvSpPr>
          <p:nvPr>
            <p:ph type="body" sz="quarter" idx="1" hasCustomPrompt="1"/>
          </p:nvPr>
        </p:nvSpPr>
        <p:spPr>
          <a:xfrm>
            <a:off x="6581616" y="5170992"/>
            <a:ext cx="4921071" cy="954108"/>
          </a:xfrm>
          <a:prstGeom prst="rect">
            <a:avLst/>
          </a:prstGeom>
        </p:spPr>
        <p:txBody>
          <a:bodyPr anchor="b">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40"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41" name="Text Placeholder 5"/>
          <p:cNvSpPr>
            <a:spLocks noGrp="1"/>
          </p:cNvSpPr>
          <p:nvPr>
            <p:ph type="body" sz="quarter" idx="21" hasCustomPrompt="1"/>
          </p:nvPr>
        </p:nvSpPr>
        <p:spPr>
          <a:xfrm>
            <a:off x="689316" y="555917"/>
            <a:ext cx="5406684" cy="3046990"/>
          </a:xfrm>
          <a:prstGeom prst="rect">
            <a:avLst/>
          </a:prstGeom>
        </p:spPr>
        <p:txBody>
          <a:bodyPr>
            <a:normAutofit/>
          </a:bodyPr>
          <a:lstStyle>
            <a:lvl1pPr marL="0" indent="0">
              <a:buSzTx/>
              <a:buFontTx/>
              <a:buNone/>
              <a:defRPr sz="4800">
                <a:solidFill>
                  <a:schemeClr val="accent4"/>
                </a:solidFill>
                <a:latin typeface="Baskerville"/>
                <a:ea typeface="Baskerville"/>
                <a:cs typeface="Baskerville"/>
                <a:sym typeface="Baskerville"/>
              </a:defRPr>
            </a:lvl1pPr>
          </a:lstStyle>
          <a:p>
            <a:r>
              <a:t>Lorem ipsum dolor sit amet, consectetur adipiscing elit, sed do eiusmod tempor.</a:t>
            </a:r>
          </a:p>
        </p:txBody>
      </p:sp>
      <p:sp>
        <p:nvSpPr>
          <p:cNvPr id="34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43_Custom Layout">
    <p:bg>
      <p:bgPr>
        <a:solidFill>
          <a:schemeClr val="accent4"/>
        </a:solidFill>
        <a:effectLst/>
      </p:bgPr>
    </p:bg>
    <p:spTree>
      <p:nvGrpSpPr>
        <p:cNvPr id="1" name=""/>
        <p:cNvGrpSpPr/>
        <p:nvPr/>
      </p:nvGrpSpPr>
      <p:grpSpPr>
        <a:xfrm>
          <a:off x="0" y="0"/>
          <a:ext cx="0" cy="0"/>
          <a:chOff x="0" y="0"/>
          <a:chExt cx="0" cy="0"/>
        </a:xfrm>
      </p:grpSpPr>
      <p:sp>
        <p:nvSpPr>
          <p:cNvPr id="349" name="Body Level One…"/>
          <p:cNvSpPr txBox="1">
            <a:spLocks noGrp="1"/>
          </p:cNvSpPr>
          <p:nvPr>
            <p:ph type="body" sz="quarter" idx="1" hasCustomPrompt="1"/>
          </p:nvPr>
        </p:nvSpPr>
        <p:spPr>
          <a:xfrm>
            <a:off x="6581616" y="5170992"/>
            <a:ext cx="4921071" cy="954108"/>
          </a:xfrm>
          <a:prstGeom prst="rect">
            <a:avLst/>
          </a:prstGeom>
        </p:spPr>
        <p:txBody>
          <a:bodyPr anchor="b">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50"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51" name="Text Placeholder 5"/>
          <p:cNvSpPr>
            <a:spLocks noGrp="1"/>
          </p:cNvSpPr>
          <p:nvPr>
            <p:ph type="body" sz="quarter" idx="21" hasCustomPrompt="1"/>
          </p:nvPr>
        </p:nvSpPr>
        <p:spPr>
          <a:xfrm>
            <a:off x="689316" y="555917"/>
            <a:ext cx="5406684" cy="3046990"/>
          </a:xfrm>
          <a:prstGeom prst="rect">
            <a:avLst/>
          </a:prstGeom>
        </p:spPr>
        <p:txBody>
          <a:bodyPr>
            <a:normAutofit/>
          </a:bodyPr>
          <a:lstStyle>
            <a:lvl1pPr marL="0" indent="0">
              <a:buSzTx/>
              <a:buFontTx/>
              <a:buNone/>
              <a:defRPr sz="4800">
                <a:latin typeface="Baskerville"/>
                <a:ea typeface="Baskerville"/>
                <a:cs typeface="Baskerville"/>
                <a:sym typeface="Baskerville"/>
              </a:defRPr>
            </a:lvl1pPr>
          </a:lstStyle>
          <a:p>
            <a:r>
              <a:t>Lorem ipsum dolor sit amet, consectetur adipiscing elit, sed do eiusmod tempor.</a:t>
            </a:r>
          </a:p>
        </p:txBody>
      </p:sp>
      <p:sp>
        <p:nvSpPr>
          <p:cNvPr id="35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cSld name="36_Custom Layout">
    <p:bg>
      <p:bgPr>
        <a:solidFill>
          <a:schemeClr val="accent3"/>
        </a:solidFill>
        <a:effectLst/>
      </p:bgPr>
    </p:bg>
    <p:spTree>
      <p:nvGrpSpPr>
        <p:cNvPr id="1" name=""/>
        <p:cNvGrpSpPr/>
        <p:nvPr/>
      </p:nvGrpSpPr>
      <p:grpSpPr>
        <a:xfrm>
          <a:off x="0" y="0"/>
          <a:ext cx="0" cy="0"/>
          <a:chOff x="0" y="0"/>
          <a:chExt cx="0" cy="0"/>
        </a:xfrm>
      </p:grpSpPr>
      <p:pic>
        <p:nvPicPr>
          <p:cNvPr id="359"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60"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361"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62" name="Graphic 1" descr="Graphic 1"/>
          <p:cNvPicPr>
            <a:picLocks noChangeAspect="1"/>
          </p:cNvPicPr>
          <p:nvPr/>
        </p:nvPicPr>
        <p:blipFill>
          <a:blip r:embed="rId3"/>
          <a:srcRect l="17156" t="28414" r="36717" b="19397"/>
          <a:stretch>
            <a:fillRect/>
          </a:stretch>
        </p:blipFill>
        <p:spPr>
          <a:xfrm>
            <a:off x="6279775" y="0"/>
            <a:ext cx="5912226" cy="6858000"/>
          </a:xfrm>
          <a:prstGeom prst="rect">
            <a:avLst/>
          </a:prstGeom>
          <a:ln w="12700">
            <a:miter lim="400000"/>
          </a:ln>
        </p:spPr>
      </p:pic>
      <p:sp>
        <p:nvSpPr>
          <p:cNvPr id="36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20_Custom Layout">
    <p:bg>
      <p:bgPr>
        <a:solidFill>
          <a:schemeClr val="accent3"/>
        </a:solidFill>
        <a:effectLst/>
      </p:bgPr>
    </p:bg>
    <p:spTree>
      <p:nvGrpSpPr>
        <p:cNvPr id="1" name=""/>
        <p:cNvGrpSpPr/>
        <p:nvPr/>
      </p:nvGrpSpPr>
      <p:grpSpPr>
        <a:xfrm>
          <a:off x="0" y="0"/>
          <a:ext cx="0" cy="0"/>
          <a:chOff x="0" y="0"/>
          <a:chExt cx="0" cy="0"/>
        </a:xfrm>
      </p:grpSpPr>
      <p:sp>
        <p:nvSpPr>
          <p:cNvPr id="370"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371" name="Body Level One…"/>
          <p:cNvSpPr txBox="1">
            <a:spLocks noGrp="1"/>
          </p:cNvSpPr>
          <p:nvPr>
            <p:ph type="body" sz="quarter" idx="1" hasCustomPrompt="1"/>
          </p:nvPr>
        </p:nvSpPr>
        <p:spPr>
          <a:xfrm>
            <a:off x="8901952" y="1882514"/>
            <a:ext cx="2767533" cy="185576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72" name="Graphic 1" descr="Graphic 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7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x">
  <p:cSld name="3_Custom Layout">
    <p:spTree>
      <p:nvGrpSpPr>
        <p:cNvPr id="1" name=""/>
        <p:cNvGrpSpPr/>
        <p:nvPr/>
      </p:nvGrpSpPr>
      <p:grpSpPr>
        <a:xfrm>
          <a:off x="0" y="0"/>
          <a:ext cx="0" cy="0"/>
          <a:chOff x="0" y="0"/>
          <a:chExt cx="0" cy="0"/>
        </a:xfrm>
      </p:grpSpPr>
      <p:sp>
        <p:nvSpPr>
          <p:cNvPr id="380" name="Picture Placeholder 10"/>
          <p:cNvSpPr>
            <a:spLocks noGrp="1"/>
          </p:cNvSpPr>
          <p:nvPr>
            <p:ph type="pic" idx="21"/>
          </p:nvPr>
        </p:nvSpPr>
        <p:spPr>
          <a:xfrm>
            <a:off x="0" y="0"/>
            <a:ext cx="12192000" cy="6858000"/>
          </a:xfrm>
          <a:prstGeom prst="rect">
            <a:avLst/>
          </a:prstGeom>
        </p:spPr>
        <p:txBody>
          <a:bodyPr lIns="91439" rIns="91439"/>
          <a:lstStyle/>
          <a:p>
            <a:endParaRPr/>
          </a:p>
        </p:txBody>
      </p:sp>
      <p:sp>
        <p:nvSpPr>
          <p:cNvPr id="381" name="Divider slide #1"/>
          <p:cNvSpPr txBox="1">
            <a:spLocks noGrp="1"/>
          </p:cNvSpPr>
          <p:nvPr>
            <p:ph type="title" hasCustomPrompt="1"/>
          </p:nvPr>
        </p:nvSpPr>
        <p:spPr>
          <a:xfrm>
            <a:off x="924389" y="2869046"/>
            <a:ext cx="8982558" cy="995466"/>
          </a:xfrm>
          <a:prstGeom prst="rect">
            <a:avLst/>
          </a:prstGeom>
        </p:spPr>
        <p:txBody>
          <a:bodyPr anchor="ctr"/>
          <a:lstStyle>
            <a:lvl1pPr>
              <a:defRPr sz="7200"/>
            </a:lvl1pPr>
          </a:lstStyle>
          <a:p>
            <a:r>
              <a:t>Divider slide #1</a:t>
            </a:r>
          </a:p>
        </p:txBody>
      </p:sp>
      <p:sp>
        <p:nvSpPr>
          <p:cNvPr id="3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21_Custom Layout">
    <p:spTree>
      <p:nvGrpSpPr>
        <p:cNvPr id="1" name=""/>
        <p:cNvGrpSpPr/>
        <p:nvPr/>
      </p:nvGrpSpPr>
      <p:grpSpPr>
        <a:xfrm>
          <a:off x="0" y="0"/>
          <a:ext cx="0" cy="0"/>
          <a:chOff x="0" y="0"/>
          <a:chExt cx="0" cy="0"/>
        </a:xfrm>
      </p:grpSpPr>
      <p:pic>
        <p:nvPicPr>
          <p:cNvPr id="389" name="Graphic 5" descr="Graphic 5"/>
          <p:cNvPicPr>
            <a:picLocks noChangeAspect="1"/>
          </p:cNvPicPr>
          <p:nvPr/>
        </p:nvPicPr>
        <p:blipFill>
          <a:blip r:embed="rId2"/>
          <a:stretch>
            <a:fillRect/>
          </a:stretch>
        </p:blipFill>
        <p:spPr>
          <a:xfrm>
            <a:off x="581466" y="484093"/>
            <a:ext cx="9120179" cy="5955733"/>
          </a:xfrm>
          <a:prstGeom prst="rect">
            <a:avLst/>
          </a:prstGeom>
          <a:ln w="12700">
            <a:miter lim="400000"/>
          </a:ln>
        </p:spPr>
      </p:pic>
      <p:sp>
        <p:nvSpPr>
          <p:cNvPr id="390" name="Dividerslide #1"/>
          <p:cNvSpPr txBox="1">
            <a:spLocks noGrp="1"/>
          </p:cNvSpPr>
          <p:nvPr>
            <p:ph type="title" hasCustomPrompt="1"/>
          </p:nvPr>
        </p:nvSpPr>
        <p:spPr>
          <a:xfrm>
            <a:off x="985213" y="788393"/>
            <a:ext cx="5834042" cy="2279536"/>
          </a:xfrm>
          <a:prstGeom prst="rect">
            <a:avLst/>
          </a:prstGeom>
        </p:spPr>
        <p:txBody>
          <a:bodyPr/>
          <a:lstStyle>
            <a:lvl1pPr>
              <a:defRPr sz="8800"/>
            </a:lvl1pPr>
          </a:lstStyle>
          <a:p>
            <a:r>
              <a:t>Dividerslide #1</a:t>
            </a:r>
          </a:p>
        </p:txBody>
      </p:sp>
      <p:sp>
        <p:nvSpPr>
          <p:cNvPr id="3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32_Custom Layout">
    <p:spTree>
      <p:nvGrpSpPr>
        <p:cNvPr id="1" name=""/>
        <p:cNvGrpSpPr/>
        <p:nvPr/>
      </p:nvGrpSpPr>
      <p:grpSpPr>
        <a:xfrm>
          <a:off x="0" y="0"/>
          <a:ext cx="0" cy="0"/>
          <a:chOff x="0" y="0"/>
          <a:chExt cx="0" cy="0"/>
        </a:xfrm>
      </p:grpSpPr>
      <p:pic>
        <p:nvPicPr>
          <p:cNvPr id="398" name="Graphic 5" descr="Graphic 5"/>
          <p:cNvPicPr>
            <a:picLocks noChangeAspect="1"/>
          </p:cNvPicPr>
          <p:nvPr/>
        </p:nvPicPr>
        <p:blipFill>
          <a:blip r:embed="rId2"/>
          <a:stretch>
            <a:fillRect/>
          </a:stretch>
        </p:blipFill>
        <p:spPr>
          <a:xfrm>
            <a:off x="690746" y="542288"/>
            <a:ext cx="5122832" cy="5832620"/>
          </a:xfrm>
          <a:prstGeom prst="rect">
            <a:avLst/>
          </a:prstGeom>
          <a:ln w="12700">
            <a:miter lim="400000"/>
          </a:ln>
        </p:spPr>
      </p:pic>
      <p:sp>
        <p:nvSpPr>
          <p:cNvPr id="399" name="Dividerslide #1"/>
          <p:cNvSpPr txBox="1">
            <a:spLocks noGrp="1"/>
          </p:cNvSpPr>
          <p:nvPr>
            <p:ph type="title" hasCustomPrompt="1"/>
          </p:nvPr>
        </p:nvSpPr>
        <p:spPr>
          <a:xfrm>
            <a:off x="985213" y="788393"/>
            <a:ext cx="9724116" cy="2279536"/>
          </a:xfrm>
          <a:prstGeom prst="rect">
            <a:avLst/>
          </a:prstGeom>
        </p:spPr>
        <p:txBody>
          <a:bodyPr/>
          <a:lstStyle>
            <a:lvl1pPr>
              <a:defRPr sz="8800"/>
            </a:lvl1pPr>
          </a:lstStyle>
          <a:p>
            <a:r>
              <a:t>Dividerslide #1</a:t>
            </a:r>
          </a:p>
        </p:txBody>
      </p:sp>
      <p:sp>
        <p:nvSpPr>
          <p:cNvPr id="4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x">
  <p:cSld name="24_Custom Layout">
    <p:bg>
      <p:bgPr>
        <a:solidFill>
          <a:schemeClr val="accent3"/>
        </a:solidFill>
        <a:effectLst/>
      </p:bgPr>
    </p:bg>
    <p:spTree>
      <p:nvGrpSpPr>
        <p:cNvPr id="1" name=""/>
        <p:cNvGrpSpPr/>
        <p:nvPr/>
      </p:nvGrpSpPr>
      <p:grpSpPr>
        <a:xfrm>
          <a:off x="0" y="0"/>
          <a:ext cx="0" cy="0"/>
          <a:chOff x="0" y="0"/>
          <a:chExt cx="0" cy="0"/>
        </a:xfrm>
      </p:grpSpPr>
      <p:sp>
        <p:nvSpPr>
          <p:cNvPr id="407" name="Picture Placeholder 9"/>
          <p:cNvSpPr>
            <a:spLocks noGrp="1"/>
          </p:cNvSpPr>
          <p:nvPr>
            <p:ph type="pic" idx="21"/>
          </p:nvPr>
        </p:nvSpPr>
        <p:spPr>
          <a:xfrm>
            <a:off x="0" y="3875"/>
            <a:ext cx="6096001" cy="6858001"/>
          </a:xfrm>
          <a:prstGeom prst="rect">
            <a:avLst/>
          </a:prstGeom>
        </p:spPr>
        <p:txBody>
          <a:bodyPr lIns="91439" rIns="91439"/>
          <a:lstStyle/>
          <a:p>
            <a:endParaRPr/>
          </a:p>
        </p:txBody>
      </p:sp>
      <p:pic>
        <p:nvPicPr>
          <p:cNvPr id="408"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409" name="Divider slide #1"/>
          <p:cNvSpPr txBox="1">
            <a:spLocks noGrp="1"/>
          </p:cNvSpPr>
          <p:nvPr>
            <p:ph type="title" hasCustomPrompt="1"/>
          </p:nvPr>
        </p:nvSpPr>
        <p:spPr>
          <a:xfrm>
            <a:off x="4773478" y="2869046"/>
            <a:ext cx="6307810" cy="995466"/>
          </a:xfrm>
          <a:prstGeom prst="rect">
            <a:avLst/>
          </a:prstGeom>
        </p:spPr>
        <p:txBody>
          <a:bodyPr anchor="ctr"/>
          <a:lstStyle>
            <a:lvl1pPr>
              <a:defRPr sz="7200">
                <a:solidFill>
                  <a:schemeClr val="accent5"/>
                </a:solidFill>
              </a:defRPr>
            </a:lvl1pPr>
          </a:lstStyle>
          <a:p>
            <a:r>
              <a:t>Divider slide #1</a:t>
            </a:r>
          </a:p>
        </p:txBody>
      </p:sp>
      <p:sp>
        <p:nvSpPr>
          <p:cNvPr id="410"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5_Custom Layout">
    <p:bg>
      <p:bgPr>
        <a:solidFill>
          <a:schemeClr val="accent1"/>
        </a:solidFill>
        <a:effectLst/>
      </p:bgPr>
    </p:bg>
    <p:spTree>
      <p:nvGrpSpPr>
        <p:cNvPr id="1" name=""/>
        <p:cNvGrpSpPr/>
        <p:nvPr/>
      </p:nvGrpSpPr>
      <p:grpSpPr>
        <a:xfrm>
          <a:off x="0" y="0"/>
          <a:ext cx="0" cy="0"/>
          <a:chOff x="0" y="0"/>
          <a:chExt cx="0" cy="0"/>
        </a:xfrm>
      </p:grpSpPr>
      <p:sp>
        <p:nvSpPr>
          <p:cNvPr id="417"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39_Custom Layout">
    <p:bg>
      <p:bgPr>
        <a:solidFill>
          <a:schemeClr val="accent2"/>
        </a:solidFill>
        <a:effectLst/>
      </p:bgPr>
    </p:bg>
    <p:spTree>
      <p:nvGrpSpPr>
        <p:cNvPr id="1" name=""/>
        <p:cNvGrpSpPr/>
        <p:nvPr/>
      </p:nvGrpSpPr>
      <p:grpSpPr>
        <a:xfrm>
          <a:off x="0" y="0"/>
          <a:ext cx="0" cy="0"/>
          <a:chOff x="0" y="0"/>
          <a:chExt cx="0" cy="0"/>
        </a:xfrm>
      </p:grpSpPr>
      <p:sp>
        <p:nvSpPr>
          <p:cNvPr id="425"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35_Custom Layout">
    <p:bg>
      <p:bgPr>
        <a:solidFill>
          <a:schemeClr val="accent3"/>
        </a:solidFill>
        <a:effectLst/>
      </p:bgPr>
    </p:bg>
    <p:spTree>
      <p:nvGrpSpPr>
        <p:cNvPr id="1" name=""/>
        <p:cNvGrpSpPr/>
        <p:nvPr/>
      </p:nvGrpSpPr>
      <p:grpSpPr>
        <a:xfrm>
          <a:off x="0" y="0"/>
          <a:ext cx="0" cy="0"/>
          <a:chOff x="0" y="0"/>
          <a:chExt cx="0" cy="0"/>
        </a:xfrm>
      </p:grpSpPr>
      <p:pic>
        <p:nvPicPr>
          <p:cNvPr id="46" name="Graphic 5" descr="Graphic 5"/>
          <p:cNvPicPr>
            <a:picLocks noChangeAspect="1"/>
          </p:cNvPicPr>
          <p:nvPr/>
        </p:nvPicPr>
        <p:blipFill>
          <a:blip r:embed="rId2"/>
          <a:stretch>
            <a:fillRect/>
          </a:stretch>
        </p:blipFill>
        <p:spPr>
          <a:xfrm>
            <a:off x="0" y="479423"/>
            <a:ext cx="9131114" cy="5955734"/>
          </a:xfrm>
          <a:prstGeom prst="rect">
            <a:avLst/>
          </a:prstGeom>
          <a:ln w="12700">
            <a:miter lim="400000"/>
          </a:ln>
        </p:spPr>
      </p:pic>
      <p:sp>
        <p:nvSpPr>
          <p:cNvPr id="47" name="Hello there,I’m a title slide"/>
          <p:cNvSpPr txBox="1">
            <a:spLocks noGrp="1"/>
          </p:cNvSpPr>
          <p:nvPr>
            <p:ph type="title" hasCustomPrompt="1"/>
          </p:nvPr>
        </p:nvSpPr>
        <p:spPr>
          <a:xfrm>
            <a:off x="748518" y="921273"/>
            <a:ext cx="6553235" cy="4446284"/>
          </a:xfrm>
          <a:prstGeom prst="rect">
            <a:avLst/>
          </a:prstGeom>
        </p:spPr>
        <p:txBody>
          <a:bodyPr/>
          <a:lstStyle>
            <a:lvl1pPr>
              <a:defRPr sz="8800">
                <a:solidFill>
                  <a:schemeClr val="accent2"/>
                </a:solidFill>
              </a:defRPr>
            </a:lvl1pPr>
          </a:lstStyle>
          <a:p>
            <a:r>
              <a:t>Hello there,I’m a title slide</a:t>
            </a:r>
          </a:p>
        </p:txBody>
      </p:sp>
      <p:sp>
        <p:nvSpPr>
          <p:cNvPr id="48" name="Body Level One…"/>
          <p:cNvSpPr txBox="1">
            <a:spLocks noGrp="1"/>
          </p:cNvSpPr>
          <p:nvPr>
            <p:ph type="body" sz="quarter" idx="1" hasCustomPrompt="1"/>
          </p:nvPr>
        </p:nvSpPr>
        <p:spPr>
          <a:xfrm>
            <a:off x="748520" y="5689779"/>
            <a:ext cx="2424986" cy="351141"/>
          </a:xfrm>
          <a:prstGeom prst="rect">
            <a:avLst/>
          </a:prstGeom>
        </p:spPr>
        <p:txBody>
          <a:bodyPr>
            <a:normAutofit/>
          </a:bodyPr>
          <a:lstStyle>
            <a:lvl1pPr marL="0" indent="0">
              <a:buSzTx/>
              <a:buFontTx/>
              <a:buNone/>
              <a:defRPr>
                <a:solidFill>
                  <a:schemeClr val="accent2"/>
                </a:solidFill>
              </a:defRPr>
            </a:lvl1pPr>
            <a:lvl2pPr>
              <a:buFontTx/>
              <a:defRPr>
                <a:solidFill>
                  <a:schemeClr val="accent2"/>
                </a:solidFill>
              </a:defRPr>
            </a:lvl2pPr>
            <a:lvl3pPr>
              <a:buFontTx/>
              <a:defRPr>
                <a:solidFill>
                  <a:schemeClr val="accent2"/>
                </a:solidFill>
              </a:defRPr>
            </a:lvl3pPr>
            <a:lvl4pPr>
              <a:buFontTx/>
              <a:defRPr>
                <a:solidFill>
                  <a:schemeClr val="accent2"/>
                </a:solidFill>
              </a:defRPr>
            </a:lvl4pPr>
            <a:lvl5pPr>
              <a:buFontTx/>
              <a:defRPr>
                <a:solidFill>
                  <a:schemeClr val="accent2"/>
                </a:solidFill>
              </a:defRPr>
            </a:lvl5pPr>
          </a:lstStyle>
          <a:p>
            <a:r>
              <a:t>XX - XX - XXXX</a:t>
            </a:r>
          </a:p>
          <a:p>
            <a:pPr lvl="1"/>
            <a:endParaRPr/>
          </a:p>
          <a:p>
            <a:pPr lvl="2"/>
            <a:endParaRPr/>
          </a:p>
          <a:p>
            <a:pPr lvl="3"/>
            <a:endParaRPr/>
          </a:p>
          <a:p>
            <a:pPr lvl="4"/>
            <a:endParaRPr/>
          </a:p>
        </p:txBody>
      </p:sp>
      <p:pic>
        <p:nvPicPr>
          <p:cNvPr id="49" name="Graphic 1" descr="Graphic 1"/>
          <p:cNvPicPr>
            <a:picLocks noChangeAspect="1"/>
          </p:cNvPicPr>
          <p:nvPr/>
        </p:nvPicPr>
        <p:blipFill>
          <a:blip r:embed="rId3"/>
          <a:stretch>
            <a:fillRect/>
          </a:stretch>
        </p:blipFill>
        <p:spPr>
          <a:xfrm>
            <a:off x="8282867" y="5002819"/>
            <a:ext cx="3037617" cy="1117739"/>
          </a:xfrm>
          <a:prstGeom prst="rect">
            <a:avLst/>
          </a:prstGeom>
          <a:ln w="12700">
            <a:miter lim="400000"/>
          </a:ln>
        </p:spPr>
      </p:pic>
      <p:sp>
        <p:nvSpPr>
          <p:cNvPr id="50"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40_Custom Layout">
    <p:bg>
      <p:bgPr>
        <a:solidFill>
          <a:schemeClr val="accent4"/>
        </a:solidFill>
        <a:effectLst/>
      </p:bgPr>
    </p:bg>
    <p:spTree>
      <p:nvGrpSpPr>
        <p:cNvPr id="1" name=""/>
        <p:cNvGrpSpPr/>
        <p:nvPr/>
      </p:nvGrpSpPr>
      <p:grpSpPr>
        <a:xfrm>
          <a:off x="0" y="0"/>
          <a:ext cx="0" cy="0"/>
          <a:chOff x="0" y="0"/>
          <a:chExt cx="0" cy="0"/>
        </a:xfrm>
      </p:grpSpPr>
      <p:sp>
        <p:nvSpPr>
          <p:cNvPr id="433"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x">
  <p:cSld name="4_Custom Layout">
    <p:bg>
      <p:bgPr>
        <a:solidFill>
          <a:schemeClr val="accent3"/>
        </a:solidFill>
        <a:effectLst/>
      </p:bgPr>
    </p:bg>
    <p:spTree>
      <p:nvGrpSpPr>
        <p:cNvPr id="1" name=""/>
        <p:cNvGrpSpPr/>
        <p:nvPr/>
      </p:nvGrpSpPr>
      <p:grpSpPr>
        <a:xfrm>
          <a:off x="0" y="0"/>
          <a:ext cx="0" cy="0"/>
          <a:chOff x="0" y="0"/>
          <a:chExt cx="0" cy="0"/>
        </a:xfrm>
      </p:grpSpPr>
      <p:sp>
        <p:nvSpPr>
          <p:cNvPr id="441" name="Picture Placeholder 5"/>
          <p:cNvSpPr>
            <a:spLocks noGrp="1"/>
          </p:cNvSpPr>
          <p:nvPr>
            <p:ph type="pic" idx="21"/>
          </p:nvPr>
        </p:nvSpPr>
        <p:spPr>
          <a:xfrm>
            <a:off x="0" y="488961"/>
            <a:ext cx="9345477" cy="5939519"/>
          </a:xfrm>
          <a:prstGeom prst="rect">
            <a:avLst/>
          </a:prstGeom>
        </p:spPr>
        <p:txBody>
          <a:bodyPr lIns="91439" rIns="91439"/>
          <a:lstStyle/>
          <a:p>
            <a:endParaRPr/>
          </a:p>
        </p:txBody>
      </p:sp>
      <p:sp>
        <p:nvSpPr>
          <p:cNvPr id="442" name="Divider slide #1"/>
          <p:cNvSpPr txBox="1">
            <a:spLocks noGrp="1"/>
          </p:cNvSpPr>
          <p:nvPr>
            <p:ph type="title" hasCustomPrompt="1"/>
          </p:nvPr>
        </p:nvSpPr>
        <p:spPr>
          <a:xfrm>
            <a:off x="6096000" y="2550217"/>
            <a:ext cx="5573484" cy="1881863"/>
          </a:xfrm>
          <a:prstGeom prst="rect">
            <a:avLst/>
          </a:prstGeom>
        </p:spPr>
        <p:txBody>
          <a:bodyPr anchor="ctr"/>
          <a:lstStyle>
            <a:lvl1pPr>
              <a:defRPr sz="7200">
                <a:solidFill>
                  <a:schemeClr val="accent5"/>
                </a:solidFill>
              </a:defRPr>
            </a:lvl1pPr>
          </a:lstStyle>
          <a:p>
            <a:r>
              <a:t>Divider slide #1</a:t>
            </a:r>
          </a:p>
        </p:txBody>
      </p:sp>
      <p:pic>
        <p:nvPicPr>
          <p:cNvPr id="443"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44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6_Custom Layout">
    <p:bg>
      <p:bgPr>
        <a:solidFill>
          <a:schemeClr val="accent3"/>
        </a:solidFill>
        <a:effectLst/>
      </p:bgPr>
    </p:bg>
    <p:spTree>
      <p:nvGrpSpPr>
        <p:cNvPr id="1" name=""/>
        <p:cNvGrpSpPr/>
        <p:nvPr/>
      </p:nvGrpSpPr>
      <p:grpSpPr>
        <a:xfrm>
          <a:off x="0" y="0"/>
          <a:ext cx="0" cy="0"/>
          <a:chOff x="0" y="0"/>
          <a:chExt cx="0" cy="0"/>
        </a:xfrm>
      </p:grpSpPr>
      <p:pic>
        <p:nvPicPr>
          <p:cNvPr id="451" name="Graphic 8" descr="Graphic 8"/>
          <p:cNvPicPr>
            <a:picLocks noChangeAspect="1"/>
          </p:cNvPicPr>
          <p:nvPr/>
        </p:nvPicPr>
        <p:blipFill>
          <a:blip r:embed="rId2"/>
          <a:stretch>
            <a:fillRect/>
          </a:stretch>
        </p:blipFill>
        <p:spPr>
          <a:xfrm>
            <a:off x="662148" y="443751"/>
            <a:ext cx="9120179" cy="6061387"/>
          </a:xfrm>
          <a:prstGeom prst="rect">
            <a:avLst/>
          </a:prstGeom>
          <a:ln w="12700">
            <a:miter lim="400000"/>
          </a:ln>
        </p:spPr>
      </p:pic>
      <p:sp>
        <p:nvSpPr>
          <p:cNvPr id="452" name="Divider slide #1"/>
          <p:cNvSpPr txBox="1">
            <a:spLocks noGrp="1"/>
          </p:cNvSpPr>
          <p:nvPr>
            <p:ph type="title" hasCustomPrompt="1"/>
          </p:nvPr>
        </p:nvSpPr>
        <p:spPr>
          <a:xfrm>
            <a:off x="3498574" y="2869046"/>
            <a:ext cx="8170912" cy="995466"/>
          </a:xfrm>
          <a:prstGeom prst="rect">
            <a:avLst/>
          </a:prstGeom>
        </p:spPr>
        <p:txBody>
          <a:bodyPr anchor="ctr"/>
          <a:lstStyle>
            <a:lvl1pPr>
              <a:defRPr sz="7200">
                <a:solidFill>
                  <a:schemeClr val="accent5"/>
                </a:solidFill>
              </a:defRPr>
            </a:lvl1pPr>
          </a:lstStyle>
          <a:p>
            <a:r>
              <a:t>Divider slide #1</a:t>
            </a:r>
          </a:p>
        </p:txBody>
      </p:sp>
      <p:pic>
        <p:nvPicPr>
          <p:cNvPr id="453" name="Graphic 7" descr="Graphic 7"/>
          <p:cNvPicPr>
            <a:picLocks noChangeAspect="1"/>
          </p:cNvPicPr>
          <p:nvPr/>
        </p:nvPicPr>
        <p:blipFill>
          <a:blip r:embed="rId3"/>
          <a:stretch>
            <a:fillRect/>
          </a:stretch>
        </p:blipFill>
        <p:spPr>
          <a:xfrm>
            <a:off x="11203906" y="555919"/>
            <a:ext cx="465579" cy="520714"/>
          </a:xfrm>
          <a:prstGeom prst="rect">
            <a:avLst/>
          </a:prstGeom>
          <a:ln w="12700">
            <a:miter lim="400000"/>
          </a:ln>
        </p:spPr>
      </p:pic>
      <p:sp>
        <p:nvSpPr>
          <p:cNvPr id="45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7_Custom Layout">
    <p:spTree>
      <p:nvGrpSpPr>
        <p:cNvPr id="1" name=""/>
        <p:cNvGrpSpPr/>
        <p:nvPr/>
      </p:nvGrpSpPr>
      <p:grpSpPr>
        <a:xfrm>
          <a:off x="0" y="0"/>
          <a:ext cx="0" cy="0"/>
          <a:chOff x="0" y="0"/>
          <a:chExt cx="0" cy="0"/>
        </a:xfrm>
      </p:grpSpPr>
      <p:sp>
        <p:nvSpPr>
          <p:cNvPr id="461" name="Click to edit Master title style"/>
          <p:cNvSpPr txBox="1">
            <a:spLocks noGrp="1"/>
          </p:cNvSpPr>
          <p:nvPr>
            <p:ph type="title" hasCustomPrompt="1"/>
          </p:nvPr>
        </p:nvSpPr>
        <p:spPr>
          <a:xfrm>
            <a:off x="689316" y="555919"/>
            <a:ext cx="9997735" cy="987066"/>
          </a:xfrm>
          <a:prstGeom prst="rect">
            <a:avLst/>
          </a:prstGeom>
        </p:spPr>
        <p:txBody>
          <a:bodyPr/>
          <a:lstStyle>
            <a:lvl1pPr>
              <a:defRPr>
                <a:solidFill>
                  <a:schemeClr val="accent6"/>
                </a:solidFill>
              </a:defRPr>
            </a:lvl1pPr>
          </a:lstStyle>
          <a:p>
            <a:r>
              <a:t>Click to edit Master title style</a:t>
            </a:r>
          </a:p>
        </p:txBody>
      </p:sp>
      <p:sp>
        <p:nvSpPr>
          <p:cNvPr id="462" name="Body Level One…"/>
          <p:cNvSpPr txBox="1">
            <a:spLocks noGrp="1"/>
          </p:cNvSpPr>
          <p:nvPr>
            <p:ph type="body" sz="quarter" idx="1" hasCustomPrompt="1"/>
          </p:nvPr>
        </p:nvSpPr>
        <p:spPr>
          <a:xfrm>
            <a:off x="689316" y="2755369"/>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vl2pPr marL="1338942" indent="-881742">
              <a:buFontTx/>
              <a:defRPr sz="5400">
                <a:solidFill>
                  <a:schemeClr val="accent6"/>
                </a:solidFill>
                <a:latin typeface="Baskerville"/>
                <a:ea typeface="Baskerville"/>
                <a:cs typeface="Baskerville"/>
                <a:sym typeface="Baskerville"/>
              </a:defRPr>
            </a:lvl2pPr>
            <a:lvl3pPr marL="1943100" indent="-1028700">
              <a:buFontTx/>
              <a:defRPr sz="5400">
                <a:solidFill>
                  <a:schemeClr val="accent6"/>
                </a:solidFill>
                <a:latin typeface="Baskerville"/>
                <a:ea typeface="Baskerville"/>
                <a:cs typeface="Baskerville"/>
                <a:sym typeface="Baskerville"/>
              </a:defRPr>
            </a:lvl3pPr>
            <a:lvl4pPr marL="2493818" indent="-1122218">
              <a:buFontTx/>
              <a:defRPr sz="5400">
                <a:solidFill>
                  <a:schemeClr val="accent6"/>
                </a:solidFill>
                <a:latin typeface="Baskerville"/>
                <a:ea typeface="Baskerville"/>
                <a:cs typeface="Baskerville"/>
                <a:sym typeface="Baskerville"/>
              </a:defRPr>
            </a:lvl4pPr>
            <a:lvl5pPr marL="2951018" indent="-1122218">
              <a:buFontTx/>
              <a:defRPr sz="5400">
                <a:solidFill>
                  <a:schemeClr val="accent6"/>
                </a:solidFill>
                <a:latin typeface="Baskerville"/>
                <a:ea typeface="Baskerville"/>
                <a:cs typeface="Baskerville"/>
                <a:sym typeface="Baskerville"/>
              </a:defRPr>
            </a:lvl5pPr>
          </a:lstStyle>
          <a:p>
            <a:r>
              <a:t>XXX</a:t>
            </a:r>
          </a:p>
          <a:p>
            <a:pPr lvl="1"/>
            <a:endParaRPr/>
          </a:p>
          <a:p>
            <a:pPr lvl="2"/>
            <a:endParaRPr/>
          </a:p>
          <a:p>
            <a:pPr lvl="3"/>
            <a:endParaRPr/>
          </a:p>
          <a:p>
            <a:pPr lvl="4"/>
            <a:endParaRPr/>
          </a:p>
        </p:txBody>
      </p:sp>
      <p:sp>
        <p:nvSpPr>
          <p:cNvPr id="463" name="Text Placeholder 5"/>
          <p:cNvSpPr>
            <a:spLocks noGrp="1"/>
          </p:cNvSpPr>
          <p:nvPr>
            <p:ph type="body" sz="quarter" idx="21"/>
          </p:nvPr>
        </p:nvSpPr>
        <p:spPr>
          <a:xfrm>
            <a:off x="689317" y="2327418"/>
            <a:ext cx="4825220" cy="338555"/>
          </a:xfrm>
          <a:prstGeom prst="rect">
            <a:avLst/>
          </a:prstGeom>
        </p:spPr>
        <p:txBody>
          <a:bodyPr>
            <a:normAutofit/>
          </a:bodyPr>
          <a:lstStyle/>
          <a:p>
            <a:pPr marL="0" indent="0">
              <a:buSzTx/>
              <a:buFontTx/>
              <a:buNone/>
              <a:defRPr>
                <a:solidFill>
                  <a:schemeClr val="accent6"/>
                </a:solidFill>
              </a:defRPr>
            </a:pPr>
            <a:endParaRPr/>
          </a:p>
        </p:txBody>
      </p:sp>
      <p:pic>
        <p:nvPicPr>
          <p:cNvPr id="464" name="Graphic 4" descr="Graphic 4"/>
          <p:cNvPicPr>
            <a:picLocks noChangeAspect="1"/>
          </p:cNvPicPr>
          <p:nvPr/>
        </p:nvPicPr>
        <p:blipFill>
          <a:blip r:embed="rId2"/>
          <a:stretch>
            <a:fillRect/>
          </a:stretch>
        </p:blipFill>
        <p:spPr>
          <a:xfrm>
            <a:off x="782305" y="1897061"/>
            <a:ext cx="539980" cy="343047"/>
          </a:xfrm>
          <a:prstGeom prst="rect">
            <a:avLst/>
          </a:prstGeom>
          <a:ln w="12700">
            <a:miter lim="400000"/>
          </a:ln>
        </p:spPr>
      </p:pic>
      <p:sp>
        <p:nvSpPr>
          <p:cNvPr id="465" name="Text Placeholder 5"/>
          <p:cNvSpPr>
            <a:spLocks noGrp="1"/>
          </p:cNvSpPr>
          <p:nvPr>
            <p:ph type="body" sz="quarter" idx="22" hasCustomPrompt="1"/>
          </p:nvPr>
        </p:nvSpPr>
        <p:spPr>
          <a:xfrm>
            <a:off x="689317" y="4956128"/>
            <a:ext cx="4825220"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66" name="Text Placeholder 5"/>
          <p:cNvSpPr>
            <a:spLocks noGrp="1"/>
          </p:cNvSpPr>
          <p:nvPr>
            <p:ph type="body" sz="quarter" idx="23"/>
          </p:nvPr>
        </p:nvSpPr>
        <p:spPr>
          <a:xfrm>
            <a:off x="689317" y="4528177"/>
            <a:ext cx="4825220" cy="338555"/>
          </a:xfrm>
          <a:prstGeom prst="rect">
            <a:avLst/>
          </a:prstGeom>
        </p:spPr>
        <p:txBody>
          <a:bodyPr>
            <a:normAutofit/>
          </a:bodyPr>
          <a:lstStyle/>
          <a:p>
            <a:pPr marL="0" indent="0">
              <a:buSzTx/>
              <a:buFontTx/>
              <a:buNone/>
              <a:defRPr>
                <a:solidFill>
                  <a:schemeClr val="accent6"/>
                </a:solidFill>
              </a:defRPr>
            </a:pPr>
            <a:endParaRPr/>
          </a:p>
        </p:txBody>
      </p:sp>
      <p:pic>
        <p:nvPicPr>
          <p:cNvPr id="467" name="Graphic 15" descr="Graphic 15"/>
          <p:cNvPicPr>
            <a:picLocks noChangeAspect="1"/>
          </p:cNvPicPr>
          <p:nvPr/>
        </p:nvPicPr>
        <p:blipFill>
          <a:blip r:embed="rId2"/>
          <a:stretch>
            <a:fillRect/>
          </a:stretch>
        </p:blipFill>
        <p:spPr>
          <a:xfrm>
            <a:off x="782305" y="4097821"/>
            <a:ext cx="539980" cy="343047"/>
          </a:xfrm>
          <a:prstGeom prst="rect">
            <a:avLst/>
          </a:prstGeom>
          <a:ln w="12700">
            <a:miter lim="400000"/>
          </a:ln>
        </p:spPr>
      </p:pic>
      <p:sp>
        <p:nvSpPr>
          <p:cNvPr id="468" name="Text Placeholder 5"/>
          <p:cNvSpPr>
            <a:spLocks noGrp="1"/>
          </p:cNvSpPr>
          <p:nvPr>
            <p:ph type="body" sz="quarter" idx="24" hasCustomPrompt="1"/>
          </p:nvPr>
        </p:nvSpPr>
        <p:spPr>
          <a:xfrm>
            <a:off x="6020732" y="2755369"/>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69" name="Text Placeholder 5"/>
          <p:cNvSpPr>
            <a:spLocks noGrp="1"/>
          </p:cNvSpPr>
          <p:nvPr>
            <p:ph type="body" sz="quarter" idx="25"/>
          </p:nvPr>
        </p:nvSpPr>
        <p:spPr>
          <a:xfrm>
            <a:off x="6020732" y="2327418"/>
            <a:ext cx="4825221" cy="338555"/>
          </a:xfrm>
          <a:prstGeom prst="rect">
            <a:avLst/>
          </a:prstGeom>
        </p:spPr>
        <p:txBody>
          <a:bodyPr>
            <a:normAutofit/>
          </a:bodyPr>
          <a:lstStyle/>
          <a:p>
            <a:pPr marL="0" indent="0">
              <a:buSzTx/>
              <a:buFontTx/>
              <a:buNone/>
              <a:defRPr>
                <a:solidFill>
                  <a:schemeClr val="accent6"/>
                </a:solidFill>
              </a:defRPr>
            </a:pPr>
            <a:endParaRPr/>
          </a:p>
        </p:txBody>
      </p:sp>
      <p:pic>
        <p:nvPicPr>
          <p:cNvPr id="470" name="Graphic 22" descr="Graphic 22"/>
          <p:cNvPicPr>
            <a:picLocks noChangeAspect="1"/>
          </p:cNvPicPr>
          <p:nvPr/>
        </p:nvPicPr>
        <p:blipFill>
          <a:blip r:embed="rId2"/>
          <a:stretch>
            <a:fillRect/>
          </a:stretch>
        </p:blipFill>
        <p:spPr>
          <a:xfrm>
            <a:off x="6113721" y="1897061"/>
            <a:ext cx="539980" cy="343047"/>
          </a:xfrm>
          <a:prstGeom prst="rect">
            <a:avLst/>
          </a:prstGeom>
          <a:ln w="12700">
            <a:miter lim="400000"/>
          </a:ln>
        </p:spPr>
      </p:pic>
      <p:sp>
        <p:nvSpPr>
          <p:cNvPr id="471" name="Text Placeholder 5"/>
          <p:cNvSpPr>
            <a:spLocks noGrp="1"/>
          </p:cNvSpPr>
          <p:nvPr>
            <p:ph type="body" sz="quarter" idx="26" hasCustomPrompt="1"/>
          </p:nvPr>
        </p:nvSpPr>
        <p:spPr>
          <a:xfrm>
            <a:off x="6020732" y="4956128"/>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72" name="Text Placeholder 5"/>
          <p:cNvSpPr>
            <a:spLocks noGrp="1"/>
          </p:cNvSpPr>
          <p:nvPr>
            <p:ph type="body" sz="quarter" idx="27"/>
          </p:nvPr>
        </p:nvSpPr>
        <p:spPr>
          <a:xfrm>
            <a:off x="6020732" y="4528177"/>
            <a:ext cx="4825221" cy="338555"/>
          </a:xfrm>
          <a:prstGeom prst="rect">
            <a:avLst/>
          </a:prstGeom>
        </p:spPr>
        <p:txBody>
          <a:bodyPr>
            <a:normAutofit/>
          </a:bodyPr>
          <a:lstStyle/>
          <a:p>
            <a:pPr marL="0" indent="0">
              <a:buSzTx/>
              <a:buFontTx/>
              <a:buNone/>
              <a:defRPr>
                <a:solidFill>
                  <a:schemeClr val="accent6"/>
                </a:solidFill>
              </a:defRPr>
            </a:pPr>
            <a:endParaRPr/>
          </a:p>
        </p:txBody>
      </p:sp>
      <p:pic>
        <p:nvPicPr>
          <p:cNvPr id="473" name="Graphic 25" descr="Graphic 25"/>
          <p:cNvPicPr>
            <a:picLocks noChangeAspect="1"/>
          </p:cNvPicPr>
          <p:nvPr/>
        </p:nvPicPr>
        <p:blipFill>
          <a:blip r:embed="rId2"/>
          <a:stretch>
            <a:fillRect/>
          </a:stretch>
        </p:blipFill>
        <p:spPr>
          <a:xfrm>
            <a:off x="6113721" y="4097821"/>
            <a:ext cx="539980" cy="343047"/>
          </a:xfrm>
          <a:prstGeom prst="rect">
            <a:avLst/>
          </a:prstGeom>
          <a:ln w="12700">
            <a:miter lim="400000"/>
          </a:ln>
        </p:spPr>
      </p:pic>
      <p:sp>
        <p:nvSpPr>
          <p:cNvPr id="47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x">
  <p:cSld name="8_Custom Layout">
    <p:bg>
      <p:bgPr>
        <a:solidFill>
          <a:schemeClr val="accent3"/>
        </a:solidFill>
        <a:effectLst/>
      </p:bgPr>
    </p:bg>
    <p:spTree>
      <p:nvGrpSpPr>
        <p:cNvPr id="1" name=""/>
        <p:cNvGrpSpPr/>
        <p:nvPr/>
      </p:nvGrpSpPr>
      <p:grpSpPr>
        <a:xfrm>
          <a:off x="0" y="0"/>
          <a:ext cx="0" cy="0"/>
          <a:chOff x="0" y="0"/>
          <a:chExt cx="0" cy="0"/>
        </a:xfrm>
      </p:grpSpPr>
      <p:sp>
        <p:nvSpPr>
          <p:cNvPr id="481" name="Click to edit Master title style"/>
          <p:cNvSpPr txBox="1">
            <a:spLocks noGrp="1"/>
          </p:cNvSpPr>
          <p:nvPr>
            <p:ph type="title" hasCustomPrompt="1"/>
          </p:nvPr>
        </p:nvSpPr>
        <p:spPr>
          <a:xfrm>
            <a:off x="689316" y="555919"/>
            <a:ext cx="9997735" cy="987066"/>
          </a:xfrm>
          <a:prstGeom prst="rect">
            <a:avLst/>
          </a:prstGeom>
        </p:spPr>
        <p:txBody>
          <a:bodyPr/>
          <a:lstStyle>
            <a:lvl1pPr>
              <a:defRPr>
                <a:solidFill>
                  <a:schemeClr val="accent5"/>
                </a:solidFill>
              </a:defRPr>
            </a:lvl1pPr>
          </a:lstStyle>
          <a:p>
            <a:r>
              <a:t>Click to edit Master title style</a:t>
            </a:r>
          </a:p>
        </p:txBody>
      </p:sp>
      <p:sp>
        <p:nvSpPr>
          <p:cNvPr id="482" name="Body Level One…"/>
          <p:cNvSpPr txBox="1">
            <a:spLocks noGrp="1"/>
          </p:cNvSpPr>
          <p:nvPr>
            <p:ph type="body" sz="quarter" idx="1" hasCustomPrompt="1"/>
          </p:nvPr>
        </p:nvSpPr>
        <p:spPr>
          <a:xfrm>
            <a:off x="689316" y="2755369"/>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vl2pPr marL="1338942" indent="-881742">
              <a:buFontTx/>
              <a:defRPr sz="5400">
                <a:solidFill>
                  <a:schemeClr val="accent5"/>
                </a:solidFill>
                <a:latin typeface="Baskerville"/>
                <a:ea typeface="Baskerville"/>
                <a:cs typeface="Baskerville"/>
                <a:sym typeface="Baskerville"/>
              </a:defRPr>
            </a:lvl2pPr>
            <a:lvl3pPr marL="1943100" indent="-1028700">
              <a:buFontTx/>
              <a:defRPr sz="5400">
                <a:solidFill>
                  <a:schemeClr val="accent5"/>
                </a:solidFill>
                <a:latin typeface="Baskerville"/>
                <a:ea typeface="Baskerville"/>
                <a:cs typeface="Baskerville"/>
                <a:sym typeface="Baskerville"/>
              </a:defRPr>
            </a:lvl3pPr>
            <a:lvl4pPr marL="2493818" indent="-1122218">
              <a:buFontTx/>
              <a:defRPr sz="5400">
                <a:solidFill>
                  <a:schemeClr val="accent5"/>
                </a:solidFill>
                <a:latin typeface="Baskerville"/>
                <a:ea typeface="Baskerville"/>
                <a:cs typeface="Baskerville"/>
                <a:sym typeface="Baskerville"/>
              </a:defRPr>
            </a:lvl4pPr>
            <a:lvl5pPr marL="2951018" indent="-1122218">
              <a:buFontTx/>
              <a:defRPr sz="5400">
                <a:solidFill>
                  <a:schemeClr val="accent5"/>
                </a:solidFill>
                <a:latin typeface="Baskerville"/>
                <a:ea typeface="Baskerville"/>
                <a:cs typeface="Baskerville"/>
                <a:sym typeface="Baskerville"/>
              </a:defRPr>
            </a:lvl5pPr>
          </a:lstStyle>
          <a:p>
            <a:r>
              <a:t>XXX</a:t>
            </a:r>
          </a:p>
          <a:p>
            <a:pPr lvl="1"/>
            <a:endParaRPr/>
          </a:p>
          <a:p>
            <a:pPr lvl="2"/>
            <a:endParaRPr/>
          </a:p>
          <a:p>
            <a:pPr lvl="3"/>
            <a:endParaRPr/>
          </a:p>
          <a:p>
            <a:pPr lvl="4"/>
            <a:endParaRPr/>
          </a:p>
        </p:txBody>
      </p:sp>
      <p:sp>
        <p:nvSpPr>
          <p:cNvPr id="483" name="Text Placeholder 5"/>
          <p:cNvSpPr>
            <a:spLocks noGrp="1"/>
          </p:cNvSpPr>
          <p:nvPr>
            <p:ph type="body" sz="quarter" idx="21"/>
          </p:nvPr>
        </p:nvSpPr>
        <p:spPr>
          <a:xfrm>
            <a:off x="689317" y="2327418"/>
            <a:ext cx="4825220" cy="338555"/>
          </a:xfrm>
          <a:prstGeom prst="rect">
            <a:avLst/>
          </a:prstGeom>
        </p:spPr>
        <p:txBody>
          <a:bodyPr>
            <a:normAutofit/>
          </a:bodyPr>
          <a:lstStyle/>
          <a:p>
            <a:pPr marL="0" indent="0">
              <a:buSzTx/>
              <a:buFontTx/>
              <a:buNone/>
              <a:defRPr>
                <a:solidFill>
                  <a:schemeClr val="accent5"/>
                </a:solidFill>
              </a:defRPr>
            </a:pPr>
            <a:endParaRPr/>
          </a:p>
        </p:txBody>
      </p:sp>
      <p:sp>
        <p:nvSpPr>
          <p:cNvPr id="484" name="Text Placeholder 5"/>
          <p:cNvSpPr>
            <a:spLocks noGrp="1"/>
          </p:cNvSpPr>
          <p:nvPr>
            <p:ph type="body" sz="quarter" idx="22" hasCustomPrompt="1"/>
          </p:nvPr>
        </p:nvSpPr>
        <p:spPr>
          <a:xfrm>
            <a:off x="689317" y="4956128"/>
            <a:ext cx="4825220"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5" name="Text Placeholder 5"/>
          <p:cNvSpPr>
            <a:spLocks noGrp="1"/>
          </p:cNvSpPr>
          <p:nvPr>
            <p:ph type="body" sz="quarter" idx="23"/>
          </p:nvPr>
        </p:nvSpPr>
        <p:spPr>
          <a:xfrm>
            <a:off x="689317" y="4528177"/>
            <a:ext cx="4825220" cy="338555"/>
          </a:xfrm>
          <a:prstGeom prst="rect">
            <a:avLst/>
          </a:prstGeom>
        </p:spPr>
        <p:txBody>
          <a:bodyPr>
            <a:normAutofit/>
          </a:bodyPr>
          <a:lstStyle/>
          <a:p>
            <a:pPr marL="0" indent="0">
              <a:buSzTx/>
              <a:buFontTx/>
              <a:buNone/>
              <a:defRPr>
                <a:solidFill>
                  <a:schemeClr val="accent5"/>
                </a:solidFill>
              </a:defRPr>
            </a:pPr>
            <a:endParaRPr/>
          </a:p>
        </p:txBody>
      </p:sp>
      <p:sp>
        <p:nvSpPr>
          <p:cNvPr id="486" name="Text Placeholder 5"/>
          <p:cNvSpPr>
            <a:spLocks noGrp="1"/>
          </p:cNvSpPr>
          <p:nvPr>
            <p:ph type="body" sz="quarter" idx="24" hasCustomPrompt="1"/>
          </p:nvPr>
        </p:nvSpPr>
        <p:spPr>
          <a:xfrm>
            <a:off x="6020732" y="2755369"/>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7" name="Text Placeholder 5"/>
          <p:cNvSpPr>
            <a:spLocks noGrp="1"/>
          </p:cNvSpPr>
          <p:nvPr>
            <p:ph type="body" sz="quarter" idx="25"/>
          </p:nvPr>
        </p:nvSpPr>
        <p:spPr>
          <a:xfrm>
            <a:off x="6020732" y="2327418"/>
            <a:ext cx="4825221" cy="338555"/>
          </a:xfrm>
          <a:prstGeom prst="rect">
            <a:avLst/>
          </a:prstGeom>
        </p:spPr>
        <p:txBody>
          <a:bodyPr>
            <a:normAutofit/>
          </a:bodyPr>
          <a:lstStyle/>
          <a:p>
            <a:pPr marL="0" indent="0">
              <a:buSzTx/>
              <a:buFontTx/>
              <a:buNone/>
              <a:defRPr>
                <a:solidFill>
                  <a:schemeClr val="accent5"/>
                </a:solidFill>
              </a:defRPr>
            </a:pPr>
            <a:endParaRPr/>
          </a:p>
        </p:txBody>
      </p:sp>
      <p:sp>
        <p:nvSpPr>
          <p:cNvPr id="488" name="Text Placeholder 5"/>
          <p:cNvSpPr>
            <a:spLocks noGrp="1"/>
          </p:cNvSpPr>
          <p:nvPr>
            <p:ph type="body" sz="quarter" idx="26" hasCustomPrompt="1"/>
          </p:nvPr>
        </p:nvSpPr>
        <p:spPr>
          <a:xfrm>
            <a:off x="6020732" y="4956128"/>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9" name="Text Placeholder 5"/>
          <p:cNvSpPr>
            <a:spLocks noGrp="1"/>
          </p:cNvSpPr>
          <p:nvPr>
            <p:ph type="body" sz="quarter" idx="27"/>
          </p:nvPr>
        </p:nvSpPr>
        <p:spPr>
          <a:xfrm>
            <a:off x="6020732" y="4528177"/>
            <a:ext cx="4825221" cy="338555"/>
          </a:xfrm>
          <a:prstGeom prst="rect">
            <a:avLst/>
          </a:prstGeom>
        </p:spPr>
        <p:txBody>
          <a:bodyPr>
            <a:normAutofit/>
          </a:bodyPr>
          <a:lstStyle/>
          <a:p>
            <a:pPr marL="0" indent="0">
              <a:buSzTx/>
              <a:buFontTx/>
              <a:buNone/>
              <a:defRPr>
                <a:solidFill>
                  <a:schemeClr val="accent5"/>
                </a:solidFill>
              </a:defRPr>
            </a:pPr>
            <a:endParaRPr/>
          </a:p>
        </p:txBody>
      </p:sp>
      <p:pic>
        <p:nvPicPr>
          <p:cNvPr id="490" name="Graphic 33" descr="Graphic 33"/>
          <p:cNvPicPr>
            <a:picLocks noChangeAspect="1"/>
          </p:cNvPicPr>
          <p:nvPr/>
        </p:nvPicPr>
        <p:blipFill>
          <a:blip r:embed="rId2"/>
          <a:stretch>
            <a:fillRect/>
          </a:stretch>
        </p:blipFill>
        <p:spPr>
          <a:xfrm>
            <a:off x="11203906" y="555919"/>
            <a:ext cx="465579" cy="520714"/>
          </a:xfrm>
          <a:prstGeom prst="rect">
            <a:avLst/>
          </a:prstGeom>
          <a:ln w="12700">
            <a:miter lim="400000"/>
          </a:ln>
        </p:spPr>
      </p:pic>
      <p:pic>
        <p:nvPicPr>
          <p:cNvPr id="491" name="Graphic 34" descr="Graphic 34"/>
          <p:cNvPicPr>
            <a:picLocks noChangeAspect="1"/>
          </p:cNvPicPr>
          <p:nvPr/>
        </p:nvPicPr>
        <p:blipFill>
          <a:blip r:embed="rId3"/>
          <a:stretch>
            <a:fillRect/>
          </a:stretch>
        </p:blipFill>
        <p:spPr>
          <a:xfrm>
            <a:off x="782305" y="1897061"/>
            <a:ext cx="539980" cy="343047"/>
          </a:xfrm>
          <a:prstGeom prst="rect">
            <a:avLst/>
          </a:prstGeom>
          <a:ln w="12700">
            <a:miter lim="400000"/>
          </a:ln>
        </p:spPr>
      </p:pic>
      <p:pic>
        <p:nvPicPr>
          <p:cNvPr id="492" name="Graphic 35" descr="Graphic 35"/>
          <p:cNvPicPr>
            <a:picLocks noChangeAspect="1"/>
          </p:cNvPicPr>
          <p:nvPr/>
        </p:nvPicPr>
        <p:blipFill>
          <a:blip r:embed="rId3"/>
          <a:stretch>
            <a:fillRect/>
          </a:stretch>
        </p:blipFill>
        <p:spPr>
          <a:xfrm>
            <a:off x="782305" y="4097821"/>
            <a:ext cx="539980" cy="343047"/>
          </a:xfrm>
          <a:prstGeom prst="rect">
            <a:avLst/>
          </a:prstGeom>
          <a:ln w="12700">
            <a:miter lim="400000"/>
          </a:ln>
        </p:spPr>
      </p:pic>
      <p:pic>
        <p:nvPicPr>
          <p:cNvPr id="493" name="Graphic 36" descr="Graphic 36"/>
          <p:cNvPicPr>
            <a:picLocks noChangeAspect="1"/>
          </p:cNvPicPr>
          <p:nvPr/>
        </p:nvPicPr>
        <p:blipFill>
          <a:blip r:embed="rId3"/>
          <a:stretch>
            <a:fillRect/>
          </a:stretch>
        </p:blipFill>
        <p:spPr>
          <a:xfrm>
            <a:off x="6113721" y="1897061"/>
            <a:ext cx="539980" cy="343047"/>
          </a:xfrm>
          <a:prstGeom prst="rect">
            <a:avLst/>
          </a:prstGeom>
          <a:ln w="12700">
            <a:miter lim="400000"/>
          </a:ln>
        </p:spPr>
      </p:pic>
      <p:pic>
        <p:nvPicPr>
          <p:cNvPr id="494" name="Graphic 37" descr="Graphic 37"/>
          <p:cNvPicPr>
            <a:picLocks noChangeAspect="1"/>
          </p:cNvPicPr>
          <p:nvPr/>
        </p:nvPicPr>
        <p:blipFill>
          <a:blip r:embed="rId3"/>
          <a:stretch>
            <a:fillRect/>
          </a:stretch>
        </p:blipFill>
        <p:spPr>
          <a:xfrm>
            <a:off x="6113721" y="4097821"/>
            <a:ext cx="539980" cy="343047"/>
          </a:xfrm>
          <a:prstGeom prst="rect">
            <a:avLst/>
          </a:prstGeom>
          <a:ln w="12700">
            <a:miter lim="400000"/>
          </a:ln>
        </p:spPr>
      </p:pic>
      <p:sp>
        <p:nvSpPr>
          <p:cNvPr id="49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x">
  <p:cSld name="29_Custom Layout">
    <p:bg>
      <p:bgPr>
        <a:solidFill>
          <a:schemeClr val="accent3"/>
        </a:solidFill>
        <a:effectLst/>
      </p:bgPr>
    </p:bg>
    <p:spTree>
      <p:nvGrpSpPr>
        <p:cNvPr id="1" name=""/>
        <p:cNvGrpSpPr/>
        <p:nvPr/>
      </p:nvGrpSpPr>
      <p:grpSpPr>
        <a:xfrm>
          <a:off x="0" y="0"/>
          <a:ext cx="0" cy="0"/>
          <a:chOff x="0" y="0"/>
          <a:chExt cx="0" cy="0"/>
        </a:xfrm>
      </p:grpSpPr>
      <p:pic>
        <p:nvPicPr>
          <p:cNvPr id="502" name="Graphic 13" descr="Graphic 13"/>
          <p:cNvPicPr>
            <a:picLocks noChangeAspect="1"/>
          </p:cNvPicPr>
          <p:nvPr/>
        </p:nvPicPr>
        <p:blipFill>
          <a:blip r:embed="rId2"/>
          <a:srcRect l="33702" t="24850" b="8676"/>
          <a:stretch>
            <a:fillRect/>
          </a:stretch>
        </p:blipFill>
        <p:spPr>
          <a:xfrm>
            <a:off x="-2" y="-2"/>
            <a:ext cx="6042343" cy="6211145"/>
          </a:xfrm>
          <a:prstGeom prst="rect">
            <a:avLst/>
          </a:prstGeom>
          <a:ln w="12700">
            <a:miter lim="400000"/>
          </a:ln>
        </p:spPr>
      </p:pic>
      <p:sp>
        <p:nvSpPr>
          <p:cNvPr id="503" name="Experiencethe Shift"/>
          <p:cNvSpPr txBox="1">
            <a:spLocks noGrp="1"/>
          </p:cNvSpPr>
          <p:nvPr>
            <p:ph type="title" hasCustomPrompt="1"/>
          </p:nvPr>
        </p:nvSpPr>
        <p:spPr>
          <a:xfrm>
            <a:off x="5335818" y="795098"/>
            <a:ext cx="5905579" cy="1881864"/>
          </a:xfrm>
          <a:prstGeom prst="rect">
            <a:avLst/>
          </a:prstGeom>
        </p:spPr>
        <p:txBody>
          <a:bodyPr/>
          <a:lstStyle>
            <a:lvl1pPr>
              <a:defRPr sz="7200">
                <a:solidFill>
                  <a:schemeClr val="accent4"/>
                </a:solidFill>
              </a:defRPr>
            </a:lvl1pPr>
          </a:lstStyle>
          <a:p>
            <a:r>
              <a:t>Experiencethe Shift</a:t>
            </a:r>
          </a:p>
        </p:txBody>
      </p:sp>
      <p:sp>
        <p:nvSpPr>
          <p:cNvPr id="504" name="Body Level One…"/>
          <p:cNvSpPr txBox="1">
            <a:spLocks noGrp="1"/>
          </p:cNvSpPr>
          <p:nvPr>
            <p:ph type="body" sz="quarter" idx="1" hasCustomPrompt="1"/>
          </p:nvPr>
        </p:nvSpPr>
        <p:spPr>
          <a:xfrm>
            <a:off x="5335818" y="3995556"/>
            <a:ext cx="59055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vl2pPr marL="783771" indent="-326571">
              <a:buFontTx/>
              <a:defRPr sz="2000">
                <a:solidFill>
                  <a:schemeClr val="accent4"/>
                </a:solidFill>
                <a:latin typeface="Baskerville"/>
                <a:ea typeface="Baskerville"/>
                <a:cs typeface="Baskerville"/>
                <a:sym typeface="Baskerville"/>
              </a:defRPr>
            </a:lvl2pPr>
            <a:lvl3pPr marL="1295400" indent="-381000">
              <a:buFontTx/>
              <a:defRPr sz="2000">
                <a:solidFill>
                  <a:schemeClr val="accent4"/>
                </a:solidFill>
                <a:latin typeface="Baskerville"/>
                <a:ea typeface="Baskerville"/>
                <a:cs typeface="Baskerville"/>
                <a:sym typeface="Baskerville"/>
              </a:defRPr>
            </a:lvl3pPr>
            <a:lvl4pPr marL="1787236" indent="-415636">
              <a:buFontTx/>
              <a:defRPr sz="2000">
                <a:solidFill>
                  <a:schemeClr val="accent4"/>
                </a:solidFill>
                <a:latin typeface="Baskerville"/>
                <a:ea typeface="Baskerville"/>
                <a:cs typeface="Baskerville"/>
                <a:sym typeface="Baskerville"/>
              </a:defRPr>
            </a:lvl4pPr>
            <a:lvl5pPr marL="2244436" indent="-415636">
              <a:buFontTx/>
              <a:defRPr sz="2000">
                <a:solidFill>
                  <a:schemeClr val="accent4"/>
                </a:solidFill>
                <a:latin typeface="Baskerville"/>
                <a:ea typeface="Baskerville"/>
                <a:cs typeface="Baskerville"/>
                <a:sym typeface="Baskerville"/>
              </a:defRPr>
            </a:lvl5pPr>
          </a:lstStyle>
          <a:p>
            <a:r>
              <a:t>Name Surname</a:t>
            </a:r>
          </a:p>
          <a:p>
            <a:pPr lvl="1"/>
            <a:endParaRPr/>
          </a:p>
          <a:p>
            <a:pPr lvl="2"/>
            <a:endParaRPr/>
          </a:p>
          <a:p>
            <a:pPr lvl="3"/>
            <a:endParaRPr/>
          </a:p>
          <a:p>
            <a:pPr lvl="4"/>
            <a:endParaRPr/>
          </a:p>
        </p:txBody>
      </p:sp>
      <p:sp>
        <p:nvSpPr>
          <p:cNvPr id="505" name="Text Placeholder 5"/>
          <p:cNvSpPr>
            <a:spLocks noGrp="1"/>
          </p:cNvSpPr>
          <p:nvPr>
            <p:ph type="body" sz="quarter" idx="21" hasCustomPrompt="1"/>
          </p:nvPr>
        </p:nvSpPr>
        <p:spPr>
          <a:xfrm>
            <a:off x="5335818" y="5071902"/>
            <a:ext cx="5905579" cy="538610"/>
          </a:xfrm>
          <a:prstGeom prst="rect">
            <a:avLst/>
          </a:prstGeom>
        </p:spPr>
        <p:txBody>
          <a:bodyPr>
            <a:normAutofit/>
          </a:bodyPr>
          <a:lstStyle>
            <a:lvl1pPr marL="0" indent="0">
              <a:spcBef>
                <a:spcPts val="600"/>
              </a:spcBef>
              <a:buSzTx/>
              <a:buFontTx/>
              <a:buNone/>
              <a:defRPr sz="1200">
                <a:solidFill>
                  <a:schemeClr val="accent4"/>
                </a:solidFill>
              </a:defRPr>
            </a:lvl1pPr>
          </a:lstStyle>
          <a:p>
            <a:r>
              <a:t>name.surname@example.com
+420 777 888 999</a:t>
            </a:r>
          </a:p>
        </p:txBody>
      </p:sp>
      <p:sp>
        <p:nvSpPr>
          <p:cNvPr id="506" name="Text Placeholder 5"/>
          <p:cNvSpPr>
            <a:spLocks noGrp="1"/>
          </p:cNvSpPr>
          <p:nvPr>
            <p:ph type="body" sz="quarter" idx="22" hasCustomPrompt="1"/>
          </p:nvPr>
        </p:nvSpPr>
        <p:spPr>
          <a:xfrm>
            <a:off x="5335818" y="4480978"/>
            <a:ext cx="5905579" cy="277000"/>
          </a:xfrm>
          <a:prstGeom prst="rect">
            <a:avLst/>
          </a:prstGeom>
        </p:spPr>
        <p:txBody>
          <a:bodyPr>
            <a:normAutofit/>
          </a:bodyPr>
          <a:lstStyle>
            <a:lvl1pPr marL="0" indent="0">
              <a:buSzTx/>
              <a:buFontTx/>
              <a:buNone/>
              <a:defRPr sz="1200">
                <a:solidFill>
                  <a:schemeClr val="accent2"/>
                </a:solidFill>
              </a:defRPr>
            </a:lvl1pPr>
          </a:lstStyle>
          <a:p>
            <a:r>
              <a:t>Position</a:t>
            </a:r>
          </a:p>
        </p:txBody>
      </p:sp>
      <p:pic>
        <p:nvPicPr>
          <p:cNvPr id="507" name="Graphic 2" descr="Graphic 2"/>
          <p:cNvPicPr>
            <a:picLocks noChangeAspect="1"/>
          </p:cNvPicPr>
          <p:nvPr/>
        </p:nvPicPr>
        <p:blipFill>
          <a:blip r:embed="rId3"/>
          <a:stretch>
            <a:fillRect/>
          </a:stretch>
        </p:blipFill>
        <p:spPr>
          <a:xfrm>
            <a:off x="381739" y="5610512"/>
            <a:ext cx="2194239" cy="807405"/>
          </a:xfrm>
          <a:prstGeom prst="rect">
            <a:avLst/>
          </a:prstGeom>
          <a:ln w="12700">
            <a:miter lim="400000"/>
          </a:ln>
        </p:spPr>
      </p:pic>
      <p:sp>
        <p:nvSpPr>
          <p:cNvPr id="508"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31_Custom Layout">
    <p:bg>
      <p:bgPr>
        <a:solidFill>
          <a:schemeClr val="accent3"/>
        </a:solidFill>
        <a:effectLst/>
      </p:bgPr>
    </p:bg>
    <p:spTree>
      <p:nvGrpSpPr>
        <p:cNvPr id="1" name=""/>
        <p:cNvGrpSpPr/>
        <p:nvPr/>
      </p:nvGrpSpPr>
      <p:grpSpPr>
        <a:xfrm>
          <a:off x="0" y="0"/>
          <a:ext cx="0" cy="0"/>
          <a:chOff x="0" y="0"/>
          <a:chExt cx="0" cy="0"/>
        </a:xfrm>
      </p:grpSpPr>
      <p:sp>
        <p:nvSpPr>
          <p:cNvPr id="57" name="Picture Placeholder 6"/>
          <p:cNvSpPr>
            <a:spLocks noGrp="1"/>
          </p:cNvSpPr>
          <p:nvPr>
            <p:ph type="pic" idx="21"/>
          </p:nvPr>
        </p:nvSpPr>
        <p:spPr>
          <a:xfrm>
            <a:off x="5918679" y="0"/>
            <a:ext cx="6273321" cy="6858000"/>
          </a:xfrm>
          <a:prstGeom prst="rect">
            <a:avLst/>
          </a:prstGeom>
        </p:spPr>
        <p:txBody>
          <a:bodyPr lIns="91439" rIns="91439"/>
          <a:lstStyle/>
          <a:p>
            <a:endParaRPr/>
          </a:p>
        </p:txBody>
      </p:sp>
      <p:sp>
        <p:nvSpPr>
          <p:cNvPr id="58" name="Hello there,I’m a title slide"/>
          <p:cNvSpPr txBox="1">
            <a:spLocks noGrp="1"/>
          </p:cNvSpPr>
          <p:nvPr>
            <p:ph type="title" hasCustomPrompt="1"/>
          </p:nvPr>
        </p:nvSpPr>
        <p:spPr>
          <a:xfrm>
            <a:off x="640027" y="2716525"/>
            <a:ext cx="4678995" cy="1434496"/>
          </a:xfrm>
          <a:prstGeom prst="rect">
            <a:avLst/>
          </a:prstGeom>
        </p:spPr>
        <p:txBody>
          <a:bodyPr anchor="b"/>
          <a:lstStyle>
            <a:lvl1pPr>
              <a:defRPr sz="5400">
                <a:solidFill>
                  <a:schemeClr val="accent4"/>
                </a:solidFill>
              </a:defRPr>
            </a:lvl1pPr>
          </a:lstStyle>
          <a:p>
            <a:r>
              <a:t>Hello there,I’m a title slide</a:t>
            </a:r>
          </a:p>
        </p:txBody>
      </p:sp>
      <p:sp>
        <p:nvSpPr>
          <p:cNvPr id="59" name="Body Level One…"/>
          <p:cNvSpPr txBox="1">
            <a:spLocks noGrp="1"/>
          </p:cNvSpPr>
          <p:nvPr>
            <p:ph type="body" sz="quarter" idx="1" hasCustomPrompt="1"/>
          </p:nvPr>
        </p:nvSpPr>
        <p:spPr>
          <a:xfrm>
            <a:off x="640029" y="4320873"/>
            <a:ext cx="374916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60" name="Graphic 3" descr="Graphic 3"/>
          <p:cNvPicPr>
            <a:picLocks noChangeAspect="1"/>
          </p:cNvPicPr>
          <p:nvPr/>
        </p:nvPicPr>
        <p:blipFill>
          <a:blip r:embed="rId2"/>
          <a:stretch>
            <a:fillRect/>
          </a:stretch>
        </p:blipFill>
        <p:spPr>
          <a:xfrm>
            <a:off x="640027" y="721077"/>
            <a:ext cx="592856" cy="663063"/>
          </a:xfrm>
          <a:prstGeom prst="rect">
            <a:avLst/>
          </a:prstGeom>
          <a:ln w="12700">
            <a:miter lim="400000"/>
          </a:ln>
        </p:spPr>
      </p:pic>
      <p:sp>
        <p:nvSpPr>
          <p:cNvPr id="61"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26_Custom Layout">
    <p:spTree>
      <p:nvGrpSpPr>
        <p:cNvPr id="1" name=""/>
        <p:cNvGrpSpPr/>
        <p:nvPr/>
      </p:nvGrpSpPr>
      <p:grpSpPr>
        <a:xfrm>
          <a:off x="0" y="0"/>
          <a:ext cx="0" cy="0"/>
          <a:chOff x="0" y="0"/>
          <a:chExt cx="0" cy="0"/>
        </a:xfrm>
      </p:grpSpPr>
      <p:sp>
        <p:nvSpPr>
          <p:cNvPr id="68"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1_Custom Layout">
    <p:spTree>
      <p:nvGrpSpPr>
        <p:cNvPr id="1" name=""/>
        <p:cNvGrpSpPr/>
        <p:nvPr/>
      </p:nvGrpSpPr>
      <p:grpSpPr>
        <a:xfrm>
          <a:off x="0" y="0"/>
          <a:ext cx="0" cy="0"/>
          <a:chOff x="0" y="0"/>
          <a:chExt cx="0" cy="0"/>
        </a:xfrm>
      </p:grpSpPr>
      <p:sp>
        <p:nvSpPr>
          <p:cNvPr id="76" name="Body Level One…"/>
          <p:cNvSpPr txBox="1">
            <a:spLocks noGrp="1"/>
          </p:cNvSpPr>
          <p:nvPr>
            <p:ph type="body" sz="quarter" idx="1"/>
          </p:nvPr>
        </p:nvSpPr>
        <p:spPr>
          <a:xfrm>
            <a:off x="689316" y="1760393"/>
            <a:ext cx="8525023"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7"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2_Custom Layout">
    <p:spTree>
      <p:nvGrpSpPr>
        <p:cNvPr id="1" name=""/>
        <p:cNvGrpSpPr/>
        <p:nvPr/>
      </p:nvGrpSpPr>
      <p:grpSpPr>
        <a:xfrm>
          <a:off x="0" y="0"/>
          <a:ext cx="0" cy="0"/>
          <a:chOff x="0" y="0"/>
          <a:chExt cx="0" cy="0"/>
        </a:xfrm>
      </p:grpSpPr>
      <p:sp>
        <p:nvSpPr>
          <p:cNvPr id="85" name="Body Level One…"/>
          <p:cNvSpPr txBox="1">
            <a:spLocks noGrp="1"/>
          </p:cNvSpPr>
          <p:nvPr>
            <p:ph type="body" sz="quarter" idx="1"/>
          </p:nvPr>
        </p:nvSpPr>
        <p:spPr>
          <a:xfrm>
            <a:off x="689314" y="1760393"/>
            <a:ext cx="5406687"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6" name="Text Placeholder 5"/>
          <p:cNvSpPr>
            <a:spLocks noGrp="1"/>
          </p:cNvSpPr>
          <p:nvPr>
            <p:ph type="body" sz="quarter" idx="21"/>
          </p:nvPr>
        </p:nvSpPr>
        <p:spPr>
          <a:xfrm>
            <a:off x="6357347" y="1760393"/>
            <a:ext cx="5312140" cy="1641476"/>
          </a:xfrm>
          <a:prstGeom prst="rect">
            <a:avLst/>
          </a:prstGeom>
        </p:spPr>
        <p:txBody>
          <a:bodyPr>
            <a:normAutofit/>
          </a:bodyPr>
          <a:lstStyle/>
          <a:p>
            <a:endParaRPr/>
          </a:p>
        </p:txBody>
      </p:sp>
      <p:sp>
        <p:nvSpPr>
          <p:cNvPr id="87"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22_Custom Layout">
    <p:spTree>
      <p:nvGrpSpPr>
        <p:cNvPr id="1" name=""/>
        <p:cNvGrpSpPr/>
        <p:nvPr/>
      </p:nvGrpSpPr>
      <p:grpSpPr>
        <a:xfrm>
          <a:off x="0" y="0"/>
          <a:ext cx="0" cy="0"/>
          <a:chOff x="0" y="0"/>
          <a:chExt cx="0" cy="0"/>
        </a:xfrm>
      </p:grpSpPr>
      <p:sp>
        <p:nvSpPr>
          <p:cNvPr id="95"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2" name="Graphic 7" descr="Graphic 7"/>
          <p:cNvPicPr>
            <a:picLocks noChangeAspect="1"/>
          </p:cNvPicPr>
          <p:nvPr/>
        </p:nvPicPr>
        <p:blipFill>
          <a:blip r:embed="rId47"/>
          <a:stretch>
            <a:fillRect/>
          </a:stretch>
        </p:blipFill>
        <p:spPr>
          <a:xfrm>
            <a:off x="11203906" y="555919"/>
            <a:ext cx="465579" cy="520714"/>
          </a:xfrm>
          <a:prstGeom prst="rect">
            <a:avLst/>
          </a:prstGeom>
          <a:ln w="12700">
            <a:miter lim="400000"/>
          </a:ln>
        </p:spPr>
      </p:pic>
      <p:sp>
        <p:nvSpPr>
          <p:cNvPr id="3" name="Lorem ipsum dolor sit amet, consectetur."/>
          <p:cNvSpPr txBox="1">
            <a:spLocks noGrp="1"/>
          </p:cNvSpPr>
          <p:nvPr>
            <p:ph type="title" hasCustomPrompt="1"/>
          </p:nvPr>
        </p:nvSpPr>
        <p:spPr>
          <a:xfrm>
            <a:off x="689316" y="555919"/>
            <a:ext cx="10113003" cy="5438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Lorem ipsum dolor sit amet, consectetur.</a:t>
            </a:r>
          </a:p>
        </p:txBody>
      </p:sp>
      <p:sp>
        <p:nvSpPr>
          <p:cNvPr id="4"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234224" y="6525098"/>
            <a:ext cx="217152" cy="202418"/>
          </a:xfrm>
          <a:prstGeom prst="rect">
            <a:avLst/>
          </a:prstGeom>
          <a:ln w="12700">
            <a:miter lim="400000"/>
          </a:ln>
        </p:spPr>
        <p:txBody>
          <a:bodyPr wrap="none" lIns="45719" rIns="45719" anchor="ctr">
            <a:spAutoFit/>
          </a:bodyPr>
          <a:lstStyle>
            <a:lvl1pPr algn="ctr">
              <a:defRPr sz="800">
                <a:solidFill>
                  <a:schemeClr val="accent3"/>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3" r:id="rId44"/>
    <p:sldLayoutId id="2147483694" r:id="rId45"/>
  </p:sldLayoutIdLst>
  <p:transition spd="med"/>
  <p:txStyles>
    <p:titleStyle>
      <a:lvl1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1pPr>
      <a:lvl2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2pPr>
      <a:lvl3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3pPr>
      <a:lvl4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4pPr>
      <a:lvl5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5pPr>
      <a:lvl6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6pPr>
      <a:lvl7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7pPr>
      <a:lvl8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8pPr>
      <a:lvl9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9pPr>
    </p:titleStyle>
    <p:bodyStyle>
      <a:lvl1pPr marL="228600" marR="0" indent="-2286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1pPr>
      <a:lvl2pPr marL="718457" marR="0" indent="-261257"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2pPr>
      <a:lvl3pPr marL="1219200" marR="0" indent="-3048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3pPr>
      <a:lvl4pPr marL="1704109" marR="0" indent="-332509"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4pPr>
      <a:lvl5pPr marL="2161309" marR="0" indent="-332509"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5pPr>
      <a:lvl6pPr marL="24892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6pPr>
      <a:lvl7pPr marL="29464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7pPr>
      <a:lvl8pPr marL="34036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8pPr>
      <a:lvl9pPr marL="38608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9pPr>
    </p:bodyStyle>
    <p:otherStyle>
      <a:lvl1pPr marL="0" marR="0" indent="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1pPr>
      <a:lvl2pPr marL="0" marR="0" indent="4572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2pPr>
      <a:lvl3pPr marL="0" marR="0" indent="9144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3pPr>
      <a:lvl4pPr marL="0" marR="0" indent="13716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4pPr>
      <a:lvl5pPr marL="0" marR="0" indent="18288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5pPr>
      <a:lvl6pPr marL="0" marR="0" indent="22860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6pPr>
      <a:lvl7pPr marL="0" marR="0" indent="27432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7pPr>
      <a:lvl8pPr marL="0" marR="0" indent="32004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8pPr>
      <a:lvl9pPr marL="0" marR="0" indent="36576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7" name="Picture Placeholder 1" descr="Picture Placeholder 1"/>
          <p:cNvPicPr>
            <a:picLocks noGrp="1" noChangeAspect="1"/>
          </p:cNvPicPr>
          <p:nvPr>
            <p:ph type="pic" idx="21"/>
          </p:nvPr>
        </p:nvPicPr>
        <p:blipFill>
          <a:blip r:embed="rId2"/>
          <a:srcRect/>
          <a:stretch>
            <a:fillRect/>
          </a:stretch>
        </p:blipFill>
        <p:spPr>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7809" y="21600"/>
                </a:lnTo>
                <a:lnTo>
                  <a:pt x="21600" y="0"/>
                </a:lnTo>
                <a:lnTo>
                  <a:pt x="0" y="0"/>
                </a:lnTo>
                <a:close/>
              </a:path>
            </a:pathLst>
          </a:custGeom>
        </p:spPr>
      </p:pic>
      <p:sp>
        <p:nvSpPr>
          <p:cNvPr id="518" name="Title 2"/>
          <p:cNvSpPr txBox="1">
            <a:spLocks noGrp="1"/>
          </p:cNvSpPr>
          <p:nvPr>
            <p:ph type="title"/>
          </p:nvPr>
        </p:nvSpPr>
        <p:spPr>
          <a:xfrm>
            <a:off x="748516" y="921274"/>
            <a:ext cx="6055242" cy="2235583"/>
          </a:xfrm>
          <a:prstGeom prst="rect">
            <a:avLst/>
          </a:prstGeom>
        </p:spPr>
        <p:txBody>
          <a:bodyPr>
            <a:normAutofit fontScale="90000"/>
          </a:bodyPr>
          <a:lstStyle/>
          <a:p>
            <a:r>
              <a:rPr lang="en-US" dirty="0"/>
              <a:t>Module 6 – Objects</a:t>
            </a:r>
            <a:endParaRPr dirty="0"/>
          </a:p>
        </p:txBody>
      </p:sp>
      <p:sp>
        <p:nvSpPr>
          <p:cNvPr id="519" name="Text Placeholder 3"/>
          <p:cNvSpPr txBox="1">
            <a:spLocks noGrp="1"/>
          </p:cNvSpPr>
          <p:nvPr>
            <p:ph type="body" sz="quarter" idx="1"/>
          </p:nvPr>
        </p:nvSpPr>
        <p:spPr>
          <a:xfrm>
            <a:off x="748516" y="3254829"/>
            <a:ext cx="5347483" cy="1240971"/>
          </a:xfrm>
          <a:prstGeom prst="rect">
            <a:avLst/>
          </a:prstGeom>
        </p:spPr>
        <p:txBody>
          <a:bodyPr>
            <a:normAutofit/>
          </a:bodyPr>
          <a:lstStyle/>
          <a:p>
            <a:r>
              <a:rPr lang="en-US" sz="2400" dirty="0"/>
              <a:t>Advanced features of and for handling objects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Title 1"/>
          <p:cNvSpPr txBox="1">
            <a:spLocks noGrp="1"/>
          </p:cNvSpPr>
          <p:nvPr>
            <p:ph type="title"/>
          </p:nvPr>
        </p:nvSpPr>
        <p:spPr>
          <a:xfrm>
            <a:off x="689316" y="555919"/>
            <a:ext cx="4921072" cy="987066"/>
          </a:xfrm>
          <a:prstGeom prst="rect">
            <a:avLst/>
          </a:prstGeom>
        </p:spPr>
        <p:txBody>
          <a:bodyPr>
            <a:normAutofit/>
          </a:bodyPr>
          <a:lstStyle>
            <a:lvl1pPr defTabSz="868680">
              <a:spcBef>
                <a:spcPts val="500"/>
              </a:spcBef>
              <a:defRPr sz="3420"/>
            </a:lvl1pPr>
          </a:lstStyle>
          <a:p>
            <a:r>
              <a:rPr lang="en-US" sz="4000" dirty="0"/>
              <a:t>From last class</a:t>
            </a:r>
            <a:endParaRPr sz="4000" dirty="0"/>
          </a:p>
        </p:txBody>
      </p:sp>
      <p:sp>
        <p:nvSpPr>
          <p:cNvPr id="522" name="Text Placeholder 2"/>
          <p:cNvSpPr txBox="1">
            <a:spLocks noGrp="1"/>
          </p:cNvSpPr>
          <p:nvPr>
            <p:ph type="body" sz="half" idx="1"/>
          </p:nvPr>
        </p:nvSpPr>
        <p:spPr>
          <a:xfrm>
            <a:off x="689315" y="1882514"/>
            <a:ext cx="4921072" cy="4678428"/>
          </a:xfrm>
          <a:prstGeom prst="rect">
            <a:avLst/>
          </a:prstGeom>
        </p:spPr>
        <p:txBody>
          <a:bodyPr>
            <a:normAutofit/>
          </a:bodyPr>
          <a:lstStyle/>
          <a:p>
            <a:pPr marL="140368" indent="-140368">
              <a:buSzPct val="101000"/>
              <a:buChar char="•"/>
              <a:defRPr sz="2700"/>
            </a:pPr>
            <a:r>
              <a:rPr lang="en-US" dirty="0"/>
              <a:t>What is asynchronous code?</a:t>
            </a:r>
          </a:p>
          <a:p>
            <a:pPr marL="140368" indent="-140368">
              <a:buSzPct val="101000"/>
              <a:buChar char="•"/>
              <a:defRPr sz="2700"/>
            </a:pPr>
            <a:r>
              <a:rPr lang="en-US" dirty="0"/>
              <a:t>What is callback hell?</a:t>
            </a:r>
          </a:p>
          <a:p>
            <a:pPr marL="140368" indent="-140368">
              <a:buSzPct val="101000"/>
              <a:buChar char="•"/>
              <a:defRPr sz="2700"/>
            </a:pPr>
            <a:r>
              <a:rPr lang="en-US" dirty="0"/>
              <a:t>How can we get callback hell?</a:t>
            </a:r>
          </a:p>
          <a:p>
            <a:pPr marL="140368" indent="-140368">
              <a:buSzPct val="101000"/>
              <a:buChar char="•"/>
              <a:defRPr sz="2700"/>
            </a:pPr>
            <a:r>
              <a:rPr lang="en-US" dirty="0"/>
              <a:t>What is the solution? </a:t>
            </a:r>
          </a:p>
          <a:p>
            <a:pPr marL="140368" indent="-140368">
              <a:buSzPct val="101000"/>
              <a:buChar char="•"/>
              <a:defRPr sz="2700"/>
            </a:pPr>
            <a:r>
              <a:rPr lang="en-US" dirty="0"/>
              <a:t>What are promises useful?</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842CDF-D70A-65EC-49C9-136F7314485F}"/>
            </a:ext>
          </a:extLst>
        </p:cNvPr>
        <p:cNvGrpSpPr/>
        <p:nvPr/>
      </p:nvGrpSpPr>
      <p:grpSpPr>
        <a:xfrm>
          <a:off x="0" y="0"/>
          <a:ext cx="0" cy="0"/>
          <a:chOff x="0" y="0"/>
          <a:chExt cx="0" cy="0"/>
        </a:xfrm>
      </p:grpSpPr>
      <p:sp>
        <p:nvSpPr>
          <p:cNvPr id="521" name="Title 1">
            <a:extLst>
              <a:ext uri="{FF2B5EF4-FFF2-40B4-BE49-F238E27FC236}">
                <a16:creationId xmlns:a16="http://schemas.microsoft.com/office/drawing/2014/main" id="{D525EC62-45AA-1ABA-E7F1-BDE1A0FF21C2}"/>
              </a:ext>
            </a:extLst>
          </p:cNvPr>
          <p:cNvSpPr txBox="1">
            <a:spLocks noGrp="1"/>
          </p:cNvSpPr>
          <p:nvPr>
            <p:ph type="title"/>
          </p:nvPr>
        </p:nvSpPr>
        <p:spPr>
          <a:xfrm>
            <a:off x="689316" y="555919"/>
            <a:ext cx="4921072" cy="987066"/>
          </a:xfrm>
          <a:prstGeom prst="rect">
            <a:avLst/>
          </a:prstGeom>
        </p:spPr>
        <p:txBody>
          <a:bodyPr>
            <a:normAutofit/>
          </a:bodyPr>
          <a:lstStyle>
            <a:lvl1pPr defTabSz="868680">
              <a:spcBef>
                <a:spcPts val="500"/>
              </a:spcBef>
              <a:defRPr sz="3420"/>
            </a:lvl1pPr>
          </a:lstStyle>
          <a:p>
            <a:r>
              <a:rPr lang="en-US" sz="4000" dirty="0"/>
              <a:t>Class plan</a:t>
            </a:r>
            <a:endParaRPr sz="4000" dirty="0"/>
          </a:p>
        </p:txBody>
      </p:sp>
      <p:sp>
        <p:nvSpPr>
          <p:cNvPr id="522" name="Text Placeholder 2">
            <a:extLst>
              <a:ext uri="{FF2B5EF4-FFF2-40B4-BE49-F238E27FC236}">
                <a16:creationId xmlns:a16="http://schemas.microsoft.com/office/drawing/2014/main" id="{7AC22348-F268-43FC-3C0F-BC60B7AF8163}"/>
              </a:ext>
            </a:extLst>
          </p:cNvPr>
          <p:cNvSpPr txBox="1">
            <a:spLocks noGrp="1"/>
          </p:cNvSpPr>
          <p:nvPr>
            <p:ph type="body" sz="half" idx="1"/>
          </p:nvPr>
        </p:nvSpPr>
        <p:spPr>
          <a:xfrm>
            <a:off x="689315" y="1882514"/>
            <a:ext cx="4921072" cy="4678428"/>
          </a:xfrm>
          <a:prstGeom prst="rect">
            <a:avLst/>
          </a:prstGeom>
        </p:spPr>
        <p:txBody>
          <a:bodyPr/>
          <a:lstStyle/>
          <a:p>
            <a:pPr marL="140368" indent="-140368">
              <a:buSzPct val="101000"/>
              <a:buChar char="•"/>
              <a:defRPr sz="2700"/>
            </a:pPr>
            <a:r>
              <a:rPr lang="en-US" dirty="0"/>
              <a:t>This keyword in objects</a:t>
            </a:r>
          </a:p>
          <a:p>
            <a:pPr marL="140368" indent="-140368">
              <a:buSzPct val="101000"/>
              <a:buChar char="•"/>
              <a:defRPr sz="2700"/>
            </a:pPr>
            <a:r>
              <a:rPr lang="en-US" dirty="0"/>
              <a:t>Destructing objects </a:t>
            </a:r>
          </a:p>
          <a:p>
            <a:pPr marL="140368" indent="-140368">
              <a:buSzPct val="101000"/>
              <a:buChar char="•"/>
              <a:defRPr sz="2700"/>
            </a:pPr>
            <a:r>
              <a:rPr lang="en-US" dirty="0"/>
              <a:t>Spread operator </a:t>
            </a:r>
          </a:p>
          <a:p>
            <a:pPr marL="140368" indent="-140368">
              <a:buSzPct val="101000"/>
              <a:buChar char="•"/>
              <a:defRPr sz="2700"/>
            </a:pPr>
            <a:r>
              <a:rPr lang="en-US" dirty="0"/>
              <a:t>Object methods</a:t>
            </a:r>
          </a:p>
        </p:txBody>
      </p:sp>
    </p:spTree>
    <p:extLst>
      <p:ext uri="{BB962C8B-B14F-4D97-AF65-F5344CB8AC3E}">
        <p14:creationId xmlns:p14="http://schemas.microsoft.com/office/powerpoint/2010/main" val="198272339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Text Placeholder 1"/>
          <p:cNvSpPr txBox="1">
            <a:spLocks noGrp="1"/>
          </p:cNvSpPr>
          <p:nvPr>
            <p:ph type="body" idx="1"/>
          </p:nvPr>
        </p:nvSpPr>
        <p:spPr>
          <a:xfrm>
            <a:off x="689314" y="1760393"/>
            <a:ext cx="10813372" cy="4680091"/>
          </a:xfrm>
          <a:prstGeom prst="rect">
            <a:avLst/>
          </a:prstGeom>
        </p:spPr>
        <p:txBody>
          <a:bodyPr>
            <a:normAutofit/>
          </a:bodyPr>
          <a:lstStyle/>
          <a:p>
            <a:pPr>
              <a:defRPr sz="2600"/>
            </a:pPr>
            <a:r>
              <a:rPr lang="en-US" dirty="0"/>
              <a:t>This keyword is pointing to the current object</a:t>
            </a:r>
          </a:p>
          <a:p>
            <a:pPr>
              <a:defRPr sz="2600"/>
            </a:pPr>
            <a:r>
              <a:rPr lang="en-US" dirty="0"/>
              <a:t>It also points to the current object from methods written with the function keyword</a:t>
            </a:r>
          </a:p>
          <a:p>
            <a:pPr>
              <a:defRPr sz="2600"/>
            </a:pPr>
            <a:r>
              <a:rPr lang="en-US" dirty="0"/>
              <a:t>This in arrow functions point to the context where the function was called</a:t>
            </a:r>
          </a:p>
        </p:txBody>
      </p:sp>
      <p:sp>
        <p:nvSpPr>
          <p:cNvPr id="525" name="Title 3"/>
          <p:cNvSpPr txBox="1">
            <a:spLocks noGrp="1"/>
          </p:cNvSpPr>
          <p:nvPr>
            <p:ph type="title"/>
          </p:nvPr>
        </p:nvSpPr>
        <p:spPr>
          <a:xfrm>
            <a:off x="689316" y="555919"/>
            <a:ext cx="10113003" cy="880995"/>
          </a:xfrm>
          <a:prstGeom prst="rect">
            <a:avLst/>
          </a:prstGeom>
        </p:spPr>
        <p:txBody>
          <a:bodyPr>
            <a:normAutofit/>
          </a:bodyPr>
          <a:lstStyle>
            <a:lvl1pPr defTabSz="804672">
              <a:spcBef>
                <a:spcPts val="500"/>
              </a:spcBef>
              <a:defRPr sz="3168"/>
            </a:lvl1pPr>
          </a:lstStyle>
          <a:p>
            <a:r>
              <a:rPr lang="en-US" sz="3600" dirty="0"/>
              <a:t>This keyword</a:t>
            </a:r>
            <a:endParaRPr sz="3600"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ACFC8-4333-6F7C-EE15-44CF952EBF71}"/>
            </a:ext>
          </a:extLst>
        </p:cNvPr>
        <p:cNvGrpSpPr/>
        <p:nvPr/>
      </p:nvGrpSpPr>
      <p:grpSpPr>
        <a:xfrm>
          <a:off x="0" y="0"/>
          <a:ext cx="0" cy="0"/>
          <a:chOff x="0" y="0"/>
          <a:chExt cx="0" cy="0"/>
        </a:xfrm>
      </p:grpSpPr>
      <p:sp>
        <p:nvSpPr>
          <p:cNvPr id="524" name="Text Placeholder 1">
            <a:extLst>
              <a:ext uri="{FF2B5EF4-FFF2-40B4-BE49-F238E27FC236}">
                <a16:creationId xmlns:a16="http://schemas.microsoft.com/office/drawing/2014/main" id="{523BC809-EEC1-A0F4-0093-EA2B6B2A8597}"/>
              </a:ext>
            </a:extLst>
          </p:cNvPr>
          <p:cNvSpPr txBox="1">
            <a:spLocks noGrp="1"/>
          </p:cNvSpPr>
          <p:nvPr>
            <p:ph type="body" idx="1"/>
          </p:nvPr>
        </p:nvSpPr>
        <p:spPr>
          <a:xfrm>
            <a:off x="689314" y="1760393"/>
            <a:ext cx="10813372" cy="4680091"/>
          </a:xfrm>
          <a:prstGeom prst="rect">
            <a:avLst/>
          </a:prstGeom>
        </p:spPr>
        <p:txBody>
          <a:bodyPr>
            <a:normAutofit/>
          </a:bodyPr>
          <a:lstStyle/>
          <a:p>
            <a:pPr>
              <a:defRPr sz="2600"/>
            </a:pPr>
            <a:r>
              <a:rPr lang="en-US" dirty="0"/>
              <a:t>The Object constructor holds many methods that we can use to manipulate other objects</a:t>
            </a:r>
          </a:p>
          <a:p>
            <a:pPr>
              <a:defRPr sz="2600"/>
            </a:pPr>
            <a:r>
              <a:rPr lang="en-US" dirty="0"/>
              <a:t>We can get the keys or values of a certain object</a:t>
            </a:r>
          </a:p>
          <a:p>
            <a:pPr>
              <a:defRPr sz="2600"/>
            </a:pPr>
            <a:r>
              <a:rPr lang="en-US" dirty="0"/>
              <a:t>We can create new objects of a certain type</a:t>
            </a:r>
          </a:p>
        </p:txBody>
      </p:sp>
      <p:sp>
        <p:nvSpPr>
          <p:cNvPr id="525" name="Title 3">
            <a:extLst>
              <a:ext uri="{FF2B5EF4-FFF2-40B4-BE49-F238E27FC236}">
                <a16:creationId xmlns:a16="http://schemas.microsoft.com/office/drawing/2014/main" id="{5F816472-44BF-8E25-AFB3-D9F0D92D42AD}"/>
              </a:ext>
            </a:extLst>
          </p:cNvPr>
          <p:cNvSpPr txBox="1">
            <a:spLocks noGrp="1"/>
          </p:cNvSpPr>
          <p:nvPr>
            <p:ph type="title"/>
          </p:nvPr>
        </p:nvSpPr>
        <p:spPr>
          <a:xfrm>
            <a:off x="689316" y="555919"/>
            <a:ext cx="10113003" cy="880995"/>
          </a:xfrm>
          <a:prstGeom prst="rect">
            <a:avLst/>
          </a:prstGeom>
        </p:spPr>
        <p:txBody>
          <a:bodyPr>
            <a:normAutofit/>
          </a:bodyPr>
          <a:lstStyle>
            <a:lvl1pPr defTabSz="804672">
              <a:spcBef>
                <a:spcPts val="500"/>
              </a:spcBef>
              <a:defRPr sz="3168"/>
            </a:lvl1pPr>
          </a:lstStyle>
          <a:p>
            <a:r>
              <a:rPr lang="en-US" sz="3600" dirty="0"/>
              <a:t>Object methods</a:t>
            </a:r>
            <a:endParaRPr sz="3600" dirty="0"/>
          </a:p>
        </p:txBody>
      </p:sp>
    </p:spTree>
    <p:extLst>
      <p:ext uri="{BB962C8B-B14F-4D97-AF65-F5344CB8AC3E}">
        <p14:creationId xmlns:p14="http://schemas.microsoft.com/office/powerpoint/2010/main" val="102449694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Title 1"/>
          <p:cNvSpPr txBox="1">
            <a:spLocks noGrp="1"/>
          </p:cNvSpPr>
          <p:nvPr>
            <p:ph type="title"/>
          </p:nvPr>
        </p:nvSpPr>
        <p:spPr>
          <a:xfrm>
            <a:off x="5499103" y="2852277"/>
            <a:ext cx="5905579" cy="1153445"/>
          </a:xfrm>
          <a:prstGeom prst="rect">
            <a:avLst/>
          </a:prstGeom>
        </p:spPr>
        <p:txBody>
          <a:bodyPr/>
          <a:lstStyle/>
          <a:p>
            <a:pPr>
              <a:defRPr>
                <a:solidFill>
                  <a:schemeClr val="accent5"/>
                </a:solidFill>
              </a:defRPr>
            </a:pPr>
            <a:r>
              <a:rPr dirty="0">
                <a:solidFill>
                  <a:schemeClr val="accent4"/>
                </a:solidFill>
              </a:rPr>
              <a:t>Questions?</a:t>
            </a:r>
          </a:p>
        </p:txBody>
      </p:sp>
    </p:spTree>
  </p:cSld>
  <p:clrMapOvr>
    <a:masterClrMapping/>
  </p:clrMapOvr>
  <p:transition spd="med"/>
</p:sld>
</file>

<file path=ppt/theme/theme1.xml><?xml version="1.0" encoding="utf-8"?>
<a:theme xmlns:a="http://schemas.openxmlformats.org/drawingml/2006/main"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Office Theme">
  <a:themeElements>
    <a:clrScheme name="1_Office Theme">
      <a:dk1>
        <a:srgbClr val="000000"/>
      </a:dk1>
      <a:lt1>
        <a:srgbClr val="FFFFFF"/>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TotalTime>
  <Words>128</Words>
  <Application>Microsoft Macintosh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Baskerville</vt:lpstr>
      <vt:lpstr>Calibri</vt:lpstr>
      <vt:lpstr>1_Office Theme</vt:lpstr>
      <vt:lpstr>Module 6 – Objects</vt:lpstr>
      <vt:lpstr>From last class</vt:lpstr>
      <vt:lpstr>Class plan</vt:lpstr>
      <vt:lpstr>This keyword</vt:lpstr>
      <vt:lpstr>Object methods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Ivo Kostovski</cp:lastModifiedBy>
  <cp:revision>5</cp:revision>
  <dcterms:modified xsi:type="dcterms:W3CDTF">2025-01-10T22:06:49Z</dcterms:modified>
</cp:coreProperties>
</file>