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76" r:id="rId4"/>
    <p:sldId id="274" r:id="rId5"/>
    <p:sldId id="258"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p:restoredTop sz="94618"/>
  </p:normalViewPr>
  <p:slideViewPr>
    <p:cSldViewPr snapToGrid="0">
      <p:cViewPr varScale="1">
        <p:scale>
          <a:sx n="150" d="100"/>
          <a:sy n="150" d="100"/>
        </p:scale>
        <p:origin x="16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5 – </a:t>
            </a:r>
            <a:br>
              <a:rPr lang="en-US" dirty="0"/>
            </a:br>
            <a:r>
              <a:rPr lang="en-US" dirty="0"/>
              <a:t>JavaScript Asynchronous</a:t>
            </a:r>
            <a:endParaRPr dirty="0"/>
          </a:p>
        </p:txBody>
      </p:sp>
      <p:sp>
        <p:nvSpPr>
          <p:cNvPr id="519" name="Text Placeholder 3"/>
          <p:cNvSpPr txBox="1">
            <a:spLocks noGrp="1"/>
          </p:cNvSpPr>
          <p:nvPr>
            <p:ph type="body" sz="quarter" idx="1"/>
          </p:nvPr>
        </p:nvSpPr>
        <p:spPr>
          <a:xfrm>
            <a:off x="748517" y="4013200"/>
            <a:ext cx="5042684" cy="1016000"/>
          </a:xfrm>
          <a:prstGeom prst="rect">
            <a:avLst/>
          </a:prstGeom>
        </p:spPr>
        <p:txBody>
          <a:bodyPr>
            <a:normAutofit/>
          </a:bodyPr>
          <a:lstStyle/>
          <a:p>
            <a:r>
              <a:rPr lang="en-US" sz="2400" dirty="0"/>
              <a:t>How do we handle asynchronous stuff in JavaScript</a:t>
            </a:r>
          </a:p>
          <a:p>
            <a:endParaRPr lang="en-US" sz="24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When is our JavaScript script executed?</a:t>
            </a:r>
          </a:p>
          <a:p>
            <a:pPr marL="140368" indent="-140368">
              <a:buSzPct val="101000"/>
              <a:buChar char="•"/>
              <a:defRPr sz="2700"/>
            </a:pPr>
            <a:r>
              <a:rPr lang="en-US" dirty="0"/>
              <a:t>Where is JavaScript code executed?</a:t>
            </a:r>
          </a:p>
          <a:p>
            <a:pPr marL="140368" indent="-140368">
              <a:buSzPct val="101000"/>
              <a:buChar char="•"/>
              <a:defRPr sz="2700"/>
            </a:pPr>
            <a:r>
              <a:rPr lang="en-US" dirty="0"/>
              <a:t>Why is JavaScript not stuck when we call </a:t>
            </a:r>
            <a:r>
              <a:rPr lang="en-US" dirty="0" err="1"/>
              <a:t>SetTimeout</a:t>
            </a:r>
            <a:r>
              <a:rPr lang="en-US" dirty="0"/>
              <a:t>()</a:t>
            </a:r>
          </a:p>
          <a:p>
            <a:pPr marL="140368" indent="-140368">
              <a:buSzPct val="101000"/>
              <a:buChar char="•"/>
              <a:defRPr sz="2700"/>
            </a:pPr>
            <a:r>
              <a:rPr lang="en-US" dirty="0"/>
              <a:t>How does the browser help the JavaScript execution?</a:t>
            </a:r>
          </a:p>
          <a:p>
            <a:pPr marL="140368" indent="-140368">
              <a:buSzPct val="101000"/>
              <a:buChar char="•"/>
              <a:defRPr sz="2700"/>
            </a:pPr>
            <a:r>
              <a:rPr lang="en-US" dirty="0"/>
              <a:t>What is a callback function?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0E2D8-B482-EDB8-4109-E507B54432CC}"/>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BF2B1FC2-50DC-98CC-45AD-DCEA6B786973}"/>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8C123236-2606-E0F5-5DB3-E491FD2B94DF}"/>
              </a:ext>
            </a:extLst>
          </p:cNvPr>
          <p:cNvSpPr txBox="1">
            <a:spLocks noGrp="1"/>
          </p:cNvSpPr>
          <p:nvPr>
            <p:ph type="body" sz="half" idx="1"/>
          </p:nvPr>
        </p:nvSpPr>
        <p:spPr>
          <a:xfrm>
            <a:off x="689315" y="1882514"/>
            <a:ext cx="4921072" cy="4678428"/>
          </a:xfrm>
          <a:prstGeom prst="rect">
            <a:avLst/>
          </a:prstGeom>
        </p:spPr>
        <p:txBody>
          <a:bodyPr/>
          <a:lstStyle/>
          <a:p>
            <a:pPr marL="140368" indent="-140368">
              <a:buSzPct val="101000"/>
              <a:buChar char="•"/>
              <a:defRPr sz="2700"/>
            </a:pPr>
            <a:r>
              <a:rPr lang="en-US" dirty="0"/>
              <a:t>What is callback hell</a:t>
            </a:r>
          </a:p>
          <a:p>
            <a:pPr marL="140368" indent="-140368">
              <a:buSzPct val="101000"/>
              <a:buChar char="•"/>
              <a:defRPr sz="2700"/>
            </a:pPr>
            <a:r>
              <a:rPr lang="en-US" dirty="0"/>
              <a:t>Avoiding callback hell with promises</a:t>
            </a:r>
          </a:p>
          <a:p>
            <a:pPr marL="140368" indent="-140368">
              <a:buSzPct val="101000"/>
              <a:buChar char="•"/>
              <a:defRPr sz="2700"/>
            </a:pPr>
            <a:r>
              <a:rPr lang="en-US" dirty="0"/>
              <a:t>Promises resolving</a:t>
            </a:r>
          </a:p>
          <a:p>
            <a:pPr marL="140368" indent="-140368">
              <a:buSzPct val="101000"/>
              <a:buChar char="•"/>
              <a:defRPr sz="2700"/>
            </a:pPr>
            <a:r>
              <a:rPr lang="en-US" dirty="0"/>
              <a:t>Async/Await in JavaScript</a:t>
            </a:r>
          </a:p>
        </p:txBody>
      </p:sp>
    </p:spTree>
    <p:extLst>
      <p:ext uri="{BB962C8B-B14F-4D97-AF65-F5344CB8AC3E}">
        <p14:creationId xmlns:p14="http://schemas.microsoft.com/office/powerpoint/2010/main" val="4866868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Asynchronous execution is when multiple stuff are executed at the same time</a:t>
            </a:r>
          </a:p>
          <a:p>
            <a:pPr>
              <a:defRPr sz="2600"/>
            </a:pPr>
            <a:r>
              <a:rPr lang="en-US" dirty="0"/>
              <a:t>Callbacks are great for making sure asynchronous code executes in the right order</a:t>
            </a:r>
          </a:p>
          <a:p>
            <a:pPr>
              <a:defRPr sz="2600"/>
            </a:pPr>
            <a:r>
              <a:rPr lang="en-US" dirty="0"/>
              <a:t>Callbacks can sometimes be hard to organize, write and read</a:t>
            </a:r>
          </a:p>
          <a:p>
            <a:pPr>
              <a:defRPr sz="2600"/>
            </a:pPr>
            <a:r>
              <a:rPr lang="en-US" dirty="0"/>
              <a:t>A huge callback tree is called callback hell</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Callback hell</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Promises are a great way to handle asynchronous tasks</a:t>
            </a:r>
          </a:p>
          <a:p>
            <a:pPr>
              <a:defRPr sz="2600"/>
            </a:pPr>
            <a:r>
              <a:rPr lang="en-US" dirty="0"/>
              <a:t>Promises are easy to read and organize</a:t>
            </a:r>
          </a:p>
          <a:p>
            <a:pPr>
              <a:defRPr sz="2600"/>
            </a:pPr>
            <a:r>
              <a:rPr lang="en-US" dirty="0"/>
              <a:t>A promise is resolved when we get an answer from the task we are doing asynchronously</a:t>
            </a:r>
          </a:p>
          <a:p>
            <a:pPr>
              <a:defRPr sz="2600"/>
            </a:pPr>
            <a:r>
              <a:rPr lang="en-US" dirty="0"/>
              <a:t>Async/Await – A nicer and shorter way of handling asynchronous tasks</a:t>
            </a:r>
          </a:p>
          <a:p>
            <a:pPr>
              <a:defRPr sz="2600"/>
            </a:pPr>
            <a:r>
              <a:rPr lang="en-US" dirty="0"/>
              <a:t>Async/Await still works with promises in the background</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How to avoid callback hell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181</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5 –  JavaScript Asynchronous</vt:lpstr>
      <vt:lpstr>From last class</vt:lpstr>
      <vt:lpstr>Class plan</vt:lpstr>
      <vt:lpstr>Callback hell</vt:lpstr>
      <vt:lpstr>How to avoid callback hell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6</cp:revision>
  <dcterms:modified xsi:type="dcterms:W3CDTF">2025-01-10T22:03:19Z</dcterms:modified>
</cp:coreProperties>
</file>