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76" r:id="rId4"/>
    <p:sldId id="258" r:id="rId5"/>
    <p:sldId id="274" r:id="rId6"/>
    <p:sldId id="273" r:id="rId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6"/>
    <p:restoredTop sz="94618"/>
  </p:normalViewPr>
  <p:slideViewPr>
    <p:cSldViewPr snapToGrid="0">
      <p:cViewPr varScale="1">
        <p:scale>
          <a:sx n="150" d="100"/>
          <a:sy n="150" d="100"/>
        </p:scale>
        <p:origin x="168" y="1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4" name="Shape 514"/>
          <p:cNvSpPr>
            <a:spLocks noGrp="1" noRot="1" noChangeAspect="1"/>
          </p:cNvSpPr>
          <p:nvPr>
            <p:ph type="sldImg"/>
          </p:nvPr>
        </p:nvSpPr>
        <p:spPr>
          <a:xfrm>
            <a:off x="1143000" y="685800"/>
            <a:ext cx="4572000" cy="3429000"/>
          </a:xfrm>
          <a:prstGeom prst="rect">
            <a:avLst/>
          </a:prstGeom>
        </p:spPr>
        <p:txBody>
          <a:bodyPr/>
          <a:lstStyle/>
          <a:p>
            <a:endParaRPr/>
          </a:p>
        </p:txBody>
      </p:sp>
      <p:sp>
        <p:nvSpPr>
          <p:cNvPr id="515" name="Shape 5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30_Custom Layout">
    <p:bg>
      <p:bgPr>
        <a:solidFill>
          <a:schemeClr val="accent3"/>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13" name="Hello there,I’m a title slide"/>
          <p:cNvSpPr txBox="1">
            <a:spLocks noGrp="1"/>
          </p:cNvSpPr>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14" name="Body Level One…"/>
          <p:cNvSpPr txBox="1">
            <a:spLocks noGrp="1"/>
          </p:cNvSpPr>
          <p:nvPr>
            <p:ph type="body" sz="quarter" idx="1" hasCustomPrompt="1"/>
          </p:nvPr>
        </p:nvSpPr>
        <p:spPr>
          <a:xfrm>
            <a:off x="6825675" y="4320873"/>
            <a:ext cx="3749161"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15" name="Graphic 3" descr="Graphic 3"/>
          <p:cNvPicPr>
            <a:picLocks noChangeAspect="1"/>
          </p:cNvPicPr>
          <p:nvPr/>
        </p:nvPicPr>
        <p:blipFill>
          <a:blip r:embed="rId2"/>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stretch>
            <a:fillRect/>
          </a:stretch>
        </p:blipFill>
        <p:spPr>
          <a:xfrm>
            <a:off x="6825674" y="5483404"/>
            <a:ext cx="2200276" cy="809626"/>
          </a:xfrm>
          <a:prstGeom prst="rect">
            <a:avLst/>
          </a:prstGeom>
          <a:ln w="12700">
            <a:miter lim="400000"/>
          </a:ln>
        </p:spPr>
      </p:pic>
      <p:sp>
        <p:nvSpPr>
          <p:cNvPr id="17"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3_Custom Layout">
    <p:spTree>
      <p:nvGrpSpPr>
        <p:cNvPr id="1" name=""/>
        <p:cNvGrpSpPr/>
        <p:nvPr/>
      </p:nvGrpSpPr>
      <p:grpSpPr>
        <a:xfrm>
          <a:off x="0" y="0"/>
          <a:ext cx="0" cy="0"/>
          <a:chOff x="0" y="0"/>
          <a:chExt cx="0" cy="0"/>
        </a:xfrm>
      </p:grpSpPr>
      <p:sp>
        <p:nvSpPr>
          <p:cNvPr id="10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12"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9_Custom Layout">
    <p:spTree>
      <p:nvGrpSpPr>
        <p:cNvPr id="1" name=""/>
        <p:cNvGrpSpPr/>
        <p:nvPr/>
      </p:nvGrpSpPr>
      <p:grpSpPr>
        <a:xfrm>
          <a:off x="0" y="0"/>
          <a:ext cx="0" cy="0"/>
          <a:chOff x="0" y="0"/>
          <a:chExt cx="0" cy="0"/>
        </a:xfrm>
      </p:grpSpPr>
      <p:sp>
        <p:nvSpPr>
          <p:cNvPr id="121"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22"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3"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5"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7" name="Lorem ipsum dolor sit amet, consectetur."/>
          <p:cNvSpPr txBox="1">
            <a:spLocks noGrp="1"/>
          </p:cNvSpPr>
          <p:nvPr>
            <p:ph type="title" hasCustomPrompt="1"/>
          </p:nvPr>
        </p:nvSpPr>
        <p:spPr>
          <a:prstGeom prst="rect">
            <a:avLst/>
          </a:prstGeom>
        </p:spPr>
        <p:txBody>
          <a:bodyPr/>
          <a:lstStyle/>
          <a:p>
            <a:r>
              <a:t>Lorem ipsum dolor sit amet, consectetur.</a:t>
            </a:r>
          </a:p>
        </p:txBody>
      </p:sp>
      <p:pic>
        <p:nvPicPr>
          <p:cNvPr id="128" name="Graphic 13" descr="Graphic 13"/>
          <p:cNvPicPr>
            <a:picLocks noChangeAspect="1"/>
          </p:cNvPicPr>
          <p:nvPr/>
        </p:nvPicPr>
        <p:blipFill>
          <a:blip r:embed="rId2"/>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stretch>
            <a:fillRect/>
          </a:stretch>
        </p:blipFill>
        <p:spPr>
          <a:xfrm>
            <a:off x="8192045" y="1639795"/>
            <a:ext cx="539981" cy="343047"/>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25_Custom Layout">
    <p:bg>
      <p:bgPr>
        <a:solidFill>
          <a:schemeClr val="accent3"/>
        </a:solidFill>
        <a:effectLst/>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39"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40"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1"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3"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pic>
        <p:nvPicPr>
          <p:cNvPr id="145" name="Graphic 11" descr="Graphic 11"/>
          <p:cNvPicPr>
            <a:picLocks noChangeAspect="1"/>
          </p:cNvPicPr>
          <p:nvPr/>
        </p:nvPicPr>
        <p:blipFill>
          <a:blip r:embed="rId3"/>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stretch>
            <a:fillRect/>
          </a:stretch>
        </p:blipFill>
        <p:spPr>
          <a:xfrm>
            <a:off x="8192045" y="1639795"/>
            <a:ext cx="539981" cy="343047"/>
          </a:xfrm>
          <a:prstGeom prst="rect">
            <a:avLst/>
          </a:prstGeom>
          <a:ln w="12700">
            <a:miter lim="400000"/>
          </a:ln>
        </p:spPr>
      </p:pic>
      <p:sp>
        <p:nvSpPr>
          <p:cNvPr id="148" name="Lorem ipsum dolor sit amet, consectetur."/>
          <p:cNvSpPr txBox="1">
            <a:spLocks noGrp="1"/>
          </p:cNvSpPr>
          <p:nvPr>
            <p:ph type="title" hasCustomPrompt="1"/>
          </p:nvPr>
        </p:nvSpPr>
        <p:spPr>
          <a:prstGeom prst="rect">
            <a:avLst/>
          </a:prstGeom>
        </p:spPr>
        <p:txBody>
          <a:bodyPr/>
          <a:lstStyle>
            <a:lvl1pPr>
              <a:defRPr>
                <a:solidFill>
                  <a:schemeClr val="accent5"/>
                </a:solidFill>
              </a:defRPr>
            </a:lvl1pPr>
          </a:lstStyle>
          <a:p>
            <a:r>
              <a:t>Lorem ipsum dolor sit amet, consectetur.</a:t>
            </a:r>
          </a:p>
        </p:txBody>
      </p:sp>
      <p:pic>
        <p:nvPicPr>
          <p:cNvPr id="149" name="Graphic 18" descr="Graphic 18"/>
          <p:cNvPicPr>
            <a:picLocks noChangeAspect="1"/>
          </p:cNvPicPr>
          <p:nvPr/>
        </p:nvPicPr>
        <p:blipFill>
          <a:blip r:embed="rId4"/>
          <a:stretch>
            <a:fillRect/>
          </a:stretch>
        </p:blipFill>
        <p:spPr>
          <a:xfrm>
            <a:off x="11203906" y="555919"/>
            <a:ext cx="465579" cy="520714"/>
          </a:xfrm>
          <a:prstGeom prst="rect">
            <a:avLst/>
          </a:prstGeom>
          <a:ln w="12700">
            <a:miter lim="400000"/>
          </a:ln>
        </p:spPr>
      </p:pic>
      <p:sp>
        <p:nvSpPr>
          <p:cNvPr id="15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58"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59" name="Lorem ipsum dolor sit amet, consectetur adipiscing elit."/>
          <p:cNvSpPr txBox="1">
            <a:spLocks noGrp="1"/>
          </p:cNvSpPr>
          <p:nvPr>
            <p:ph type="title" hasCustomPrompt="1"/>
          </p:nvPr>
        </p:nvSpPr>
        <p:spPr>
          <a:xfrm>
            <a:off x="4448014" y="4311553"/>
            <a:ext cx="7083588" cy="987066"/>
          </a:xfrm>
          <a:prstGeom prst="rect">
            <a:avLst/>
          </a:prstGeom>
        </p:spPr>
        <p:txBody>
          <a:bodyPr anchor="b"/>
          <a:lstStyle/>
          <a:p>
            <a:r>
              <a:t>Lorem ipsum dolor sit amet, consectetur adipiscing elit.</a:t>
            </a: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0_Custom Layout">
    <p:spTree>
      <p:nvGrpSpPr>
        <p:cNvPr id="1" name=""/>
        <p:cNvGrpSpPr/>
        <p:nvPr/>
      </p:nvGrpSpPr>
      <p:grpSpPr>
        <a:xfrm>
          <a:off x="0" y="0"/>
          <a:ext cx="0" cy="0"/>
          <a:chOff x="0" y="0"/>
          <a:chExt cx="0" cy="0"/>
        </a:xfrm>
      </p:grpSpPr>
      <p:sp>
        <p:nvSpPr>
          <p:cNvPr id="167"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68"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lvl1pPr>
          </a:lstStyle>
          <a:p>
            <a:r>
              <a:t>Lorem ipsum dolor sit amet, consectetur adipiscing elit.</a:t>
            </a: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5_Custom Layout">
    <p:spTree>
      <p:nvGrpSpPr>
        <p:cNvPr id="1" name=""/>
        <p:cNvGrpSpPr/>
        <p:nvPr/>
      </p:nvGrpSpPr>
      <p:grpSpPr>
        <a:xfrm>
          <a:off x="0" y="0"/>
          <a:ext cx="0" cy="0"/>
          <a:chOff x="0" y="0"/>
          <a:chExt cx="0" cy="0"/>
        </a:xfrm>
      </p:grpSpPr>
      <p:sp>
        <p:nvSpPr>
          <p:cNvPr id="176"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177" name="Lorem ipsum dolor sit amet"/>
          <p:cNvSpPr txBox="1">
            <a:spLocks noGrp="1"/>
          </p:cNvSpPr>
          <p:nvPr>
            <p:ph type="title" hasCustomPrompt="1"/>
          </p:nvPr>
        </p:nvSpPr>
        <p:spPr>
          <a:xfrm>
            <a:off x="7237707" y="2499256"/>
            <a:ext cx="4431778" cy="1434496"/>
          </a:xfrm>
          <a:prstGeom prst="rect">
            <a:avLst/>
          </a:prstGeom>
        </p:spPr>
        <p:txBody>
          <a:bodyPr anchor="b"/>
          <a:lstStyle>
            <a:lvl1pPr>
              <a:defRPr sz="5400"/>
            </a:lvl1pPr>
          </a:lstStyle>
          <a:p>
            <a:r>
              <a:t>Lorem ipsum dolor sit amet</a:t>
            </a:r>
          </a:p>
        </p:txBody>
      </p:sp>
      <p:sp>
        <p:nvSpPr>
          <p:cNvPr id="178" name="Body Level One…"/>
          <p:cNvSpPr txBox="1">
            <a:spLocks noGrp="1"/>
          </p:cNvSpPr>
          <p:nvPr>
            <p:ph type="body" sz="quarter" idx="1" hasCustomPrompt="1"/>
          </p:nvPr>
        </p:nvSpPr>
        <p:spPr>
          <a:xfrm>
            <a:off x="7237707" y="4107843"/>
            <a:ext cx="4431778" cy="231853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28_Custom Layout">
    <p:bg>
      <p:bgPr>
        <a:solidFill>
          <a:schemeClr val="accent3"/>
        </a:solidFill>
        <a:effectLst/>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r>
              <a:t>Lorem ipsum dolor sit amet, consectetur adipiscing elit.</a:t>
            </a:r>
          </a:p>
        </p:txBody>
      </p:sp>
      <p:sp>
        <p:nvSpPr>
          <p:cNvPr id="18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7_Custom Layout">
    <p:bg>
      <p:bgPr>
        <a:solidFill>
          <a:schemeClr val="accent2"/>
        </a:solidFill>
        <a:effectLst/>
      </p:bgPr>
    </p:bg>
    <p:spTree>
      <p:nvGrpSpPr>
        <p:cNvPr id="1" name=""/>
        <p:cNvGrpSpPr/>
        <p:nvPr/>
      </p:nvGrpSpPr>
      <p:grpSpPr>
        <a:xfrm>
          <a:off x="0" y="0"/>
          <a:ext cx="0" cy="0"/>
          <a:chOff x="0" y="0"/>
          <a:chExt cx="0" cy="0"/>
        </a:xfrm>
      </p:grpSpPr>
      <p:sp>
        <p:nvSpPr>
          <p:cNvPr id="195"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11_Custom Layout">
    <p:bg>
      <p:bgPr>
        <a:solidFill>
          <a:schemeClr val="accent3"/>
        </a:solidFill>
        <a:effectLst/>
      </p:bgPr>
    </p:bg>
    <p:spTree>
      <p:nvGrpSpPr>
        <p:cNvPr id="1" name=""/>
        <p:cNvGrpSpPr/>
        <p:nvPr/>
      </p:nvGrpSpPr>
      <p:grpSpPr>
        <a:xfrm>
          <a:off x="0" y="0"/>
          <a:ext cx="0" cy="0"/>
          <a:chOff x="0" y="0"/>
          <a:chExt cx="0" cy="0"/>
        </a:xfrm>
      </p:grpSpPr>
      <p:sp>
        <p:nvSpPr>
          <p:cNvPr id="212" name="Picture Placeholder 14"/>
          <p:cNvSpPr>
            <a:spLocks noGrp="1"/>
          </p:cNvSpPr>
          <p:nvPr>
            <p:ph type="pic" idx="21"/>
          </p:nvPr>
        </p:nvSpPr>
        <p:spPr>
          <a:xfrm>
            <a:off x="660399" y="488961"/>
            <a:ext cx="9345477" cy="5939519"/>
          </a:xfrm>
          <a:prstGeom prst="rect">
            <a:avLst/>
          </a:prstGeom>
        </p:spPr>
        <p:txBody>
          <a:bodyPr lIns="91439" rIns="91439"/>
          <a:lstStyle/>
          <a:p>
            <a:endParaRPr/>
          </a:p>
        </p:txBody>
      </p:sp>
      <p:sp>
        <p:nvSpPr>
          <p:cNvPr id="213"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r>
              <a:t>Lorem ipsum dolor sit amet, consectetur adipiscing elit.</a:t>
            </a:r>
          </a:p>
        </p:txBody>
      </p:sp>
      <p:pic>
        <p:nvPicPr>
          <p:cNvPr id="214" name="Graphic 5" descr="Graphic 5"/>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1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3_Custom Layout">
    <p:bg>
      <p:bgPr>
        <a:solidFill>
          <a:schemeClr val="accent3"/>
        </a:solidFill>
        <a:effectLst/>
      </p:bgPr>
    </p:bg>
    <p:spTree>
      <p:nvGrpSpPr>
        <p:cNvPr id="1" name=""/>
        <p:cNvGrpSpPr/>
        <p:nvPr/>
      </p:nvGrpSpPr>
      <p:grpSpPr>
        <a:xfrm>
          <a:off x="0" y="0"/>
          <a:ext cx="0" cy="0"/>
          <a:chOff x="0" y="0"/>
          <a:chExt cx="0" cy="0"/>
        </a:xfrm>
      </p:grpSpPr>
      <p:sp>
        <p:nvSpPr>
          <p:cNvPr id="24"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25" name="Hello there,I’m a title slide"/>
          <p:cNvSpPr txBox="1">
            <a:spLocks noGrp="1"/>
          </p:cNvSpPr>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r>
              <a:t>Hello there,I’m a title slide</a:t>
            </a:r>
          </a:p>
        </p:txBody>
      </p:sp>
      <p:sp>
        <p:nvSpPr>
          <p:cNvPr id="26" name="Body Level One…"/>
          <p:cNvSpPr txBox="1">
            <a:spLocks noGrp="1"/>
          </p:cNvSpPr>
          <p:nvPr>
            <p:ph type="body" sz="quarter" idx="1" hasCustomPrompt="1"/>
          </p:nvPr>
        </p:nvSpPr>
        <p:spPr>
          <a:xfrm>
            <a:off x="640029" y="5689779"/>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27"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2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4_Custom Layout">
    <p:spTree>
      <p:nvGrpSpPr>
        <p:cNvPr id="1" name=""/>
        <p:cNvGrpSpPr/>
        <p:nvPr/>
      </p:nvGrpSpPr>
      <p:grpSpPr>
        <a:xfrm>
          <a:off x="0" y="0"/>
          <a:ext cx="0" cy="0"/>
          <a:chOff x="0" y="0"/>
          <a:chExt cx="0" cy="0"/>
        </a:xfrm>
      </p:grpSpPr>
      <p:sp>
        <p:nvSpPr>
          <p:cNvPr id="22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23"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24"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5"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6"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7"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8"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19_Custom Layout">
    <p:bg>
      <p:bgPr>
        <a:solidFill>
          <a:schemeClr val="accent3"/>
        </a:solidFill>
        <a:effectLst/>
      </p:bgPr>
    </p:bg>
    <p:spTree>
      <p:nvGrpSpPr>
        <p:cNvPr id="1" name=""/>
        <p:cNvGrpSpPr/>
        <p:nvPr/>
      </p:nvGrpSpPr>
      <p:grpSpPr>
        <a:xfrm>
          <a:off x="0" y="0"/>
          <a:ext cx="0" cy="0"/>
          <a:chOff x="0" y="0"/>
          <a:chExt cx="0" cy="0"/>
        </a:xfrm>
      </p:grpSpPr>
      <p:sp>
        <p:nvSpPr>
          <p:cNvPr id="236"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37"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38"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9"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0"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41"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2"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pic>
        <p:nvPicPr>
          <p:cNvPr id="243"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8_Custom Layout">
    <p:spTree>
      <p:nvGrpSpPr>
        <p:cNvPr id="1" name=""/>
        <p:cNvGrpSpPr/>
        <p:nvPr/>
      </p:nvGrpSpPr>
      <p:grpSpPr>
        <a:xfrm>
          <a:off x="0" y="0"/>
          <a:ext cx="0" cy="0"/>
          <a:chOff x="0" y="0"/>
          <a:chExt cx="0" cy="0"/>
        </a:xfrm>
      </p:grpSpPr>
      <p:sp>
        <p:nvSpPr>
          <p:cNvPr id="25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52" name="Lorem ipsum dolor sit amet, consectetur."/>
          <p:cNvSpPr txBox="1">
            <a:spLocks noGrp="1"/>
          </p:cNvSpPr>
          <p:nvPr>
            <p:ph type="title" hasCustomPrompt="1"/>
          </p:nvPr>
        </p:nvSpPr>
        <p:spPr>
          <a:xfrm>
            <a:off x="689316" y="555919"/>
            <a:ext cx="4921072" cy="987066"/>
          </a:xfrm>
          <a:prstGeom prst="rect">
            <a:avLst/>
          </a:prstGeom>
        </p:spPr>
        <p:txBody>
          <a:bodyPr/>
          <a:lstStyle/>
          <a:p>
            <a:r>
              <a:t>Lorem ipsum dolor sit amet, consectetur.</a:t>
            </a:r>
          </a:p>
        </p:txBody>
      </p:sp>
      <p:sp>
        <p:nvSpPr>
          <p:cNvPr id="253" name="Body Level One…"/>
          <p:cNvSpPr txBox="1">
            <a:spLocks noGrp="1"/>
          </p:cNvSpPr>
          <p:nvPr>
            <p:ph type="body" sz="quarter" idx="1" hasCustomPrompt="1"/>
          </p:nvPr>
        </p:nvSpPr>
        <p:spPr>
          <a:xfrm>
            <a:off x="689316"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5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7_Custom Layout">
    <p:spTree>
      <p:nvGrpSpPr>
        <p:cNvPr id="1" name=""/>
        <p:cNvGrpSpPr/>
        <p:nvPr/>
      </p:nvGrpSpPr>
      <p:grpSpPr>
        <a:xfrm>
          <a:off x="0" y="0"/>
          <a:ext cx="0" cy="0"/>
          <a:chOff x="0" y="0"/>
          <a:chExt cx="0" cy="0"/>
        </a:xfrm>
      </p:grpSpPr>
      <p:sp>
        <p:nvSpPr>
          <p:cNvPr id="261" name="Picture Placeholder 10"/>
          <p:cNvSpPr>
            <a:spLocks noGrp="1"/>
          </p:cNvSpPr>
          <p:nvPr>
            <p:ph type="pic" idx="21"/>
          </p:nvPr>
        </p:nvSpPr>
        <p:spPr>
          <a:xfrm>
            <a:off x="0" y="0"/>
            <a:ext cx="6096000" cy="6858000"/>
          </a:xfrm>
          <a:prstGeom prst="rect">
            <a:avLst/>
          </a:prstGeom>
        </p:spPr>
        <p:txBody>
          <a:bodyPr lIns="91439" rIns="91439"/>
          <a:lstStyle/>
          <a:p>
            <a:endParaRPr/>
          </a:p>
        </p:txBody>
      </p:sp>
      <p:sp>
        <p:nvSpPr>
          <p:cNvPr id="262" name="Lorem ipsum dolor sit amet, consectetur."/>
          <p:cNvSpPr txBox="1">
            <a:spLocks noGrp="1"/>
          </p:cNvSpPr>
          <p:nvPr>
            <p:ph type="title" hasCustomPrompt="1"/>
          </p:nvPr>
        </p:nvSpPr>
        <p:spPr>
          <a:xfrm>
            <a:off x="6648773" y="555919"/>
            <a:ext cx="4184543" cy="987066"/>
          </a:xfrm>
          <a:prstGeom prst="rect">
            <a:avLst/>
          </a:prstGeom>
        </p:spPr>
        <p:txBody>
          <a:bodyPr/>
          <a:lstStyle/>
          <a:p>
            <a:r>
              <a:t>Lorem ipsum dolor sit amet, consectetur.</a:t>
            </a:r>
          </a:p>
        </p:txBody>
      </p:sp>
      <p:sp>
        <p:nvSpPr>
          <p:cNvPr id="263" name="Body Level One…"/>
          <p:cNvSpPr txBox="1">
            <a:spLocks noGrp="1"/>
          </p:cNvSpPr>
          <p:nvPr>
            <p:ph type="body" sz="quarter" idx="1" hasCustomPrompt="1"/>
          </p:nvPr>
        </p:nvSpPr>
        <p:spPr>
          <a:xfrm>
            <a:off x="6648771"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6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27_Custom Layout">
    <p:bg>
      <p:bgPr>
        <a:solidFill>
          <a:schemeClr val="accent3"/>
        </a:solidFill>
        <a:effectLst/>
      </p:bgPr>
    </p:bg>
    <p:spTree>
      <p:nvGrpSpPr>
        <p:cNvPr id="1" name=""/>
        <p:cNvGrpSpPr/>
        <p:nvPr/>
      </p:nvGrpSpPr>
      <p:grpSpPr>
        <a:xfrm>
          <a:off x="0" y="0"/>
          <a:ext cx="0" cy="0"/>
          <a:chOff x="0" y="0"/>
          <a:chExt cx="0" cy="0"/>
        </a:xfrm>
      </p:grpSpPr>
      <p:sp>
        <p:nvSpPr>
          <p:cNvPr id="27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7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7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7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16_Custom Layout">
    <p:bg>
      <p:bgPr>
        <a:solidFill>
          <a:schemeClr val="accent3"/>
        </a:solidFill>
        <a:effectLst/>
      </p:bgPr>
    </p:bg>
    <p:spTree>
      <p:nvGrpSpPr>
        <p:cNvPr id="1" name=""/>
        <p:cNvGrpSpPr/>
        <p:nvPr/>
      </p:nvGrpSpPr>
      <p:grpSpPr>
        <a:xfrm>
          <a:off x="0" y="0"/>
          <a:ext cx="0" cy="0"/>
          <a:chOff x="0" y="0"/>
          <a:chExt cx="0" cy="0"/>
        </a:xfrm>
      </p:grpSpPr>
      <p:sp>
        <p:nvSpPr>
          <p:cNvPr id="28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8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8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8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42_Custom Layout">
    <p:bg>
      <p:bgPr>
        <a:solidFill>
          <a:schemeClr val="accent3"/>
        </a:solidFill>
        <a:effectLst/>
      </p:bgPr>
    </p:bg>
    <p:spTree>
      <p:nvGrpSpPr>
        <p:cNvPr id="1" name=""/>
        <p:cNvGrpSpPr/>
        <p:nvPr/>
      </p:nvGrpSpPr>
      <p:grpSpPr>
        <a:xfrm>
          <a:off x="0" y="0"/>
          <a:ext cx="0" cy="0"/>
          <a:chOff x="0" y="0"/>
          <a:chExt cx="0" cy="0"/>
        </a:xfrm>
      </p:grpSpPr>
      <p:sp>
        <p:nvSpPr>
          <p:cNvPr id="291"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92"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9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44_Custom Layout">
    <p:bg>
      <p:bgPr>
        <a:solidFill>
          <a:schemeClr val="accent3"/>
        </a:solidFill>
        <a:effectLst/>
      </p:bgPr>
    </p:bg>
    <p:spTree>
      <p:nvGrpSpPr>
        <p:cNvPr id="1" name=""/>
        <p:cNvGrpSpPr/>
        <p:nvPr/>
      </p:nvGrpSpPr>
      <p:grpSpPr>
        <a:xfrm>
          <a:off x="0" y="0"/>
          <a:ext cx="0" cy="0"/>
          <a:chOff x="0" y="0"/>
          <a:chExt cx="0" cy="0"/>
        </a:xfrm>
      </p:grpSpPr>
      <p:sp>
        <p:nvSpPr>
          <p:cNvPr id="300"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01" name="Triangle 8"/>
          <p:cNvSpPr/>
          <p:nvPr/>
        </p:nvSpPr>
        <p:spPr>
          <a:xfrm rot="5400000">
            <a:off x="2480914" y="3028246"/>
            <a:ext cx="6846711" cy="812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02"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03" name="Text Placeholder 5"/>
          <p:cNvSpPr>
            <a:spLocks noGrp="1"/>
          </p:cNvSpPr>
          <p:nvPr>
            <p:ph type="body" sz="quarter" idx="21" hasCustomPrompt="1"/>
          </p:nvPr>
        </p:nvSpPr>
        <p:spPr>
          <a:xfrm>
            <a:off x="6838122" y="555917"/>
            <a:ext cx="3856383" cy="788231"/>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pic>
        <p:nvPicPr>
          <p:cNvPr id="304" name="Graphic 11" descr="Graphic 1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0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45_Custom Layout">
    <p:bg>
      <p:bgPr>
        <a:solidFill>
          <a:schemeClr val="accent3"/>
        </a:solidFill>
        <a:effectLst/>
      </p:bgPr>
    </p:bg>
    <p:spTree>
      <p:nvGrpSpPr>
        <p:cNvPr id="1" name=""/>
        <p:cNvGrpSpPr/>
        <p:nvPr/>
      </p:nvGrpSpPr>
      <p:grpSpPr>
        <a:xfrm>
          <a:off x="0" y="0"/>
          <a:ext cx="0" cy="0"/>
          <a:chOff x="0" y="0"/>
          <a:chExt cx="0" cy="0"/>
        </a:xfrm>
      </p:grpSpPr>
      <p:sp>
        <p:nvSpPr>
          <p:cNvPr id="312"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13"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14" name="Text Placeholder 5"/>
          <p:cNvSpPr>
            <a:spLocks noGrp="1"/>
          </p:cNvSpPr>
          <p:nvPr>
            <p:ph type="body" sz="quarter" idx="21" hasCustomPrompt="1"/>
          </p:nvPr>
        </p:nvSpPr>
        <p:spPr>
          <a:xfrm>
            <a:off x="6838122" y="555917"/>
            <a:ext cx="3896140" cy="788231"/>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sp>
        <p:nvSpPr>
          <p:cNvPr id="315" name="Triangle 8"/>
          <p:cNvSpPr/>
          <p:nvPr/>
        </p:nvSpPr>
        <p:spPr>
          <a:xfrm rot="5400000">
            <a:off x="2480914" y="3028246"/>
            <a:ext cx="6846711" cy="812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16" name="Text Placeholder 5"/>
          <p:cNvSpPr>
            <a:spLocks noGrp="1"/>
          </p:cNvSpPr>
          <p:nvPr>
            <p:ph type="body" sz="quarter" idx="22" hasCustomPrompt="1"/>
          </p:nvPr>
        </p:nvSpPr>
        <p:spPr>
          <a:xfrm>
            <a:off x="698911" y="1882514"/>
            <a:ext cx="4593885" cy="1169552"/>
          </a:xfrm>
          <a:prstGeom prst="rect">
            <a:avLst/>
          </a:prstGeom>
        </p:spPr>
        <p:txBody>
          <a:bodyPr>
            <a:normAutofit/>
          </a:bodyPr>
          <a:lstStyle>
            <a:lvl1pPr marL="0" indent="0">
              <a:spcBef>
                <a:spcPts val="600"/>
              </a:spcBef>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1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6_Custom Layout">
    <p:bg>
      <p:bgPr>
        <a:solidFill>
          <a:schemeClr val="accent3"/>
        </a:solidFill>
        <a:effectLst/>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endParaRPr/>
          </a:p>
        </p:txBody>
      </p:sp>
      <p:sp>
        <p:nvSpPr>
          <p:cNvPr id="326"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27" name="Triangle 8"/>
          <p:cNvSpPr/>
          <p:nvPr/>
        </p:nvSpPr>
        <p:spPr>
          <a:xfrm rot="5400000">
            <a:off x="2374387" y="3135054"/>
            <a:ext cx="6846712" cy="5991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endParaRPr/>
          </a:p>
        </p:txBody>
      </p:sp>
      <p:sp>
        <p:nvSpPr>
          <p:cNvPr id="328" name="Body Level One…"/>
          <p:cNvSpPr txBox="1">
            <a:spLocks noGrp="1"/>
          </p:cNvSpPr>
          <p:nvPr>
            <p:ph type="body" sz="quarter" idx="1" hasCustomPrompt="1"/>
          </p:nvPr>
        </p:nvSpPr>
        <p:spPr>
          <a:xfrm>
            <a:off x="698911" y="1882514"/>
            <a:ext cx="4593885"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29" name="Text Placeholder 5"/>
          <p:cNvSpPr>
            <a:spLocks noGrp="1"/>
          </p:cNvSpPr>
          <p:nvPr>
            <p:ph type="body" sz="quarter" idx="2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a:spLocks noGrp="1"/>
          </p:cNvSpPr>
          <p:nvPr>
            <p:ph type="body" sz="quarter" idx="22" hasCustomPrompt="1"/>
          </p:nvPr>
        </p:nvSpPr>
        <p:spPr>
          <a:xfrm>
            <a:off x="6838122" y="555917"/>
            <a:ext cx="3843271" cy="788231"/>
          </a:xfrm>
          <a:prstGeom prst="rect">
            <a:avLst/>
          </a:prstGeom>
        </p:spPr>
        <p:txBody>
          <a:bodyPr>
            <a:normAutofit/>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r>
              <a:t>Lorem ipsum dolor sit amet, consectetur </a:t>
            </a:r>
          </a:p>
        </p:txBody>
      </p:sp>
      <p:pic>
        <p:nvPicPr>
          <p:cNvPr id="331" name="Graphic 13" descr="Graphic 13"/>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3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4_Custom Layout">
    <p:bg>
      <p:bgPr>
        <a:solidFill>
          <a:schemeClr val="accent3"/>
        </a:solidFill>
        <a:effectLst/>
      </p:bgPr>
    </p:bg>
    <p:spTree>
      <p:nvGrpSpPr>
        <p:cNvPr id="1" name=""/>
        <p:cNvGrpSpPr/>
        <p:nvPr/>
      </p:nvGrpSpPr>
      <p:grpSpPr>
        <a:xfrm>
          <a:off x="0" y="0"/>
          <a:ext cx="0" cy="0"/>
          <a:chOff x="0" y="0"/>
          <a:chExt cx="0" cy="0"/>
        </a:xfrm>
      </p:grpSpPr>
      <p:sp>
        <p:nvSpPr>
          <p:cNvPr id="35" name="Picture Placeholder 1"/>
          <p:cNvSpPr>
            <a:spLocks noGrp="1"/>
          </p:cNvSpPr>
          <p:nvPr>
            <p:ph type="pic" idx="21"/>
          </p:nvPr>
        </p:nvSpPr>
        <p:spPr>
          <a:xfrm>
            <a:off x="485044" y="488961"/>
            <a:ext cx="9345478" cy="5939519"/>
          </a:xfrm>
          <a:prstGeom prst="rect">
            <a:avLst/>
          </a:prstGeom>
        </p:spPr>
        <p:txBody>
          <a:bodyPr lIns="91439" rIns="91439"/>
          <a:lstStyle/>
          <a:p>
            <a:endParaRPr/>
          </a:p>
        </p:txBody>
      </p:sp>
      <p:sp>
        <p:nvSpPr>
          <p:cNvPr id="36" name="Hello there,I’m a title slide"/>
          <p:cNvSpPr txBox="1">
            <a:spLocks noGrp="1"/>
          </p:cNvSpPr>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r>
              <a:t>Hello there,I’m a title slide</a:t>
            </a:r>
          </a:p>
        </p:txBody>
      </p:sp>
      <p:sp>
        <p:nvSpPr>
          <p:cNvPr id="37" name="Body Level One…"/>
          <p:cNvSpPr txBox="1">
            <a:spLocks noGrp="1"/>
          </p:cNvSpPr>
          <p:nvPr>
            <p:ph type="body" sz="quarter" idx="1" hasCustomPrompt="1"/>
          </p:nvPr>
        </p:nvSpPr>
        <p:spPr>
          <a:xfrm>
            <a:off x="748518" y="5689779"/>
            <a:ext cx="299563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38"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39"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41_Custom Layout">
    <p:bg>
      <p:bgPr>
        <a:solidFill>
          <a:schemeClr val="accent3"/>
        </a:solidFill>
        <a:effectLst/>
      </p:bgPr>
    </p:bg>
    <p:spTree>
      <p:nvGrpSpPr>
        <p:cNvPr id="1" name=""/>
        <p:cNvGrpSpPr/>
        <p:nvPr/>
      </p:nvGrpSpPr>
      <p:grpSpPr>
        <a:xfrm>
          <a:off x="0" y="0"/>
          <a:ext cx="0" cy="0"/>
          <a:chOff x="0" y="0"/>
          <a:chExt cx="0" cy="0"/>
        </a:xfrm>
      </p:grpSpPr>
      <p:sp>
        <p:nvSpPr>
          <p:cNvPr id="33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4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41" name="Text Placeholder 5"/>
          <p:cNvSpPr>
            <a:spLocks noGrp="1"/>
          </p:cNvSpPr>
          <p:nvPr>
            <p:ph type="body" sz="quarter" idx="21" hasCustomPrompt="1"/>
          </p:nvPr>
        </p:nvSpPr>
        <p:spPr>
          <a:xfrm>
            <a:off x="689316" y="555917"/>
            <a:ext cx="5406684" cy="3046990"/>
          </a:xfrm>
          <a:prstGeom prst="rect">
            <a:avLst/>
          </a:prstGeom>
        </p:spPr>
        <p:txBody>
          <a:bodyPr>
            <a:normAutofit/>
          </a:bodyPr>
          <a:lstStyle>
            <a:lvl1pPr marL="0" indent="0">
              <a:buSzTx/>
              <a:buFontTx/>
              <a:buNone/>
              <a:defRPr sz="4800">
                <a:solidFill>
                  <a:schemeClr val="accent4"/>
                </a:solidFill>
                <a:latin typeface="Baskerville"/>
                <a:ea typeface="Baskerville"/>
                <a:cs typeface="Baskerville"/>
                <a:sym typeface="Baskerville"/>
              </a:defRPr>
            </a:lvl1pPr>
          </a:lstStyle>
          <a:p>
            <a:r>
              <a:t>Lorem ipsum dolor sit amet, consectetur adipiscing elit, sed do eiusmod tempor.</a:t>
            </a:r>
          </a:p>
        </p:txBody>
      </p:sp>
      <p:sp>
        <p:nvSpPr>
          <p:cNvPr id="34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43_Custom Layout">
    <p:bg>
      <p:bgPr>
        <a:solidFill>
          <a:schemeClr val="accent4"/>
        </a:solidFill>
        <a:effectLst/>
      </p:bgPr>
    </p:bg>
    <p:spTree>
      <p:nvGrpSpPr>
        <p:cNvPr id="1" name=""/>
        <p:cNvGrpSpPr/>
        <p:nvPr/>
      </p:nvGrpSpPr>
      <p:grpSpPr>
        <a:xfrm>
          <a:off x="0" y="0"/>
          <a:ext cx="0" cy="0"/>
          <a:chOff x="0" y="0"/>
          <a:chExt cx="0" cy="0"/>
        </a:xfrm>
      </p:grpSpPr>
      <p:sp>
        <p:nvSpPr>
          <p:cNvPr id="34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5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51" name="Text Placeholder 5"/>
          <p:cNvSpPr>
            <a:spLocks noGrp="1"/>
          </p:cNvSpPr>
          <p:nvPr>
            <p:ph type="body" sz="quarter" idx="21" hasCustomPrompt="1"/>
          </p:nvPr>
        </p:nvSpPr>
        <p:spPr>
          <a:xfrm>
            <a:off x="689316" y="555917"/>
            <a:ext cx="5406684" cy="3046990"/>
          </a:xfrm>
          <a:prstGeom prst="rect">
            <a:avLst/>
          </a:prstGeom>
        </p:spPr>
        <p:txBody>
          <a:bodyPr>
            <a:normAutofit/>
          </a:bodyPr>
          <a:lstStyle>
            <a:lvl1pPr marL="0" indent="0">
              <a:buSzTx/>
              <a:buFontTx/>
              <a:buNone/>
              <a:defRPr sz="4800">
                <a:latin typeface="Baskerville"/>
                <a:ea typeface="Baskerville"/>
                <a:cs typeface="Baskerville"/>
                <a:sym typeface="Baskerville"/>
              </a:defRPr>
            </a:lvl1pPr>
          </a:lstStyle>
          <a:p>
            <a:r>
              <a:t>Lorem ipsum dolor sit amet, consectetur adipiscing elit, sed do eiusmod tempor.</a:t>
            </a:r>
          </a:p>
        </p:txBody>
      </p:sp>
      <p:sp>
        <p:nvSpPr>
          <p:cNvPr id="35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36_Custom Layout">
    <p:bg>
      <p:bgPr>
        <a:solidFill>
          <a:schemeClr val="accent3"/>
        </a:solidFill>
        <a:effectLst/>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6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61"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62" name="Graphic 1" descr="Graphic 1"/>
          <p:cNvPicPr>
            <a:picLocks noChangeAspect="1"/>
          </p:cNvPicPr>
          <p:nvPr/>
        </p:nvPicPr>
        <p:blipFill>
          <a:blip r:embed="rId3"/>
          <a:srcRect l="17156" t="28414" r="36717" b="19397"/>
          <a:stretch>
            <a:fillRect/>
          </a:stretch>
        </p:blipFill>
        <p:spPr>
          <a:xfrm>
            <a:off x="6279775" y="0"/>
            <a:ext cx="5912226" cy="6858000"/>
          </a:xfrm>
          <a:prstGeom prst="rect">
            <a:avLst/>
          </a:prstGeom>
          <a:ln w="12700">
            <a:miter lim="400000"/>
          </a:ln>
        </p:spPr>
      </p:pic>
      <p:sp>
        <p:nvSpPr>
          <p:cNvPr id="36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20_Custom Layout">
    <p:bg>
      <p:bgPr>
        <a:solidFill>
          <a:schemeClr val="accent3"/>
        </a:solidFill>
        <a:effectLst/>
      </p:bgPr>
    </p:bg>
    <p:spTree>
      <p:nvGrpSpPr>
        <p:cNvPr id="1" name=""/>
        <p:cNvGrpSpPr/>
        <p:nvPr/>
      </p:nvGrpSpPr>
      <p:grpSpPr>
        <a:xfrm>
          <a:off x="0" y="0"/>
          <a:ext cx="0" cy="0"/>
          <a:chOff x="0" y="0"/>
          <a:chExt cx="0" cy="0"/>
        </a:xfrm>
      </p:grpSpPr>
      <p:sp>
        <p:nvSpPr>
          <p:cNvPr id="37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71" name="Body Level One…"/>
          <p:cNvSpPr txBox="1">
            <a:spLocks noGrp="1"/>
          </p:cNvSpPr>
          <p:nvPr>
            <p:ph type="body" sz="quarter" idx="1" hasCustomPrompt="1"/>
          </p:nvPr>
        </p:nvSpPr>
        <p:spPr>
          <a:xfrm>
            <a:off x="8901952" y="1882514"/>
            <a:ext cx="2767533" cy="185576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72"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7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3_Custom Layout">
    <p:spTree>
      <p:nvGrpSpPr>
        <p:cNvPr id="1" name=""/>
        <p:cNvGrpSpPr/>
        <p:nvPr/>
      </p:nvGrpSpPr>
      <p:grpSpPr>
        <a:xfrm>
          <a:off x="0" y="0"/>
          <a:ext cx="0" cy="0"/>
          <a:chOff x="0" y="0"/>
          <a:chExt cx="0" cy="0"/>
        </a:xfrm>
      </p:grpSpPr>
      <p:sp>
        <p:nvSpPr>
          <p:cNvPr id="380" name="Picture Placeholder 10"/>
          <p:cNvSpPr>
            <a:spLocks noGrp="1"/>
          </p:cNvSpPr>
          <p:nvPr>
            <p:ph type="pic" idx="21"/>
          </p:nvPr>
        </p:nvSpPr>
        <p:spPr>
          <a:xfrm>
            <a:off x="0" y="0"/>
            <a:ext cx="12192000" cy="6858000"/>
          </a:xfrm>
          <a:prstGeom prst="rect">
            <a:avLst/>
          </a:prstGeom>
        </p:spPr>
        <p:txBody>
          <a:bodyPr lIns="91439" rIns="91439"/>
          <a:lstStyle/>
          <a:p>
            <a:endParaRPr/>
          </a:p>
        </p:txBody>
      </p:sp>
      <p:sp>
        <p:nvSpPr>
          <p:cNvPr id="381" name="Divider slide #1"/>
          <p:cNvSpPr txBox="1">
            <a:spLocks noGrp="1"/>
          </p:cNvSpPr>
          <p:nvPr>
            <p:ph type="title" hasCustomPrompt="1"/>
          </p:nvPr>
        </p:nvSpPr>
        <p:spPr>
          <a:xfrm>
            <a:off x="924389" y="2869046"/>
            <a:ext cx="8982558" cy="995466"/>
          </a:xfrm>
          <a:prstGeom prst="rect">
            <a:avLst/>
          </a:prstGeom>
        </p:spPr>
        <p:txBody>
          <a:bodyPr anchor="ctr"/>
          <a:lstStyle>
            <a:lvl1pPr>
              <a:defRPr sz="7200"/>
            </a:lvl1pPr>
          </a:lstStyle>
          <a:p>
            <a:r>
              <a:t>Divider slide #1</a:t>
            </a:r>
          </a:p>
        </p:txBody>
      </p:sp>
      <p:sp>
        <p:nvSpPr>
          <p:cNvPr id="3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stretch>
            <a:fillRect/>
          </a:stretch>
        </p:blipFill>
        <p:spPr>
          <a:xfrm>
            <a:off x="581466" y="484093"/>
            <a:ext cx="9120179" cy="5955733"/>
          </a:xfrm>
          <a:prstGeom prst="rect">
            <a:avLst/>
          </a:prstGeom>
          <a:ln w="12700">
            <a:miter lim="400000"/>
          </a:ln>
        </p:spPr>
      </p:pic>
      <p:sp>
        <p:nvSpPr>
          <p:cNvPr id="390" name="Dividerslide #1"/>
          <p:cNvSpPr txBox="1">
            <a:spLocks noGrp="1"/>
          </p:cNvSpPr>
          <p:nvPr>
            <p:ph type="title" hasCustomPrompt="1"/>
          </p:nvPr>
        </p:nvSpPr>
        <p:spPr>
          <a:xfrm>
            <a:off x="985213" y="788393"/>
            <a:ext cx="5834042" cy="2279536"/>
          </a:xfrm>
          <a:prstGeom prst="rect">
            <a:avLst/>
          </a:prstGeom>
        </p:spPr>
        <p:txBody>
          <a:bodyPr/>
          <a:lstStyle>
            <a:lvl1pPr>
              <a:defRPr sz="8800"/>
            </a:lvl1pPr>
          </a:lstStyle>
          <a:p>
            <a:r>
              <a:t>Dividerslide #1</a:t>
            </a:r>
          </a:p>
        </p:txBody>
      </p:sp>
      <p:sp>
        <p:nvSpPr>
          <p:cNvPr id="3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stretch>
            <a:fillRect/>
          </a:stretch>
        </p:blipFill>
        <p:spPr>
          <a:xfrm>
            <a:off x="690746" y="542288"/>
            <a:ext cx="5122832" cy="5832620"/>
          </a:xfrm>
          <a:prstGeom prst="rect">
            <a:avLst/>
          </a:prstGeom>
          <a:ln w="12700">
            <a:miter lim="400000"/>
          </a:ln>
        </p:spPr>
      </p:pic>
      <p:sp>
        <p:nvSpPr>
          <p:cNvPr id="399" name="Dividerslide #1"/>
          <p:cNvSpPr txBox="1">
            <a:spLocks noGrp="1"/>
          </p:cNvSpPr>
          <p:nvPr>
            <p:ph type="title" hasCustomPrompt="1"/>
          </p:nvPr>
        </p:nvSpPr>
        <p:spPr>
          <a:xfrm>
            <a:off x="985213" y="788393"/>
            <a:ext cx="9724116" cy="2279536"/>
          </a:xfrm>
          <a:prstGeom prst="rect">
            <a:avLst/>
          </a:prstGeom>
        </p:spPr>
        <p:txBody>
          <a:bodyPr/>
          <a:lstStyle>
            <a:lvl1pPr>
              <a:defRPr sz="8800"/>
            </a:lvl1pPr>
          </a:lstStyle>
          <a:p>
            <a:r>
              <a:t>Dividerslide #1</a:t>
            </a:r>
          </a:p>
        </p:txBody>
      </p:sp>
      <p:sp>
        <p:nvSpPr>
          <p:cNvPr id="4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24_Custom Layout">
    <p:bg>
      <p:bgPr>
        <a:solidFill>
          <a:schemeClr val="accent3"/>
        </a:solidFill>
        <a:effectLst/>
      </p:bgPr>
    </p:bg>
    <p:spTree>
      <p:nvGrpSpPr>
        <p:cNvPr id="1" name=""/>
        <p:cNvGrpSpPr/>
        <p:nvPr/>
      </p:nvGrpSpPr>
      <p:grpSpPr>
        <a:xfrm>
          <a:off x="0" y="0"/>
          <a:ext cx="0" cy="0"/>
          <a:chOff x="0" y="0"/>
          <a:chExt cx="0" cy="0"/>
        </a:xfrm>
      </p:grpSpPr>
      <p:sp>
        <p:nvSpPr>
          <p:cNvPr id="407" name="Picture Placeholder 9"/>
          <p:cNvSpPr>
            <a:spLocks noGrp="1"/>
          </p:cNvSpPr>
          <p:nvPr>
            <p:ph type="pic" idx="21"/>
          </p:nvPr>
        </p:nvSpPr>
        <p:spPr>
          <a:xfrm>
            <a:off x="0" y="3875"/>
            <a:ext cx="6096001" cy="6858001"/>
          </a:xfrm>
          <a:prstGeom prst="rect">
            <a:avLst/>
          </a:prstGeom>
        </p:spPr>
        <p:txBody>
          <a:bodyPr lIns="91439" rIns="91439"/>
          <a:lstStyle/>
          <a:p>
            <a:endParaRPr/>
          </a:p>
        </p:txBody>
      </p:sp>
      <p:pic>
        <p:nvPicPr>
          <p:cNvPr id="408"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09" name="Divider slide #1"/>
          <p:cNvSpPr txBox="1">
            <a:spLocks noGrp="1"/>
          </p:cNvSpPr>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r>
              <a:t>Divider slide #1</a:t>
            </a:r>
          </a:p>
        </p:txBody>
      </p:sp>
      <p:sp>
        <p:nvSpPr>
          <p:cNvPr id="41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5_Custom Layout">
    <p:bg>
      <p:bgPr>
        <a:solidFill>
          <a:schemeClr val="accent1"/>
        </a:solidFill>
        <a:effectLst/>
      </p:bgPr>
    </p:bg>
    <p:spTree>
      <p:nvGrpSpPr>
        <p:cNvPr id="1" name=""/>
        <p:cNvGrpSpPr/>
        <p:nvPr/>
      </p:nvGrpSpPr>
      <p:grpSpPr>
        <a:xfrm>
          <a:off x="0" y="0"/>
          <a:ext cx="0" cy="0"/>
          <a:chOff x="0" y="0"/>
          <a:chExt cx="0" cy="0"/>
        </a:xfrm>
      </p:grpSpPr>
      <p:sp>
        <p:nvSpPr>
          <p:cNvPr id="417"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39_Custom Layout">
    <p:bg>
      <p:bgPr>
        <a:solidFill>
          <a:schemeClr val="accent2"/>
        </a:solidFill>
        <a:effectLst/>
      </p:bgPr>
    </p:bg>
    <p:spTree>
      <p:nvGrpSpPr>
        <p:cNvPr id="1" name=""/>
        <p:cNvGrpSpPr/>
        <p:nvPr/>
      </p:nvGrpSpPr>
      <p:grpSpPr>
        <a:xfrm>
          <a:off x="0" y="0"/>
          <a:ext cx="0" cy="0"/>
          <a:chOff x="0" y="0"/>
          <a:chExt cx="0" cy="0"/>
        </a:xfrm>
      </p:grpSpPr>
      <p:sp>
        <p:nvSpPr>
          <p:cNvPr id="425"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35_Custom Layout">
    <p:bg>
      <p:bgPr>
        <a:solidFill>
          <a:schemeClr val="accent3"/>
        </a:solidFill>
        <a:effectLst/>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stretch>
            <a:fillRect/>
          </a:stretch>
        </p:blipFill>
        <p:spPr>
          <a:xfrm>
            <a:off x="0" y="479423"/>
            <a:ext cx="9131114" cy="5955734"/>
          </a:xfrm>
          <a:prstGeom prst="rect">
            <a:avLst/>
          </a:prstGeom>
          <a:ln w="12700">
            <a:miter lim="400000"/>
          </a:ln>
        </p:spPr>
      </p:pic>
      <p:sp>
        <p:nvSpPr>
          <p:cNvPr id="47" name="Hello there,I’m a title slide"/>
          <p:cNvSpPr txBox="1">
            <a:spLocks noGrp="1"/>
          </p:cNvSpPr>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r>
              <a:t>Hello there,I’m a title slide</a:t>
            </a:r>
          </a:p>
        </p:txBody>
      </p:sp>
      <p:sp>
        <p:nvSpPr>
          <p:cNvPr id="48" name="Body Level One…"/>
          <p:cNvSpPr txBox="1">
            <a:spLocks noGrp="1"/>
          </p:cNvSpPr>
          <p:nvPr>
            <p:ph type="body" sz="quarter" idx="1" hasCustomPrompt="1"/>
          </p:nvPr>
        </p:nvSpPr>
        <p:spPr>
          <a:xfrm>
            <a:off x="748520" y="5689779"/>
            <a:ext cx="2424986" cy="351141"/>
          </a:xfrm>
          <a:prstGeom prst="rect">
            <a:avLst/>
          </a:prstGeom>
        </p:spPr>
        <p:txBody>
          <a:bodyPr>
            <a:normAutofit/>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r>
              <a:t>XX - XX - XXXX</a:t>
            </a:r>
          </a:p>
          <a:p>
            <a:pPr lvl="1"/>
            <a:endParaRPr/>
          </a:p>
          <a:p>
            <a:pPr lvl="2"/>
            <a:endParaRPr/>
          </a:p>
          <a:p>
            <a:pPr lvl="3"/>
            <a:endParaRPr/>
          </a:p>
          <a:p>
            <a:pPr lvl="4"/>
            <a:endParaRPr/>
          </a:p>
        </p:txBody>
      </p:sp>
      <p:pic>
        <p:nvPicPr>
          <p:cNvPr id="49" name="Graphic 1" descr="Graphic 1"/>
          <p:cNvPicPr>
            <a:picLocks noChangeAspect="1"/>
          </p:cNvPicPr>
          <p:nvPr/>
        </p:nvPicPr>
        <p:blipFill>
          <a:blip r:embed="rId3"/>
          <a:stretch>
            <a:fillRect/>
          </a:stretch>
        </p:blipFill>
        <p:spPr>
          <a:xfrm>
            <a:off x="8282867" y="5002819"/>
            <a:ext cx="3037617" cy="1117739"/>
          </a:xfrm>
          <a:prstGeom prst="rect">
            <a:avLst/>
          </a:prstGeom>
          <a:ln w="12700">
            <a:miter lim="400000"/>
          </a:ln>
        </p:spPr>
      </p:pic>
      <p:sp>
        <p:nvSpPr>
          <p:cNvPr id="50"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40_Custom Layout">
    <p:bg>
      <p:bgPr>
        <a:solidFill>
          <a:schemeClr val="accent4"/>
        </a:solidFill>
        <a:effectLst/>
      </p:bgPr>
    </p:bg>
    <p:spTree>
      <p:nvGrpSpPr>
        <p:cNvPr id="1" name=""/>
        <p:cNvGrpSpPr/>
        <p:nvPr/>
      </p:nvGrpSpPr>
      <p:grpSpPr>
        <a:xfrm>
          <a:off x="0" y="0"/>
          <a:ext cx="0" cy="0"/>
          <a:chOff x="0" y="0"/>
          <a:chExt cx="0" cy="0"/>
        </a:xfrm>
      </p:grpSpPr>
      <p:sp>
        <p:nvSpPr>
          <p:cNvPr id="433"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4_Custom Layout">
    <p:bg>
      <p:bgPr>
        <a:solidFill>
          <a:schemeClr val="accent3"/>
        </a:solidFill>
        <a:effectLst/>
      </p:bgPr>
    </p:bg>
    <p:spTree>
      <p:nvGrpSpPr>
        <p:cNvPr id="1" name=""/>
        <p:cNvGrpSpPr/>
        <p:nvPr/>
      </p:nvGrpSpPr>
      <p:grpSpPr>
        <a:xfrm>
          <a:off x="0" y="0"/>
          <a:ext cx="0" cy="0"/>
          <a:chOff x="0" y="0"/>
          <a:chExt cx="0" cy="0"/>
        </a:xfrm>
      </p:grpSpPr>
      <p:sp>
        <p:nvSpPr>
          <p:cNvPr id="441" name="Picture Placeholder 5"/>
          <p:cNvSpPr>
            <a:spLocks noGrp="1"/>
          </p:cNvSpPr>
          <p:nvPr>
            <p:ph type="pic" idx="21"/>
          </p:nvPr>
        </p:nvSpPr>
        <p:spPr>
          <a:xfrm>
            <a:off x="0" y="488961"/>
            <a:ext cx="9345477" cy="5939519"/>
          </a:xfrm>
          <a:prstGeom prst="rect">
            <a:avLst/>
          </a:prstGeom>
        </p:spPr>
        <p:txBody>
          <a:bodyPr lIns="91439" rIns="91439"/>
          <a:lstStyle/>
          <a:p>
            <a:endParaRPr/>
          </a:p>
        </p:txBody>
      </p:sp>
      <p:sp>
        <p:nvSpPr>
          <p:cNvPr id="442" name="Divider slide #1"/>
          <p:cNvSpPr txBox="1">
            <a:spLocks noGrp="1"/>
          </p:cNvSpPr>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r>
              <a:t>Divider slide #1</a:t>
            </a:r>
          </a:p>
        </p:txBody>
      </p:sp>
      <p:pic>
        <p:nvPicPr>
          <p:cNvPr id="443"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6_Custom Layout">
    <p:bg>
      <p:bgPr>
        <a:solidFill>
          <a:schemeClr val="accent3"/>
        </a:solidFill>
        <a:effectLst/>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stretch>
            <a:fillRect/>
          </a:stretch>
        </p:blipFill>
        <p:spPr>
          <a:xfrm>
            <a:off x="662148" y="443751"/>
            <a:ext cx="9120179" cy="6061387"/>
          </a:xfrm>
          <a:prstGeom prst="rect">
            <a:avLst/>
          </a:prstGeom>
          <a:ln w="12700">
            <a:miter lim="400000"/>
          </a:ln>
        </p:spPr>
      </p:pic>
      <p:sp>
        <p:nvSpPr>
          <p:cNvPr id="452" name="Divider slide #1"/>
          <p:cNvSpPr txBox="1">
            <a:spLocks noGrp="1"/>
          </p:cNvSpPr>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r>
              <a:t>Divider slide #1</a:t>
            </a:r>
          </a:p>
        </p:txBody>
      </p:sp>
      <p:pic>
        <p:nvPicPr>
          <p:cNvPr id="453" name="Graphic 7" descr="Graphic 7"/>
          <p:cNvPicPr>
            <a:picLocks noChangeAspect="1"/>
          </p:cNvPicPr>
          <p:nvPr/>
        </p:nvPicPr>
        <p:blipFill>
          <a:blip r:embed="rId3"/>
          <a:stretch>
            <a:fillRect/>
          </a:stretch>
        </p:blipFill>
        <p:spPr>
          <a:xfrm>
            <a:off x="11203906" y="555919"/>
            <a:ext cx="465579" cy="520714"/>
          </a:xfrm>
          <a:prstGeom prst="rect">
            <a:avLst/>
          </a:prstGeom>
          <a:ln w="12700">
            <a:miter lim="400000"/>
          </a:ln>
        </p:spPr>
      </p:pic>
      <p:sp>
        <p:nvSpPr>
          <p:cNvPr id="45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7_Custom Layout">
    <p:spTree>
      <p:nvGrpSpPr>
        <p:cNvPr id="1" name=""/>
        <p:cNvGrpSpPr/>
        <p:nvPr/>
      </p:nvGrpSpPr>
      <p:grpSpPr>
        <a:xfrm>
          <a:off x="0" y="0"/>
          <a:ext cx="0" cy="0"/>
          <a:chOff x="0" y="0"/>
          <a:chExt cx="0" cy="0"/>
        </a:xfrm>
      </p:grpSpPr>
      <p:sp>
        <p:nvSpPr>
          <p:cNvPr id="46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6"/>
                </a:solidFill>
              </a:defRPr>
            </a:lvl1pPr>
          </a:lstStyle>
          <a:p>
            <a:r>
              <a:t>Click to edit Master title style</a:t>
            </a:r>
          </a:p>
        </p:txBody>
      </p:sp>
      <p:sp>
        <p:nvSpPr>
          <p:cNvPr id="46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6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4" name="Graphic 4" descr="Graphic 4"/>
          <p:cNvPicPr>
            <a:picLocks noChangeAspect="1"/>
          </p:cNvPicPr>
          <p:nvPr/>
        </p:nvPicPr>
        <p:blipFill>
          <a:blip r:embed="rId2"/>
          <a:stretch>
            <a:fillRect/>
          </a:stretch>
        </p:blipFill>
        <p:spPr>
          <a:xfrm>
            <a:off x="782305" y="1897061"/>
            <a:ext cx="539980" cy="343047"/>
          </a:xfrm>
          <a:prstGeom prst="rect">
            <a:avLst/>
          </a:prstGeom>
          <a:ln w="12700">
            <a:miter lim="400000"/>
          </a:ln>
        </p:spPr>
      </p:pic>
      <p:sp>
        <p:nvSpPr>
          <p:cNvPr id="465"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6"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7" name="Graphic 15" descr="Graphic 15"/>
          <p:cNvPicPr>
            <a:picLocks noChangeAspect="1"/>
          </p:cNvPicPr>
          <p:nvPr/>
        </p:nvPicPr>
        <p:blipFill>
          <a:blip r:embed="rId2"/>
          <a:stretch>
            <a:fillRect/>
          </a:stretch>
        </p:blipFill>
        <p:spPr>
          <a:xfrm>
            <a:off x="782305" y="4097821"/>
            <a:ext cx="539980" cy="343047"/>
          </a:xfrm>
          <a:prstGeom prst="rect">
            <a:avLst/>
          </a:prstGeom>
          <a:ln w="12700">
            <a:miter lim="400000"/>
          </a:ln>
        </p:spPr>
      </p:pic>
      <p:sp>
        <p:nvSpPr>
          <p:cNvPr id="468"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9"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0" name="Graphic 22" descr="Graphic 22"/>
          <p:cNvPicPr>
            <a:picLocks noChangeAspect="1"/>
          </p:cNvPicPr>
          <p:nvPr/>
        </p:nvPicPr>
        <p:blipFill>
          <a:blip r:embed="rId2"/>
          <a:stretch>
            <a:fillRect/>
          </a:stretch>
        </p:blipFill>
        <p:spPr>
          <a:xfrm>
            <a:off x="6113721" y="1897061"/>
            <a:ext cx="539980" cy="343047"/>
          </a:xfrm>
          <a:prstGeom prst="rect">
            <a:avLst/>
          </a:prstGeom>
          <a:ln w="12700">
            <a:miter lim="400000"/>
          </a:ln>
        </p:spPr>
      </p:pic>
      <p:sp>
        <p:nvSpPr>
          <p:cNvPr id="471"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72"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3" name="Graphic 25" descr="Graphic 25"/>
          <p:cNvPicPr>
            <a:picLocks noChangeAspect="1"/>
          </p:cNvPicPr>
          <p:nvPr/>
        </p:nvPicPr>
        <p:blipFill>
          <a:blip r:embed="rId2"/>
          <a:stretch>
            <a:fillRect/>
          </a:stretch>
        </p:blipFill>
        <p:spPr>
          <a:xfrm>
            <a:off x="6113721" y="4097821"/>
            <a:ext cx="539980" cy="343047"/>
          </a:xfrm>
          <a:prstGeom prst="rect">
            <a:avLst/>
          </a:prstGeom>
          <a:ln w="12700">
            <a:miter lim="400000"/>
          </a:ln>
        </p:spPr>
      </p:pic>
      <p:sp>
        <p:nvSpPr>
          <p:cNvPr id="47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8_Custom Layout">
    <p:bg>
      <p:bgPr>
        <a:solidFill>
          <a:schemeClr val="accent3"/>
        </a:solidFill>
        <a:effectLst/>
      </p:bgPr>
    </p:bg>
    <p:spTree>
      <p:nvGrpSpPr>
        <p:cNvPr id="1" name=""/>
        <p:cNvGrpSpPr/>
        <p:nvPr/>
      </p:nvGrpSpPr>
      <p:grpSpPr>
        <a:xfrm>
          <a:off x="0" y="0"/>
          <a:ext cx="0" cy="0"/>
          <a:chOff x="0" y="0"/>
          <a:chExt cx="0" cy="0"/>
        </a:xfrm>
      </p:grpSpPr>
      <p:sp>
        <p:nvSpPr>
          <p:cNvPr id="48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5"/>
                </a:solidFill>
              </a:defRPr>
            </a:lvl1pPr>
          </a:lstStyle>
          <a:p>
            <a:r>
              <a:t>Click to edit Master title style</a:t>
            </a:r>
          </a:p>
        </p:txBody>
      </p:sp>
      <p:sp>
        <p:nvSpPr>
          <p:cNvPr id="48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8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4"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5"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6"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7"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5"/>
                </a:solidFill>
              </a:defRPr>
            </a:pPr>
            <a:endParaRPr/>
          </a:p>
        </p:txBody>
      </p:sp>
      <p:sp>
        <p:nvSpPr>
          <p:cNvPr id="488"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9"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5"/>
                </a:solidFill>
              </a:defRPr>
            </a:pPr>
            <a:endParaRPr/>
          </a:p>
        </p:txBody>
      </p:sp>
      <p:pic>
        <p:nvPicPr>
          <p:cNvPr id="490" name="Graphic 33" descr="Graphic 33"/>
          <p:cNvPicPr>
            <a:picLocks noChangeAspect="1"/>
          </p:cNvPicPr>
          <p:nvPr/>
        </p:nvPicPr>
        <p:blipFill>
          <a:blip r:embed="rId2"/>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stretch>
            <a:fillRect/>
          </a:stretch>
        </p:blipFill>
        <p:spPr>
          <a:xfrm>
            <a:off x="6113721" y="4097821"/>
            <a:ext cx="539980" cy="343047"/>
          </a:xfrm>
          <a:prstGeom prst="rect">
            <a:avLst/>
          </a:prstGeom>
          <a:ln w="12700">
            <a:miter lim="400000"/>
          </a:ln>
        </p:spPr>
      </p:pic>
      <p:sp>
        <p:nvSpPr>
          <p:cNvPr id="49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29_Custom Layout">
    <p:bg>
      <p:bgPr>
        <a:solidFill>
          <a:schemeClr val="accent3"/>
        </a:solidFill>
        <a:effectLst/>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srcRect l="33702" t="24850" b="8676"/>
          <a:stretch>
            <a:fillRect/>
          </a:stretch>
        </p:blipFill>
        <p:spPr>
          <a:xfrm>
            <a:off x="-2" y="-2"/>
            <a:ext cx="6042343" cy="6211145"/>
          </a:xfrm>
          <a:prstGeom prst="rect">
            <a:avLst/>
          </a:prstGeom>
          <a:ln w="12700">
            <a:miter lim="400000"/>
          </a:ln>
        </p:spPr>
      </p:pic>
      <p:sp>
        <p:nvSpPr>
          <p:cNvPr id="503" name="Experiencethe Shift"/>
          <p:cNvSpPr txBox="1">
            <a:spLocks noGrp="1"/>
          </p:cNvSpPr>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r>
              <a:t>Experiencethe Shift</a:t>
            </a:r>
          </a:p>
        </p:txBody>
      </p:sp>
      <p:sp>
        <p:nvSpPr>
          <p:cNvPr id="504" name="Body Level One…"/>
          <p:cNvSpPr txBox="1">
            <a:spLocks noGrp="1"/>
          </p:cNvSpPr>
          <p:nvPr>
            <p:ph type="body" sz="quarter" idx="1" hasCustomPrompt="1"/>
          </p:nvPr>
        </p:nvSpPr>
        <p:spPr>
          <a:xfrm>
            <a:off x="5335818" y="3995556"/>
            <a:ext cx="59055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r>
              <a:t>Name Surname</a:t>
            </a:r>
          </a:p>
          <a:p>
            <a:pPr lvl="1"/>
            <a:endParaRPr/>
          </a:p>
          <a:p>
            <a:pPr lvl="2"/>
            <a:endParaRPr/>
          </a:p>
          <a:p>
            <a:pPr lvl="3"/>
            <a:endParaRPr/>
          </a:p>
          <a:p>
            <a:pPr lvl="4"/>
            <a:endParaRPr/>
          </a:p>
        </p:txBody>
      </p:sp>
      <p:sp>
        <p:nvSpPr>
          <p:cNvPr id="505" name="Text Placeholder 5"/>
          <p:cNvSpPr>
            <a:spLocks noGrp="1"/>
          </p:cNvSpPr>
          <p:nvPr>
            <p:ph type="body" sz="quarter" idx="21" hasCustomPrompt="1"/>
          </p:nvPr>
        </p:nvSpPr>
        <p:spPr>
          <a:xfrm>
            <a:off x="5335818" y="5071902"/>
            <a:ext cx="5905579" cy="538610"/>
          </a:xfrm>
          <a:prstGeom prst="rect">
            <a:avLst/>
          </a:prstGeom>
        </p:spPr>
        <p:txBody>
          <a:bodyPr>
            <a:normAutofit/>
          </a:bodyPr>
          <a:lstStyle>
            <a:lvl1pPr marL="0" indent="0">
              <a:spcBef>
                <a:spcPts val="600"/>
              </a:spcBef>
              <a:buSzTx/>
              <a:buFontTx/>
              <a:buNone/>
              <a:defRPr sz="1200">
                <a:solidFill>
                  <a:schemeClr val="accent4"/>
                </a:solidFill>
              </a:defRPr>
            </a:lvl1pPr>
          </a:lstStyle>
          <a:p>
            <a:r>
              <a:t>name.surname@example.com
+420 777 888 999</a:t>
            </a:r>
          </a:p>
        </p:txBody>
      </p:sp>
      <p:sp>
        <p:nvSpPr>
          <p:cNvPr id="506" name="Text Placeholder 5"/>
          <p:cNvSpPr>
            <a:spLocks noGrp="1"/>
          </p:cNvSpPr>
          <p:nvPr>
            <p:ph type="body" sz="quarter" idx="22" hasCustomPrompt="1"/>
          </p:nvPr>
        </p:nvSpPr>
        <p:spPr>
          <a:xfrm>
            <a:off x="5335818" y="4480978"/>
            <a:ext cx="5905579" cy="277000"/>
          </a:xfrm>
          <a:prstGeom prst="rect">
            <a:avLst/>
          </a:prstGeom>
        </p:spPr>
        <p:txBody>
          <a:bodyPr>
            <a:normAutofit/>
          </a:bodyPr>
          <a:lstStyle>
            <a:lvl1pPr marL="0" indent="0">
              <a:buSzTx/>
              <a:buFontTx/>
              <a:buNone/>
              <a:defRPr sz="1200">
                <a:solidFill>
                  <a:schemeClr val="accent2"/>
                </a:solidFill>
              </a:defRPr>
            </a:lvl1pPr>
          </a:lstStyle>
          <a:p>
            <a:r>
              <a:t>Position</a:t>
            </a:r>
          </a:p>
        </p:txBody>
      </p:sp>
      <p:pic>
        <p:nvPicPr>
          <p:cNvPr id="507" name="Graphic 2" descr="Graphic 2"/>
          <p:cNvPicPr>
            <a:picLocks noChangeAspect="1"/>
          </p:cNvPicPr>
          <p:nvPr/>
        </p:nvPicPr>
        <p:blipFill>
          <a:blip r:embed="rId3"/>
          <a:stretch>
            <a:fillRect/>
          </a:stretch>
        </p:blipFill>
        <p:spPr>
          <a:xfrm>
            <a:off x="381739" y="5610512"/>
            <a:ext cx="2194239" cy="807405"/>
          </a:xfrm>
          <a:prstGeom prst="rect">
            <a:avLst/>
          </a:prstGeom>
          <a:ln w="12700">
            <a:miter lim="400000"/>
          </a:ln>
        </p:spPr>
      </p:pic>
      <p:sp>
        <p:nvSpPr>
          <p:cNvPr id="50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31_Custom Layout">
    <p:bg>
      <p:bgPr>
        <a:solidFill>
          <a:schemeClr val="accent3"/>
        </a:solidFill>
        <a:effectLst/>
      </p:bgPr>
    </p:bg>
    <p:spTree>
      <p:nvGrpSpPr>
        <p:cNvPr id="1" name=""/>
        <p:cNvGrpSpPr/>
        <p:nvPr/>
      </p:nvGrpSpPr>
      <p:grpSpPr>
        <a:xfrm>
          <a:off x="0" y="0"/>
          <a:ext cx="0" cy="0"/>
          <a:chOff x="0" y="0"/>
          <a:chExt cx="0" cy="0"/>
        </a:xfrm>
      </p:grpSpPr>
      <p:sp>
        <p:nvSpPr>
          <p:cNvPr id="57" name="Picture Placeholder 6"/>
          <p:cNvSpPr>
            <a:spLocks noGrp="1"/>
          </p:cNvSpPr>
          <p:nvPr>
            <p:ph type="pic" idx="21"/>
          </p:nvPr>
        </p:nvSpPr>
        <p:spPr>
          <a:xfrm>
            <a:off x="5918679" y="0"/>
            <a:ext cx="6273321" cy="6858000"/>
          </a:xfrm>
          <a:prstGeom prst="rect">
            <a:avLst/>
          </a:prstGeom>
        </p:spPr>
        <p:txBody>
          <a:bodyPr lIns="91439" rIns="91439"/>
          <a:lstStyle/>
          <a:p>
            <a:endParaRPr/>
          </a:p>
        </p:txBody>
      </p:sp>
      <p:sp>
        <p:nvSpPr>
          <p:cNvPr id="58" name="Hello there,I’m a title slide"/>
          <p:cNvSpPr txBox="1">
            <a:spLocks noGrp="1"/>
          </p:cNvSpPr>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59" name="Body Level One…"/>
          <p:cNvSpPr txBox="1">
            <a:spLocks noGrp="1"/>
          </p:cNvSpPr>
          <p:nvPr>
            <p:ph type="body" sz="quarter" idx="1" hasCustomPrompt="1"/>
          </p:nvPr>
        </p:nvSpPr>
        <p:spPr>
          <a:xfrm>
            <a:off x="640029" y="4320873"/>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60" name="Graphic 3" descr="Graphic 3"/>
          <p:cNvPicPr>
            <a:picLocks noChangeAspect="1"/>
          </p:cNvPicPr>
          <p:nvPr/>
        </p:nvPicPr>
        <p:blipFill>
          <a:blip r:embed="rId2"/>
          <a:stretch>
            <a:fillRect/>
          </a:stretch>
        </p:blipFill>
        <p:spPr>
          <a:xfrm>
            <a:off x="640027" y="721077"/>
            <a:ext cx="592856" cy="663063"/>
          </a:xfrm>
          <a:prstGeom prst="rect">
            <a:avLst/>
          </a:prstGeom>
          <a:ln w="12700">
            <a:miter lim="400000"/>
          </a:ln>
        </p:spPr>
      </p:pic>
      <p:sp>
        <p:nvSpPr>
          <p:cNvPr id="61"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6_Custom Layout">
    <p:spTree>
      <p:nvGrpSpPr>
        <p:cNvPr id="1" name=""/>
        <p:cNvGrpSpPr/>
        <p:nvPr/>
      </p:nvGrpSpPr>
      <p:grpSpPr>
        <a:xfrm>
          <a:off x="0" y="0"/>
          <a:ext cx="0" cy="0"/>
          <a:chOff x="0" y="0"/>
          <a:chExt cx="0" cy="0"/>
        </a:xfrm>
      </p:grpSpPr>
      <p:sp>
        <p:nvSpPr>
          <p:cNvPr id="68"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76" name="Body Level One…"/>
          <p:cNvSpPr txBox="1">
            <a:spLocks noGrp="1"/>
          </p:cNvSpPr>
          <p:nvPr>
            <p:ph type="body" sz="quarter" idx="1"/>
          </p:nvPr>
        </p:nvSpPr>
        <p:spPr>
          <a:xfrm>
            <a:off x="689316" y="1760393"/>
            <a:ext cx="8525023"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85"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6" name="Text Placeholder 5"/>
          <p:cNvSpPr>
            <a:spLocks noGrp="1"/>
          </p:cNvSpPr>
          <p:nvPr>
            <p:ph type="body" sz="quarter" idx="21"/>
          </p:nvPr>
        </p:nvSpPr>
        <p:spPr>
          <a:xfrm>
            <a:off x="6357347" y="1760393"/>
            <a:ext cx="5312140" cy="1641476"/>
          </a:xfrm>
          <a:prstGeom prst="rect">
            <a:avLst/>
          </a:prstGeom>
        </p:spPr>
        <p:txBody>
          <a:bodyPr>
            <a:normAutofit/>
          </a:bodyPr>
          <a:lstStyle/>
          <a:p>
            <a:endParaRPr/>
          </a:p>
        </p:txBody>
      </p:sp>
      <p:sp>
        <p:nvSpPr>
          <p:cNvPr id="8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2_Custom Layout">
    <p:spTree>
      <p:nvGrpSpPr>
        <p:cNvPr id="1" name=""/>
        <p:cNvGrpSpPr/>
        <p:nvPr/>
      </p:nvGrpSpPr>
      <p:grpSpPr>
        <a:xfrm>
          <a:off x="0" y="0"/>
          <a:ext cx="0" cy="0"/>
          <a:chOff x="0" y="0"/>
          <a:chExt cx="0" cy="0"/>
        </a:xfrm>
      </p:grpSpPr>
      <p:sp>
        <p:nvSpPr>
          <p:cNvPr id="95"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47"/>
          <a:stretch>
            <a:fillRect/>
          </a:stretch>
        </p:blipFill>
        <p:spPr>
          <a:xfrm>
            <a:off x="11203906" y="555919"/>
            <a:ext cx="465579" cy="520714"/>
          </a:xfrm>
          <a:prstGeom prst="rect">
            <a:avLst/>
          </a:prstGeom>
          <a:ln w="12700">
            <a:miter lim="400000"/>
          </a:ln>
        </p:spPr>
      </p:pic>
      <p:sp>
        <p:nvSpPr>
          <p:cNvPr id="3" name="Lorem ipsum dolor sit amet, consectetur."/>
          <p:cNvSpPr txBox="1">
            <a:spLocks noGrp="1"/>
          </p:cNvSpPr>
          <p:nvPr>
            <p:ph type="title" hasCustomPrompt="1"/>
          </p:nvPr>
        </p:nvSpPr>
        <p:spPr>
          <a:xfrm>
            <a:off x="689316" y="555919"/>
            <a:ext cx="10113003" cy="543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Lorem ipsum dolor sit amet, consectetur.</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4224" y="6525098"/>
            <a:ext cx="217152" cy="202418"/>
          </a:xfrm>
          <a:prstGeom prst="rect">
            <a:avLst/>
          </a:prstGeom>
          <a:ln w="12700">
            <a:miter lim="400000"/>
          </a:ln>
        </p:spPr>
        <p:txBody>
          <a:bodyPr wrap="none" lIns="45719" rIns="45719" anchor="ctr">
            <a:spAutoFit/>
          </a:bodyPr>
          <a:lstStyle>
            <a:lvl1pPr algn="ctr">
              <a:defRPr sz="800">
                <a:solidFill>
                  <a:schemeClr val="accent3"/>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Lst>
  <p:transition spd="med"/>
  <p:txStyles>
    <p:titleStyle>
      <a:lvl1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 name="Picture Placeholder 1" descr="Picture Placeholder 1"/>
          <p:cNvPicPr>
            <a:picLocks noGrp="1" noChangeAspect="1"/>
          </p:cNvPicPr>
          <p:nvPr>
            <p:ph type="pic" idx="21"/>
          </p:nvPr>
        </p:nvPicPr>
        <p:blipFill>
          <a:blip r:embed="rId2"/>
          <a:srcRect/>
          <a:stretch>
            <a:fillRect/>
          </a:stretch>
        </p:blipFill>
        <p:spPr>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7809" y="21600"/>
                </a:lnTo>
                <a:lnTo>
                  <a:pt x="21600" y="0"/>
                </a:lnTo>
                <a:lnTo>
                  <a:pt x="0" y="0"/>
                </a:lnTo>
                <a:close/>
              </a:path>
            </a:pathLst>
          </a:custGeom>
        </p:spPr>
      </p:pic>
      <p:sp>
        <p:nvSpPr>
          <p:cNvPr id="518" name="Title 2"/>
          <p:cNvSpPr txBox="1">
            <a:spLocks noGrp="1"/>
          </p:cNvSpPr>
          <p:nvPr>
            <p:ph type="title"/>
          </p:nvPr>
        </p:nvSpPr>
        <p:spPr>
          <a:xfrm>
            <a:off x="748516" y="921274"/>
            <a:ext cx="6055242" cy="2235583"/>
          </a:xfrm>
          <a:prstGeom prst="rect">
            <a:avLst/>
          </a:prstGeom>
        </p:spPr>
        <p:txBody>
          <a:bodyPr>
            <a:normAutofit fontScale="90000"/>
          </a:bodyPr>
          <a:lstStyle/>
          <a:p>
            <a:r>
              <a:rPr lang="en-US" dirty="0"/>
              <a:t>Module 8 – Objects</a:t>
            </a:r>
            <a:endParaRPr dirty="0"/>
          </a:p>
        </p:txBody>
      </p:sp>
      <p:sp>
        <p:nvSpPr>
          <p:cNvPr id="519" name="Text Placeholder 3"/>
          <p:cNvSpPr txBox="1">
            <a:spLocks noGrp="1"/>
          </p:cNvSpPr>
          <p:nvPr>
            <p:ph type="body" sz="quarter" idx="1"/>
          </p:nvPr>
        </p:nvSpPr>
        <p:spPr>
          <a:xfrm>
            <a:off x="748516" y="3254829"/>
            <a:ext cx="5347483" cy="1240971"/>
          </a:xfrm>
          <a:prstGeom prst="rect">
            <a:avLst/>
          </a:prstGeom>
        </p:spPr>
        <p:txBody>
          <a:bodyPr>
            <a:normAutofit/>
          </a:bodyPr>
          <a:lstStyle/>
          <a:p>
            <a:r>
              <a:rPr lang="en-US" sz="2400" dirty="0"/>
              <a:t>OOP in JavaScript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Title 1"/>
          <p:cNvSpPr txBox="1">
            <a:spLocks noGrp="1"/>
          </p:cNvSpPr>
          <p:nvPr>
            <p:ph type="title"/>
          </p:nvPr>
        </p:nvSpPr>
        <p:spPr>
          <a:xfrm>
            <a:off x="689316" y="555919"/>
            <a:ext cx="4921072" cy="987066"/>
          </a:xfrm>
          <a:prstGeom prst="rect">
            <a:avLst/>
          </a:prstGeom>
        </p:spPr>
        <p:txBody>
          <a:bodyPr>
            <a:normAutofit/>
          </a:bodyPr>
          <a:lstStyle>
            <a:lvl1pPr defTabSz="868680">
              <a:spcBef>
                <a:spcPts val="500"/>
              </a:spcBef>
              <a:defRPr sz="3420"/>
            </a:lvl1pPr>
          </a:lstStyle>
          <a:p>
            <a:r>
              <a:rPr lang="en-US" sz="4000" dirty="0"/>
              <a:t>From last class</a:t>
            </a:r>
            <a:endParaRPr sz="4000" dirty="0"/>
          </a:p>
        </p:txBody>
      </p:sp>
      <p:sp>
        <p:nvSpPr>
          <p:cNvPr id="522" name="Text Placeholder 2"/>
          <p:cNvSpPr txBox="1">
            <a:spLocks noGrp="1"/>
          </p:cNvSpPr>
          <p:nvPr>
            <p:ph type="body" sz="half" idx="1"/>
          </p:nvPr>
        </p:nvSpPr>
        <p:spPr>
          <a:xfrm>
            <a:off x="689315" y="1882514"/>
            <a:ext cx="4921072" cy="4678428"/>
          </a:xfrm>
          <a:prstGeom prst="rect">
            <a:avLst/>
          </a:prstGeom>
        </p:spPr>
        <p:txBody>
          <a:bodyPr/>
          <a:lstStyle/>
          <a:p>
            <a:pPr marL="140368" indent="-140368">
              <a:buSzPct val="101000"/>
              <a:buChar char="•"/>
              <a:defRPr sz="2700"/>
            </a:pPr>
            <a:r>
              <a:rPr lang="en-US" dirty="0"/>
              <a:t>What is inheritance?</a:t>
            </a:r>
          </a:p>
          <a:p>
            <a:pPr marL="140368" indent="-140368">
              <a:buSzPct val="101000"/>
              <a:buChar char="•"/>
              <a:defRPr sz="2700"/>
            </a:pPr>
            <a:r>
              <a:rPr lang="en-US" dirty="0"/>
              <a:t>Why do we need inheritance?</a:t>
            </a:r>
          </a:p>
          <a:p>
            <a:pPr marL="140368" indent="-140368">
              <a:buSzPct val="101000"/>
              <a:buChar char="•"/>
              <a:defRPr sz="2700"/>
            </a:pPr>
            <a:r>
              <a:rPr lang="en-US" dirty="0"/>
              <a:t>What is prototypal inheritance?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173E2-B94E-35CE-585B-D4C36A6A7540}"/>
            </a:ext>
          </a:extLst>
        </p:cNvPr>
        <p:cNvGrpSpPr/>
        <p:nvPr/>
      </p:nvGrpSpPr>
      <p:grpSpPr>
        <a:xfrm>
          <a:off x="0" y="0"/>
          <a:ext cx="0" cy="0"/>
          <a:chOff x="0" y="0"/>
          <a:chExt cx="0" cy="0"/>
        </a:xfrm>
      </p:grpSpPr>
      <p:sp>
        <p:nvSpPr>
          <p:cNvPr id="521" name="Title 1">
            <a:extLst>
              <a:ext uri="{FF2B5EF4-FFF2-40B4-BE49-F238E27FC236}">
                <a16:creationId xmlns:a16="http://schemas.microsoft.com/office/drawing/2014/main" id="{DE34D66B-F7E0-C77F-D035-137CAD997A0C}"/>
              </a:ext>
            </a:extLst>
          </p:cNvPr>
          <p:cNvSpPr txBox="1">
            <a:spLocks noGrp="1"/>
          </p:cNvSpPr>
          <p:nvPr>
            <p:ph type="title"/>
          </p:nvPr>
        </p:nvSpPr>
        <p:spPr>
          <a:xfrm>
            <a:off x="689316" y="555919"/>
            <a:ext cx="4921072" cy="987066"/>
          </a:xfrm>
          <a:prstGeom prst="rect">
            <a:avLst/>
          </a:prstGeom>
        </p:spPr>
        <p:txBody>
          <a:bodyPr>
            <a:normAutofit/>
          </a:bodyPr>
          <a:lstStyle>
            <a:lvl1pPr defTabSz="868680">
              <a:spcBef>
                <a:spcPts val="500"/>
              </a:spcBef>
              <a:defRPr sz="3420"/>
            </a:lvl1pPr>
          </a:lstStyle>
          <a:p>
            <a:r>
              <a:rPr lang="en-US" sz="4000" dirty="0"/>
              <a:t>Class plan</a:t>
            </a:r>
            <a:endParaRPr sz="4000" dirty="0"/>
          </a:p>
        </p:txBody>
      </p:sp>
      <p:sp>
        <p:nvSpPr>
          <p:cNvPr id="522" name="Text Placeholder 2">
            <a:extLst>
              <a:ext uri="{FF2B5EF4-FFF2-40B4-BE49-F238E27FC236}">
                <a16:creationId xmlns:a16="http://schemas.microsoft.com/office/drawing/2014/main" id="{D0D76A6D-7C6B-7359-C89E-30D5F8B17ABF}"/>
              </a:ext>
            </a:extLst>
          </p:cNvPr>
          <p:cNvSpPr txBox="1">
            <a:spLocks noGrp="1"/>
          </p:cNvSpPr>
          <p:nvPr>
            <p:ph type="body" sz="half" idx="1"/>
          </p:nvPr>
        </p:nvSpPr>
        <p:spPr>
          <a:xfrm>
            <a:off x="689315" y="1882514"/>
            <a:ext cx="4921072" cy="4678428"/>
          </a:xfrm>
          <a:prstGeom prst="rect">
            <a:avLst/>
          </a:prstGeom>
        </p:spPr>
        <p:txBody>
          <a:bodyPr>
            <a:normAutofit/>
          </a:bodyPr>
          <a:lstStyle/>
          <a:p>
            <a:pPr marL="140368" indent="-140368">
              <a:buSzPct val="101000"/>
              <a:buChar char="•"/>
              <a:defRPr sz="2700"/>
            </a:pPr>
            <a:r>
              <a:rPr lang="en-US" dirty="0"/>
              <a:t>OOP in JavaScript</a:t>
            </a:r>
          </a:p>
          <a:p>
            <a:pPr marL="140368" indent="-140368">
              <a:buSzPct val="101000"/>
              <a:buChar char="•"/>
              <a:defRPr sz="2700"/>
            </a:pPr>
            <a:r>
              <a:rPr lang="en-US" dirty="0"/>
              <a:t>ES6 features that make it easier to do OOP</a:t>
            </a:r>
          </a:p>
          <a:p>
            <a:pPr marL="140368" indent="-140368">
              <a:buSzPct val="101000"/>
              <a:buChar char="•"/>
              <a:defRPr sz="2700"/>
            </a:pPr>
            <a:r>
              <a:rPr lang="en-US" dirty="0"/>
              <a:t>Classes</a:t>
            </a:r>
          </a:p>
          <a:p>
            <a:pPr marL="140368" indent="-140368">
              <a:buSzPct val="101000"/>
              <a:buChar char="•"/>
              <a:defRPr sz="2700"/>
            </a:pPr>
            <a:r>
              <a:rPr lang="en-US" dirty="0"/>
              <a:t>Inheritance with classes</a:t>
            </a:r>
          </a:p>
          <a:p>
            <a:pPr marL="140368" indent="-140368">
              <a:buSzPct val="101000"/>
              <a:buChar char="•"/>
              <a:defRPr sz="2700"/>
            </a:pPr>
            <a:r>
              <a:rPr lang="en-US" dirty="0"/>
              <a:t>Static methods</a:t>
            </a:r>
          </a:p>
        </p:txBody>
      </p:sp>
    </p:spTree>
    <p:extLst>
      <p:ext uri="{BB962C8B-B14F-4D97-AF65-F5344CB8AC3E}">
        <p14:creationId xmlns:p14="http://schemas.microsoft.com/office/powerpoint/2010/main" val="395169220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Text Placeholder 1"/>
          <p:cNvSpPr txBox="1">
            <a:spLocks noGrp="1"/>
          </p:cNvSpPr>
          <p:nvPr>
            <p:ph type="body" idx="1"/>
          </p:nvPr>
        </p:nvSpPr>
        <p:spPr>
          <a:xfrm>
            <a:off x="689314" y="1760393"/>
            <a:ext cx="10813372" cy="4680091"/>
          </a:xfrm>
          <a:prstGeom prst="rect">
            <a:avLst/>
          </a:prstGeom>
        </p:spPr>
        <p:txBody>
          <a:bodyPr>
            <a:normAutofit/>
          </a:bodyPr>
          <a:lstStyle/>
          <a:p>
            <a:pPr>
              <a:defRPr sz="2600"/>
            </a:pPr>
            <a:r>
              <a:rPr lang="en-US" dirty="0"/>
              <a:t>JavaScript was not built with OOP in mind</a:t>
            </a:r>
          </a:p>
          <a:p>
            <a:pPr>
              <a:defRPr sz="2600"/>
            </a:pPr>
            <a:r>
              <a:rPr lang="en-US" dirty="0"/>
              <a:t>Objects, prototypes and constructor functions were the way to use OOP in the past</a:t>
            </a:r>
          </a:p>
          <a:p>
            <a:pPr>
              <a:defRPr sz="2600"/>
            </a:pPr>
            <a:r>
              <a:rPr lang="en-US" dirty="0"/>
              <a:t>From ES6 forward we have new features specifically designed with OOP in mind</a:t>
            </a:r>
          </a:p>
        </p:txBody>
      </p:sp>
      <p:sp>
        <p:nvSpPr>
          <p:cNvPr id="525" name="Title 3"/>
          <p:cNvSpPr txBox="1">
            <a:spLocks noGrp="1"/>
          </p:cNvSpPr>
          <p:nvPr>
            <p:ph type="title"/>
          </p:nvPr>
        </p:nvSpPr>
        <p:spPr>
          <a:xfrm>
            <a:off x="689316" y="555919"/>
            <a:ext cx="10113003" cy="880995"/>
          </a:xfrm>
          <a:prstGeom prst="rect">
            <a:avLst/>
          </a:prstGeom>
        </p:spPr>
        <p:txBody>
          <a:bodyPr>
            <a:normAutofit/>
          </a:bodyPr>
          <a:lstStyle>
            <a:lvl1pPr defTabSz="804672">
              <a:spcBef>
                <a:spcPts val="500"/>
              </a:spcBef>
              <a:defRPr sz="3168"/>
            </a:lvl1pPr>
          </a:lstStyle>
          <a:p>
            <a:r>
              <a:rPr lang="en-US" sz="3600" dirty="0"/>
              <a:t>OOP in JavaScript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ACFC8-4333-6F7C-EE15-44CF952EBF71}"/>
            </a:ext>
          </a:extLst>
        </p:cNvPr>
        <p:cNvGrpSpPr/>
        <p:nvPr/>
      </p:nvGrpSpPr>
      <p:grpSpPr>
        <a:xfrm>
          <a:off x="0" y="0"/>
          <a:ext cx="0" cy="0"/>
          <a:chOff x="0" y="0"/>
          <a:chExt cx="0" cy="0"/>
        </a:xfrm>
      </p:grpSpPr>
      <p:sp>
        <p:nvSpPr>
          <p:cNvPr id="524" name="Text Placeholder 1">
            <a:extLst>
              <a:ext uri="{FF2B5EF4-FFF2-40B4-BE49-F238E27FC236}">
                <a16:creationId xmlns:a16="http://schemas.microsoft.com/office/drawing/2014/main" id="{523BC809-EEC1-A0F4-0093-EA2B6B2A8597}"/>
              </a:ext>
            </a:extLst>
          </p:cNvPr>
          <p:cNvSpPr txBox="1">
            <a:spLocks noGrp="1"/>
          </p:cNvSpPr>
          <p:nvPr>
            <p:ph type="body" idx="1"/>
          </p:nvPr>
        </p:nvSpPr>
        <p:spPr>
          <a:xfrm>
            <a:off x="689314" y="1760393"/>
            <a:ext cx="10813372" cy="4680091"/>
          </a:xfrm>
          <a:prstGeom prst="rect">
            <a:avLst/>
          </a:prstGeom>
        </p:spPr>
        <p:txBody>
          <a:bodyPr>
            <a:normAutofit/>
          </a:bodyPr>
          <a:lstStyle/>
          <a:p>
            <a:pPr>
              <a:defRPr sz="2600"/>
            </a:pPr>
            <a:r>
              <a:rPr lang="en-US" dirty="0"/>
              <a:t>Classes are templates from which we can build new objects</a:t>
            </a:r>
          </a:p>
          <a:p>
            <a:pPr>
              <a:defRPr sz="2600"/>
            </a:pPr>
            <a:r>
              <a:rPr lang="en-US" dirty="0"/>
              <a:t>They are like constructor functions with some extra features</a:t>
            </a:r>
          </a:p>
          <a:p>
            <a:pPr>
              <a:defRPr sz="2600"/>
            </a:pPr>
            <a:r>
              <a:rPr lang="en-US" dirty="0"/>
              <a:t>Constructor is built in the classes for customizing the build process of the object</a:t>
            </a:r>
          </a:p>
          <a:p>
            <a:pPr>
              <a:defRPr sz="2600"/>
            </a:pPr>
            <a:r>
              <a:rPr lang="en-US" dirty="0"/>
              <a:t>Inheritance is very simple and easy to use, no prototypes</a:t>
            </a:r>
          </a:p>
        </p:txBody>
      </p:sp>
      <p:sp>
        <p:nvSpPr>
          <p:cNvPr id="525" name="Title 3">
            <a:extLst>
              <a:ext uri="{FF2B5EF4-FFF2-40B4-BE49-F238E27FC236}">
                <a16:creationId xmlns:a16="http://schemas.microsoft.com/office/drawing/2014/main" id="{5F816472-44BF-8E25-AFB3-D9F0D92D42AD}"/>
              </a:ext>
            </a:extLst>
          </p:cNvPr>
          <p:cNvSpPr txBox="1">
            <a:spLocks noGrp="1"/>
          </p:cNvSpPr>
          <p:nvPr>
            <p:ph type="title"/>
          </p:nvPr>
        </p:nvSpPr>
        <p:spPr>
          <a:xfrm>
            <a:off x="689316" y="555919"/>
            <a:ext cx="10113003" cy="880995"/>
          </a:xfrm>
          <a:prstGeom prst="rect">
            <a:avLst/>
          </a:prstGeom>
        </p:spPr>
        <p:txBody>
          <a:bodyPr>
            <a:normAutofit/>
          </a:bodyPr>
          <a:lstStyle>
            <a:lvl1pPr defTabSz="804672">
              <a:spcBef>
                <a:spcPts val="500"/>
              </a:spcBef>
              <a:defRPr sz="3168"/>
            </a:lvl1pPr>
          </a:lstStyle>
          <a:p>
            <a:r>
              <a:rPr lang="en-US" sz="3600" dirty="0"/>
              <a:t>Classes and inheritance</a:t>
            </a:r>
            <a:endParaRPr sz="3600" dirty="0"/>
          </a:p>
        </p:txBody>
      </p:sp>
    </p:spTree>
    <p:extLst>
      <p:ext uri="{BB962C8B-B14F-4D97-AF65-F5344CB8AC3E}">
        <p14:creationId xmlns:p14="http://schemas.microsoft.com/office/powerpoint/2010/main" val="102449694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Title 1"/>
          <p:cNvSpPr txBox="1">
            <a:spLocks noGrp="1"/>
          </p:cNvSpPr>
          <p:nvPr>
            <p:ph type="title"/>
          </p:nvPr>
        </p:nvSpPr>
        <p:spPr>
          <a:xfrm>
            <a:off x="5499103" y="2852277"/>
            <a:ext cx="5905579" cy="1153445"/>
          </a:xfrm>
          <a:prstGeom prst="rect">
            <a:avLst/>
          </a:prstGeom>
        </p:spPr>
        <p:txBody>
          <a:bodyPr/>
          <a:lstStyle/>
          <a:p>
            <a:pPr>
              <a:defRPr>
                <a:solidFill>
                  <a:schemeClr val="accent5"/>
                </a:solidFill>
              </a:defRPr>
            </a:pPr>
            <a:r>
              <a:rPr dirty="0">
                <a:solidFill>
                  <a:schemeClr val="accent4"/>
                </a:solidFill>
              </a:rPr>
              <a:t>Questions?</a:t>
            </a:r>
          </a:p>
        </p:txBody>
      </p:sp>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133</Words>
  <Application>Microsoft Macintosh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Baskerville</vt:lpstr>
      <vt:lpstr>Calibri</vt:lpstr>
      <vt:lpstr>1_Office Theme</vt:lpstr>
      <vt:lpstr>Module 8 – Objects</vt:lpstr>
      <vt:lpstr>From last class</vt:lpstr>
      <vt:lpstr>Class plan</vt:lpstr>
      <vt:lpstr>OOP in JavaScript</vt:lpstr>
      <vt:lpstr>Classes and inheritance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Ivo Kostovski</cp:lastModifiedBy>
  <cp:revision>6</cp:revision>
  <dcterms:modified xsi:type="dcterms:W3CDTF">2025-01-10T22:13:41Z</dcterms:modified>
</cp:coreProperties>
</file>