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76" r:id="rId4"/>
    <p:sldId id="258" r:id="rId5"/>
    <p:sldId id="274"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p:restoredTop sz="94618"/>
  </p:normalViewPr>
  <p:slideViewPr>
    <p:cSldViewPr snapToGrid="0">
      <p:cViewPr varScale="1">
        <p:scale>
          <a:sx n="150" d="100"/>
          <a:sy n="150" d="100"/>
        </p:scale>
        <p:origin x="16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4 – </a:t>
            </a:r>
            <a:br>
              <a:rPr lang="en-US" dirty="0"/>
            </a:br>
            <a:r>
              <a:rPr lang="en-US" dirty="0"/>
              <a:t>Under the hood</a:t>
            </a:r>
            <a:endParaRPr dirty="0"/>
          </a:p>
        </p:txBody>
      </p:sp>
      <p:sp>
        <p:nvSpPr>
          <p:cNvPr id="519" name="Text Placeholder 3"/>
          <p:cNvSpPr txBox="1">
            <a:spLocks noGrp="1"/>
          </p:cNvSpPr>
          <p:nvPr>
            <p:ph type="body" sz="quarter" idx="1"/>
          </p:nvPr>
        </p:nvSpPr>
        <p:spPr>
          <a:xfrm>
            <a:off x="748516" y="3843866"/>
            <a:ext cx="5347483" cy="1058334"/>
          </a:xfrm>
          <a:prstGeom prst="rect">
            <a:avLst/>
          </a:prstGeom>
        </p:spPr>
        <p:txBody>
          <a:bodyPr>
            <a:normAutofit/>
          </a:bodyPr>
          <a:lstStyle/>
          <a:p>
            <a:r>
              <a:rPr lang="en-US" sz="2400" dirty="0"/>
              <a:t>Understanding how JavaScript works in the browser</a:t>
            </a:r>
          </a:p>
          <a:p>
            <a:endParaRPr lang="en-US" sz="24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What does it mean: Function is a first-class citizen?</a:t>
            </a:r>
          </a:p>
          <a:p>
            <a:pPr marL="140368" indent="-140368">
              <a:buSzPct val="101000"/>
              <a:buChar char="•"/>
              <a:defRPr sz="2700"/>
            </a:pPr>
            <a:r>
              <a:rPr lang="en-US" dirty="0"/>
              <a:t>What can we do with functions in JavaScript?</a:t>
            </a:r>
          </a:p>
          <a:p>
            <a:pPr marL="140368" indent="-140368">
              <a:buSzPct val="101000"/>
              <a:buChar char="•"/>
              <a:defRPr sz="2700"/>
            </a:pPr>
            <a:r>
              <a:rPr lang="en-US" dirty="0"/>
              <a:t>What are higher order functions?</a:t>
            </a:r>
          </a:p>
          <a:p>
            <a:pPr marL="140368" indent="-140368">
              <a:buSzPct val="101000"/>
              <a:buChar char="•"/>
              <a:defRPr sz="2700"/>
            </a:pPr>
            <a:r>
              <a:rPr lang="en-US" dirty="0"/>
              <a:t>What are the most used higher order functions?</a:t>
            </a:r>
          </a:p>
          <a:p>
            <a:pPr marL="140368" indent="-140368">
              <a:buSzPct val="101000"/>
              <a:buChar char="•"/>
              <a:defRPr sz="2700"/>
            </a:pP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329AE-4844-3D7E-E2D7-33971EBC163A}"/>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F6628E26-6C2E-9893-FC0A-0A0B98AD7A82}"/>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B85A9DE0-254C-8AA8-E949-0FCF046C99BA}"/>
              </a:ext>
            </a:extLst>
          </p:cNvPr>
          <p:cNvSpPr txBox="1">
            <a:spLocks noGrp="1"/>
          </p:cNvSpPr>
          <p:nvPr>
            <p:ph type="body" sz="half" idx="1"/>
          </p:nvPr>
        </p:nvSpPr>
        <p:spPr>
          <a:xfrm>
            <a:off x="689315" y="1882514"/>
            <a:ext cx="4921072" cy="4678428"/>
          </a:xfrm>
          <a:prstGeom prst="rect">
            <a:avLst/>
          </a:prstGeom>
        </p:spPr>
        <p:txBody>
          <a:bodyPr>
            <a:normAutofit lnSpcReduction="10000"/>
          </a:bodyPr>
          <a:lstStyle/>
          <a:p>
            <a:pPr marL="140368" indent="-140368">
              <a:buSzPct val="101000"/>
              <a:buChar char="•"/>
              <a:defRPr sz="2700"/>
            </a:pPr>
            <a:r>
              <a:rPr lang="en-US" dirty="0"/>
              <a:t>How is everything parsed in the browser</a:t>
            </a:r>
          </a:p>
          <a:p>
            <a:pPr marL="140368" indent="-140368">
              <a:buSzPct val="101000"/>
              <a:buChar char="•"/>
              <a:defRPr sz="2700"/>
            </a:pPr>
            <a:r>
              <a:rPr lang="en-US" dirty="0"/>
              <a:t>When is JavaScript executed</a:t>
            </a:r>
          </a:p>
          <a:p>
            <a:pPr marL="140368" indent="-140368">
              <a:buSzPct val="101000"/>
              <a:buChar char="•"/>
              <a:defRPr sz="2700"/>
            </a:pPr>
            <a:r>
              <a:rPr lang="en-US" dirty="0"/>
              <a:t>Where is JavaScript executed</a:t>
            </a:r>
          </a:p>
          <a:p>
            <a:pPr marL="140368" indent="-140368">
              <a:buSzPct val="101000"/>
              <a:buChar char="•"/>
              <a:defRPr sz="2700"/>
            </a:pPr>
            <a:r>
              <a:rPr lang="en-US" dirty="0"/>
              <a:t>What are the different features in the browser that help JavaScript out</a:t>
            </a:r>
          </a:p>
          <a:p>
            <a:pPr marL="140368" indent="-140368">
              <a:buSzPct val="101000"/>
              <a:buChar char="•"/>
              <a:defRPr sz="2700"/>
            </a:pPr>
            <a:r>
              <a:rPr lang="en-US" dirty="0"/>
              <a:t>What is the event queue, event loop and browser APIs</a:t>
            </a:r>
          </a:p>
          <a:p>
            <a:pPr marL="140368" indent="-140368">
              <a:buSzPct val="101000"/>
              <a:buChar char="•"/>
              <a:defRPr sz="2700"/>
            </a:pPr>
            <a:r>
              <a:rPr lang="en-US" dirty="0"/>
              <a:t>What are callback functions?</a:t>
            </a:r>
          </a:p>
        </p:txBody>
      </p:sp>
    </p:spTree>
    <p:extLst>
      <p:ext uri="{BB962C8B-B14F-4D97-AF65-F5344CB8AC3E}">
        <p14:creationId xmlns:p14="http://schemas.microsoft.com/office/powerpoint/2010/main" val="27549887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Everything is executed line by line</a:t>
            </a:r>
          </a:p>
          <a:p>
            <a:pPr>
              <a:defRPr sz="2600"/>
            </a:pPr>
            <a:r>
              <a:rPr lang="en-US" dirty="0"/>
              <a:t>When the code gets to the script tag it starts executing JavaScript</a:t>
            </a:r>
          </a:p>
          <a:p>
            <a:pPr>
              <a:defRPr sz="2600"/>
            </a:pPr>
            <a:r>
              <a:rPr lang="en-US" dirty="0"/>
              <a:t>The browser engine executes JavaScript code</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How is everything parsed</a:t>
            </a:r>
            <a:endParaRPr sz="36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JavaScript can only be executed in one </a:t>
            </a:r>
            <a:r>
              <a:rPr lang="en-US"/>
              <a:t>place (one thread)</a:t>
            </a:r>
            <a:endParaRPr lang="en-US" dirty="0"/>
          </a:p>
          <a:p>
            <a:pPr>
              <a:defRPr sz="2600"/>
            </a:pPr>
            <a:r>
              <a:rPr lang="en-US" dirty="0"/>
              <a:t>To not block the page, the browser helps JavaScript out</a:t>
            </a:r>
          </a:p>
          <a:p>
            <a:pPr>
              <a:defRPr sz="2600"/>
            </a:pPr>
            <a:r>
              <a:rPr lang="en-US" dirty="0"/>
              <a:t>The browser has APIs for all the waiting functions that are going to block the thread</a:t>
            </a:r>
          </a:p>
          <a:p>
            <a:pPr>
              <a:defRPr sz="2600"/>
            </a:pPr>
            <a:r>
              <a:rPr lang="en-US" dirty="0"/>
              <a:t>There is a special queueing system for tasks so that everything executes in a certain order</a:t>
            </a:r>
          </a:p>
          <a:p>
            <a:pPr>
              <a:defRPr sz="2600"/>
            </a:pPr>
            <a:r>
              <a:rPr lang="en-US" dirty="0"/>
              <a:t>The event loop manages everything, from deciding when to put some JavaScript code on to the thread, to painting the screen on the display</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The browser</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210</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4 –  Under the hood</vt:lpstr>
      <vt:lpstr>From last class</vt:lpstr>
      <vt:lpstr>Class plan</vt:lpstr>
      <vt:lpstr>How is everything parsed</vt:lpstr>
      <vt:lpstr>The browser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6</cp:revision>
  <dcterms:modified xsi:type="dcterms:W3CDTF">2025-01-10T21:59:51Z</dcterms:modified>
</cp:coreProperties>
</file>