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76" r:id="rId4"/>
    <p:sldId id="258" r:id="rId5"/>
    <p:sldId id="274" r:id="rId6"/>
    <p:sldId id="273"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p:restoredTop sz="94618"/>
  </p:normalViewPr>
  <p:slideViewPr>
    <p:cSldViewPr snapToGrid="0">
      <p:cViewPr varScale="1">
        <p:scale>
          <a:sx n="150" d="100"/>
          <a:sy n="150" d="100"/>
        </p:scale>
        <p:origin x="168" y="1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7"/>
            <a:ext cx="3856383"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7"/>
            <a:ext cx="3896140"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7" y="3135054"/>
            <a:ext cx="6846712" cy="5991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7"/>
            <a:ext cx="3843271" cy="788231"/>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6"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6"/>
          <a:stretch>
            <a:fillRect/>
          </a:stretch>
        </p:blipFill>
        <p:spPr>
          <a:xfrm>
            <a:off x="-2" y="-2"/>
            <a:ext cx="6042343" cy="6211145"/>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7" y="1760393"/>
            <a:ext cx="5312140"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7"/>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8"/>
            <a:ext cx="217152" cy="202418"/>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4"/>
            <a:ext cx="6055242" cy="2235583"/>
          </a:xfrm>
          <a:prstGeom prst="rect">
            <a:avLst/>
          </a:prstGeom>
        </p:spPr>
        <p:txBody>
          <a:bodyPr>
            <a:normAutofit fontScale="90000"/>
          </a:bodyPr>
          <a:lstStyle/>
          <a:p>
            <a:r>
              <a:rPr lang="en-US" dirty="0"/>
              <a:t>Module 7 – Objects</a:t>
            </a:r>
            <a:endParaRPr dirty="0"/>
          </a:p>
        </p:txBody>
      </p:sp>
      <p:sp>
        <p:nvSpPr>
          <p:cNvPr id="519" name="Text Placeholder 3"/>
          <p:cNvSpPr txBox="1">
            <a:spLocks noGrp="1"/>
          </p:cNvSpPr>
          <p:nvPr>
            <p:ph type="body" sz="quarter" idx="1"/>
          </p:nvPr>
        </p:nvSpPr>
        <p:spPr>
          <a:xfrm>
            <a:off x="748516" y="3254829"/>
            <a:ext cx="5347483" cy="1240971"/>
          </a:xfrm>
          <a:prstGeom prst="rect">
            <a:avLst/>
          </a:prstGeom>
        </p:spPr>
        <p:txBody>
          <a:bodyPr>
            <a:normAutofit/>
          </a:bodyPr>
          <a:lstStyle/>
          <a:p>
            <a:r>
              <a:rPr lang="en-US" sz="2400" dirty="0"/>
              <a:t>What is inheritance and where do we use it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From last class</a:t>
            </a:r>
            <a:endParaRPr sz="4000" dirty="0"/>
          </a:p>
        </p:txBody>
      </p:sp>
      <p:sp>
        <p:nvSpPr>
          <p:cNvPr id="522" name="Text Placeholder 2"/>
          <p:cNvSpPr txBox="1">
            <a:spLocks noGrp="1"/>
          </p:cNvSpPr>
          <p:nvPr>
            <p:ph type="body" sz="half" idx="1"/>
          </p:nvPr>
        </p:nvSpPr>
        <p:spPr>
          <a:xfrm>
            <a:off x="689315" y="1882514"/>
            <a:ext cx="4921072" cy="4678428"/>
          </a:xfrm>
          <a:prstGeom prst="rect">
            <a:avLst/>
          </a:prstGeom>
        </p:spPr>
        <p:txBody>
          <a:bodyPr>
            <a:normAutofit/>
          </a:bodyPr>
          <a:lstStyle/>
          <a:p>
            <a:pPr marL="140368" indent="-140368">
              <a:buSzPct val="101000"/>
              <a:buChar char="•"/>
              <a:defRPr sz="2700"/>
            </a:pPr>
            <a:r>
              <a:rPr lang="en-US" dirty="0"/>
              <a:t>What is this in objects?</a:t>
            </a:r>
          </a:p>
          <a:p>
            <a:pPr marL="140368" indent="-140368">
              <a:buSzPct val="101000"/>
              <a:buChar char="•"/>
              <a:defRPr sz="2700"/>
            </a:pPr>
            <a:r>
              <a:rPr lang="en-US" dirty="0"/>
              <a:t>When do we use it?</a:t>
            </a:r>
          </a:p>
          <a:p>
            <a:pPr marL="140368" indent="-140368">
              <a:buSzPct val="101000"/>
              <a:buChar char="•"/>
              <a:defRPr sz="2700"/>
            </a:pPr>
            <a:r>
              <a:rPr lang="en-US" dirty="0"/>
              <a:t>What is destructing?</a:t>
            </a:r>
          </a:p>
          <a:p>
            <a:pPr marL="140368" indent="-140368">
              <a:buSzPct val="101000"/>
              <a:buChar char="•"/>
              <a:defRPr sz="2700"/>
            </a:pPr>
            <a:r>
              <a:rPr lang="en-US" dirty="0"/>
              <a:t>What is spread operator?</a:t>
            </a:r>
          </a:p>
          <a:p>
            <a:pPr marL="140368" indent="-140368">
              <a:buSzPct val="101000"/>
              <a:buChar char="•"/>
              <a:defRPr sz="2700"/>
            </a:pPr>
            <a:r>
              <a:rPr lang="en-US" dirty="0"/>
              <a:t>How can we get all the keys or values from an object?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323B8-40F5-9411-5C75-C7D73A93F831}"/>
            </a:ext>
          </a:extLst>
        </p:cNvPr>
        <p:cNvGrpSpPr/>
        <p:nvPr/>
      </p:nvGrpSpPr>
      <p:grpSpPr>
        <a:xfrm>
          <a:off x="0" y="0"/>
          <a:ext cx="0" cy="0"/>
          <a:chOff x="0" y="0"/>
          <a:chExt cx="0" cy="0"/>
        </a:xfrm>
      </p:grpSpPr>
      <p:sp>
        <p:nvSpPr>
          <p:cNvPr id="521" name="Title 1">
            <a:extLst>
              <a:ext uri="{FF2B5EF4-FFF2-40B4-BE49-F238E27FC236}">
                <a16:creationId xmlns:a16="http://schemas.microsoft.com/office/drawing/2014/main" id="{1A13C50A-BD0B-455E-89DA-BB823B3A6414}"/>
              </a:ext>
            </a:extLst>
          </p:cNvPr>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Class plan</a:t>
            </a:r>
            <a:endParaRPr sz="4000" dirty="0"/>
          </a:p>
        </p:txBody>
      </p:sp>
      <p:sp>
        <p:nvSpPr>
          <p:cNvPr id="522" name="Text Placeholder 2">
            <a:extLst>
              <a:ext uri="{FF2B5EF4-FFF2-40B4-BE49-F238E27FC236}">
                <a16:creationId xmlns:a16="http://schemas.microsoft.com/office/drawing/2014/main" id="{B356266C-4D27-92C2-0684-EAFA220AC028}"/>
              </a:ext>
            </a:extLst>
          </p:cNvPr>
          <p:cNvSpPr txBox="1">
            <a:spLocks noGrp="1"/>
          </p:cNvSpPr>
          <p:nvPr>
            <p:ph type="body" sz="half" idx="1"/>
          </p:nvPr>
        </p:nvSpPr>
        <p:spPr>
          <a:xfrm>
            <a:off x="689315" y="1882514"/>
            <a:ext cx="4921072" cy="4678428"/>
          </a:xfrm>
          <a:prstGeom prst="rect">
            <a:avLst/>
          </a:prstGeom>
        </p:spPr>
        <p:txBody>
          <a:bodyPr/>
          <a:lstStyle/>
          <a:p>
            <a:pPr marL="140368" indent="-140368">
              <a:buSzPct val="101000"/>
              <a:buChar char="•"/>
              <a:defRPr sz="2700"/>
            </a:pPr>
            <a:r>
              <a:rPr lang="en-US" dirty="0"/>
              <a:t>What is inheritance in OOP</a:t>
            </a:r>
          </a:p>
          <a:p>
            <a:pPr marL="140368" indent="-140368">
              <a:buSzPct val="101000"/>
              <a:buChar char="•"/>
              <a:defRPr sz="2700"/>
            </a:pPr>
            <a:r>
              <a:rPr lang="en-US" dirty="0"/>
              <a:t>Prototypal inheritance</a:t>
            </a:r>
          </a:p>
          <a:p>
            <a:pPr marL="140368" indent="-140368">
              <a:buSzPct val="101000"/>
              <a:buChar char="•"/>
              <a:defRPr sz="2700"/>
            </a:pPr>
            <a:r>
              <a:rPr lang="en-US" dirty="0"/>
              <a:t>The prototype chain</a:t>
            </a:r>
          </a:p>
          <a:p>
            <a:pPr marL="140368" indent="-140368">
              <a:buSzPct val="101000"/>
              <a:buChar char="•"/>
              <a:defRPr sz="2700"/>
            </a:pPr>
            <a:r>
              <a:rPr lang="en-US" dirty="0"/>
              <a:t>Constructor</a:t>
            </a:r>
          </a:p>
        </p:txBody>
      </p:sp>
    </p:spTree>
    <p:extLst>
      <p:ext uri="{BB962C8B-B14F-4D97-AF65-F5344CB8AC3E}">
        <p14:creationId xmlns:p14="http://schemas.microsoft.com/office/powerpoint/2010/main" val="366603295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One of the core concepts of OOP</a:t>
            </a:r>
          </a:p>
          <a:p>
            <a:pPr>
              <a:defRPr sz="2600"/>
            </a:pPr>
            <a:r>
              <a:rPr lang="en-US" dirty="0"/>
              <a:t>It is a process of basing one object on the model of another schematic or template</a:t>
            </a:r>
          </a:p>
          <a:p>
            <a:pPr>
              <a:defRPr sz="2600"/>
            </a:pPr>
            <a:r>
              <a:rPr lang="en-US" dirty="0"/>
              <a:t>JavaScript uses only objects, so it has Prototypal inheritance</a:t>
            </a:r>
          </a:p>
        </p:txBody>
      </p:sp>
      <p:sp>
        <p:nvSpPr>
          <p:cNvPr id="525" name="Title 3"/>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What is inheritance?</a:t>
            </a:r>
            <a:endParaRPr sz="36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ACFC8-4333-6F7C-EE15-44CF952EBF71}"/>
            </a:ext>
          </a:extLst>
        </p:cNvPr>
        <p:cNvGrpSpPr/>
        <p:nvPr/>
      </p:nvGrpSpPr>
      <p:grpSpPr>
        <a:xfrm>
          <a:off x="0" y="0"/>
          <a:ext cx="0" cy="0"/>
          <a:chOff x="0" y="0"/>
          <a:chExt cx="0" cy="0"/>
        </a:xfrm>
      </p:grpSpPr>
      <p:sp>
        <p:nvSpPr>
          <p:cNvPr id="524" name="Text Placeholder 1">
            <a:extLst>
              <a:ext uri="{FF2B5EF4-FFF2-40B4-BE49-F238E27FC236}">
                <a16:creationId xmlns:a16="http://schemas.microsoft.com/office/drawing/2014/main" id="{523BC809-EEC1-A0F4-0093-EA2B6B2A8597}"/>
              </a:ext>
            </a:extLst>
          </p:cNvPr>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Unlike class-based inheritance, prototypal inheritance inherit directly from objects instead of classes</a:t>
            </a:r>
          </a:p>
          <a:p>
            <a:pPr>
              <a:defRPr sz="2600"/>
            </a:pPr>
            <a:r>
              <a:rPr lang="en-US" dirty="0"/>
              <a:t>When objects are inheriting, they create a prototype chain</a:t>
            </a:r>
          </a:p>
          <a:p>
            <a:pPr>
              <a:defRPr sz="2600"/>
            </a:pPr>
            <a:r>
              <a:rPr lang="en-US" dirty="0"/>
              <a:t>Constructor functions are usually used for inheritance for all the objects built from that constructor function to have the right inherited properties and methods</a:t>
            </a:r>
          </a:p>
        </p:txBody>
      </p:sp>
      <p:sp>
        <p:nvSpPr>
          <p:cNvPr id="525" name="Title 3">
            <a:extLst>
              <a:ext uri="{FF2B5EF4-FFF2-40B4-BE49-F238E27FC236}">
                <a16:creationId xmlns:a16="http://schemas.microsoft.com/office/drawing/2014/main" id="{5F816472-44BF-8E25-AFB3-D9F0D92D42AD}"/>
              </a:ext>
            </a:extLst>
          </p:cNvPr>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Prototypal inheritance</a:t>
            </a:r>
            <a:endParaRPr sz="3600" dirty="0"/>
          </a:p>
        </p:txBody>
      </p:sp>
    </p:spTree>
    <p:extLst>
      <p:ext uri="{BB962C8B-B14F-4D97-AF65-F5344CB8AC3E}">
        <p14:creationId xmlns:p14="http://schemas.microsoft.com/office/powerpoint/2010/main" val="10244969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noGrp="1"/>
          </p:cNvSpPr>
          <p:nvPr>
            <p:ph type="title"/>
          </p:nvPr>
        </p:nvSpPr>
        <p:spPr>
          <a:xfrm>
            <a:off x="5499103" y="2852277"/>
            <a:ext cx="5905579" cy="1153445"/>
          </a:xfrm>
          <a:prstGeom prst="rect">
            <a:avLst/>
          </a:prstGeom>
        </p:spPr>
        <p:txBody>
          <a:bodyPr/>
          <a:lstStyle/>
          <a:p>
            <a:pPr>
              <a:defRPr>
                <a:solidFill>
                  <a:schemeClr val="accent5"/>
                </a:solidFill>
              </a:defRPr>
            </a:pPr>
            <a:r>
              <a:rPr dirty="0">
                <a:solidFill>
                  <a:schemeClr val="accent4"/>
                </a:solidFill>
              </a:rPr>
              <a:t>Questions?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TotalTime>
  <Words>151</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Baskerville</vt:lpstr>
      <vt:lpstr>Calibri</vt:lpstr>
      <vt:lpstr>1_Office Theme</vt:lpstr>
      <vt:lpstr>Module 7 – Objects</vt:lpstr>
      <vt:lpstr>From last class</vt:lpstr>
      <vt:lpstr>Class plan</vt:lpstr>
      <vt:lpstr>What is inheritance?</vt:lpstr>
      <vt:lpstr>Prototypal inheritance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 Kostovski</cp:lastModifiedBy>
  <cp:revision>8</cp:revision>
  <dcterms:modified xsi:type="dcterms:W3CDTF">2025-01-10T22:10:29Z</dcterms:modified>
</cp:coreProperties>
</file>