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  <p:sldMasterId id="2147483942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093859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91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0532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993085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38632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542599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41948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800636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49087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456251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mk-M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90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50741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8941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326600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7585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87249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9514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9380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12954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84502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mk-M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44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978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65879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C526748-D917-44CC-A8CD-AC5CA6C92AB4}" type="datetimeFigureOut">
              <a:rPr lang="mk-MK" smtClean="0"/>
              <a:t>16.9.2025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DB0648-5DFE-4BFF-A47C-2422DBFB6C57}" type="slidenum">
              <a:rPr lang="mk-MK" smtClean="0"/>
              <a:t>‹#›</a:t>
            </a:fld>
            <a:endParaRPr lang="mk-MK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670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2Д платформер во Babylon JS</a:t>
            </a:r>
            <a:b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mk-M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mk-M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 задача по Напреден веб дизајн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mk-MK" spc="75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Бојана Боцевска</a:t>
            </a:r>
            <a:endParaRPr lang="mk-MK" sz="1800" spc="75" dirty="0" smtClean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5386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b="1" dirty="0"/>
              <a:t>Анимација на </a:t>
            </a:r>
            <a:r>
              <a:rPr lang="mk-MK" b="1" dirty="0" smtClean="0"/>
              <a:t>карактерот</a:t>
            </a:r>
            <a:endParaRPr lang="mk-M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mk-MK" dirty="0"/>
              <a:t>Функцијата playAnimation( startFrame, endFrame, loop, delay) овозможува прикажување на секвенца од слики (рамки) од спрајт листот за да се добие </a:t>
            </a:r>
            <a:r>
              <a:rPr lang="mk-MK" dirty="0" smtClean="0"/>
              <a:t>анимација</a:t>
            </a:r>
          </a:p>
          <a:p>
            <a:r>
              <a:rPr lang="mk-MK" dirty="0"/>
              <a:t>Аргументите `startFrame` и `endFrame` го одредуваат опсегот на рамки што ќе се </a:t>
            </a:r>
            <a:r>
              <a:rPr lang="mk-MK" dirty="0" smtClean="0"/>
              <a:t>прикажат</a:t>
            </a:r>
          </a:p>
          <a:p>
            <a:r>
              <a:rPr lang="mk-MK" dirty="0" smtClean="0"/>
              <a:t>Параметарот </a:t>
            </a:r>
            <a:r>
              <a:rPr lang="mk-MK" dirty="0"/>
              <a:t>„loop“ дефинира дали анимацијата ќе се повторува бесконечно или ќе заврши по еднаш </a:t>
            </a:r>
            <a:r>
              <a:rPr lang="mk-MK" dirty="0" smtClean="0"/>
              <a:t>извршување</a:t>
            </a:r>
          </a:p>
          <a:p>
            <a:r>
              <a:rPr lang="mk-MK" dirty="0" smtClean="0"/>
              <a:t>Аргументот </a:t>
            </a:r>
            <a:r>
              <a:rPr lang="mk-MK" dirty="0"/>
              <a:t>„delay</a:t>
            </a:r>
            <a:r>
              <a:rPr lang="mk-MK" dirty="0" smtClean="0"/>
              <a:t>“ </a:t>
            </a:r>
            <a:r>
              <a:rPr lang="mk-MK" dirty="0"/>
              <a:t>ја задава брзината на анимацијата, односно за колку време (во милисекунди) ќе се смени секоја </a:t>
            </a:r>
            <a:r>
              <a:rPr lang="mk-MK" dirty="0" smtClean="0"/>
              <a:t>рамка</a:t>
            </a:r>
            <a:endParaRPr lang="mk-MK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620" y="2103438"/>
            <a:ext cx="4216597" cy="3748087"/>
          </a:xfrm>
        </p:spPr>
      </p:pic>
    </p:spTree>
    <p:extLst>
      <p:ext uri="{BB962C8B-B14F-4D97-AF65-F5344CB8AC3E}">
        <p14:creationId xmlns:p14="http://schemas.microsoft.com/office/powerpoint/2010/main" val="274686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0548" y="271202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mk-MK" sz="5400" dirty="0" smtClean="0"/>
              <a:t>Благодарам за вниманието</a:t>
            </a:r>
            <a:endParaRPr lang="mk-MK" sz="5400" dirty="0"/>
          </a:p>
        </p:txBody>
      </p:sp>
    </p:spTree>
    <p:extLst>
      <p:ext uri="{BB962C8B-B14F-4D97-AF65-F5344CB8AC3E}">
        <p14:creationId xmlns:p14="http://schemas.microsoft.com/office/powerpoint/2010/main" val="130805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Вовед</a:t>
            </a:r>
            <a:endParaRPr lang="mk-MK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40440" y="1758215"/>
            <a:ext cx="4019264" cy="3749040"/>
          </a:xfrm>
        </p:spPr>
        <p:txBody>
          <a:bodyPr/>
          <a:lstStyle/>
          <a:p>
            <a:r>
              <a:rPr lang="mk-MK" dirty="0" smtClean="0"/>
              <a:t>Видео игра со алатката BABYLON JS</a:t>
            </a:r>
          </a:p>
          <a:p>
            <a:r>
              <a:rPr lang="mk-MK" dirty="0" smtClean="0"/>
              <a:t>Може да се игра во веб-прелистувач</a:t>
            </a:r>
          </a:p>
          <a:p>
            <a:r>
              <a:rPr lang="mk-MK" dirty="0" smtClean="0"/>
              <a:t>2Д платформер во 3Д сценски простор</a:t>
            </a:r>
            <a:endParaRPr lang="mk-MK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59704" y="1432927"/>
            <a:ext cx="7351295" cy="416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7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b="1" dirty="0"/>
              <a:t>Поставување на </a:t>
            </a:r>
            <a:r>
              <a:rPr lang="mk-MK" b="1" dirty="0" smtClean="0"/>
              <a:t>сцената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Дефинирање </a:t>
            </a:r>
            <a:r>
              <a:rPr lang="mk-MK" dirty="0"/>
              <a:t>сцената и </a:t>
            </a:r>
            <a:r>
              <a:rPr lang="mk-MK" dirty="0" smtClean="0"/>
              <a:t>моторот</a:t>
            </a:r>
          </a:p>
          <a:p>
            <a:r>
              <a:rPr lang="mk-MK" dirty="0"/>
              <a:t>Моторот </a:t>
            </a:r>
            <a:r>
              <a:rPr lang="mk-MK" dirty="0" smtClean="0"/>
              <a:t>на </a:t>
            </a:r>
            <a:r>
              <a:rPr lang="mk-MK" dirty="0"/>
              <a:t>Babylon.js ја обработува графиката и ја прикажува на HTML „canvas“ </a:t>
            </a:r>
            <a:r>
              <a:rPr lang="mk-MK" dirty="0" smtClean="0"/>
              <a:t>елемент</a:t>
            </a:r>
          </a:p>
          <a:p>
            <a:r>
              <a:rPr lang="mk-MK" dirty="0"/>
              <a:t>С</a:t>
            </a:r>
            <a:r>
              <a:rPr lang="mk-MK" dirty="0" smtClean="0"/>
              <a:t>е </a:t>
            </a:r>
            <a:r>
              <a:rPr lang="mk-MK" dirty="0"/>
              <a:t>користи е ортографска </a:t>
            </a:r>
            <a:r>
              <a:rPr lang="mk-MK" dirty="0" smtClean="0"/>
              <a:t>камера што </a:t>
            </a:r>
            <a:r>
              <a:rPr lang="mk-MK" dirty="0"/>
              <a:t>го прикажува просторот „рамно</a:t>
            </a:r>
            <a:r>
              <a:rPr lang="mk-MK" dirty="0" smtClean="0"/>
              <a:t>“, за да се </a:t>
            </a:r>
            <a:r>
              <a:rPr lang="mk-MK" dirty="0"/>
              <a:t>симулира 2Д </a:t>
            </a:r>
            <a:r>
              <a:rPr lang="mk-MK" dirty="0" smtClean="0"/>
              <a:t>изглед</a:t>
            </a:r>
          </a:p>
          <a:p>
            <a:r>
              <a:rPr lang="mk-MK" dirty="0" smtClean="0"/>
              <a:t>За позадина се користи </a:t>
            </a:r>
            <a:r>
              <a:rPr lang="mk-MK" dirty="0"/>
              <a:t>„Layer“ објект кој прикажува статична слика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08607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b="1" dirty="0" smtClean="0"/>
              <a:t>Играч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С</a:t>
            </a:r>
            <a:r>
              <a:rPr lang="mk-MK" dirty="0" smtClean="0"/>
              <a:t>ите </a:t>
            </a:r>
            <a:r>
              <a:rPr lang="mk-MK" dirty="0"/>
              <a:t>интерактибилни елементи, како и самиот играч, се тро-димензионални објекти</a:t>
            </a:r>
            <a:endParaRPr lang="mk-MK" dirty="0" smtClean="0"/>
          </a:p>
          <a:p>
            <a:r>
              <a:rPr lang="mk-MK" dirty="0" smtClean="0"/>
              <a:t>Играчот </a:t>
            </a:r>
            <a:r>
              <a:rPr lang="mk-MK" dirty="0"/>
              <a:t>во сцената е дефиниран со два </a:t>
            </a:r>
            <a:r>
              <a:rPr lang="mk-MK" dirty="0" smtClean="0"/>
              <a:t>слоја</a:t>
            </a:r>
          </a:p>
          <a:p>
            <a:pPr lvl="1"/>
            <a:r>
              <a:rPr lang="mk-MK" dirty="0"/>
              <a:t>3Д коцка која е невидлива за </a:t>
            </a:r>
            <a:r>
              <a:rPr lang="mk-MK" dirty="0" smtClean="0"/>
              <a:t>корисникот, </a:t>
            </a:r>
            <a:r>
              <a:rPr lang="mk-MK" dirty="0"/>
              <a:t>служи за пресметка на колизии и интеракции со останатите елементи на </a:t>
            </a:r>
            <a:r>
              <a:rPr lang="mk-MK" dirty="0" smtClean="0"/>
              <a:t>сцената</a:t>
            </a:r>
          </a:p>
          <a:p>
            <a:pPr lvl="1"/>
            <a:r>
              <a:rPr lang="mk-MK" dirty="0"/>
              <a:t>С</a:t>
            </a:r>
            <a:r>
              <a:rPr lang="mk-MK" dirty="0" smtClean="0"/>
              <a:t>прајт</a:t>
            </a:r>
            <a:r>
              <a:rPr lang="mk-MK" dirty="0"/>
              <a:t>, кој визуелно го претставува карактерот на екранот</a:t>
            </a:r>
            <a:endParaRPr lang="mk-MK" dirty="0" smtClean="0"/>
          </a:p>
          <a:p>
            <a:endParaRPr lang="mk-M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019" y="4892040"/>
            <a:ext cx="21812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3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b="1" dirty="0"/>
              <a:t>Карактеристики на </a:t>
            </a:r>
            <a:r>
              <a:rPr lang="mk-MK" b="1" dirty="0" smtClean="0"/>
              <a:t>играчот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k-MK" dirty="0"/>
              <a:t>Функцијата setupPlayer(box, tiles, scene) се повикува пред да започне рендерирањето и ја подготвува сцената за </a:t>
            </a:r>
            <a:r>
              <a:rPr lang="mk-MK" dirty="0" smtClean="0"/>
              <a:t>правилно </a:t>
            </a:r>
            <a:r>
              <a:rPr lang="mk-MK" dirty="0"/>
              <a:t>ракување со </a:t>
            </a:r>
            <a:r>
              <a:rPr lang="mk-MK" dirty="0" smtClean="0"/>
              <a:t>колизии</a:t>
            </a:r>
            <a:endParaRPr lang="en-US" dirty="0" smtClean="0"/>
          </a:p>
          <a:p>
            <a:pPr lvl="1"/>
            <a:r>
              <a:rPr lang="mk-MK" dirty="0"/>
              <a:t>За да се добие попрецизна </a:t>
            </a:r>
            <a:r>
              <a:rPr lang="mk-MK" dirty="0" smtClean="0"/>
              <a:t>колизија, на играчот се </a:t>
            </a:r>
            <a:r>
              <a:rPr lang="mk-MK" dirty="0"/>
              <a:t>задава елипсоиден hit-box преку параметарот </a:t>
            </a:r>
            <a:r>
              <a:rPr lang="mk-MK" dirty="0" smtClean="0"/>
              <a:t>box.ellipsoid</a:t>
            </a:r>
            <a:endParaRPr lang="en-US" dirty="0" smtClean="0"/>
          </a:p>
          <a:p>
            <a:r>
              <a:rPr lang="mk-MK" dirty="0"/>
              <a:t>Ф</a:t>
            </a:r>
            <a:r>
              <a:rPr lang="mk-MK" dirty="0" smtClean="0"/>
              <a:t>ункцијата </a:t>
            </a:r>
            <a:r>
              <a:rPr lang="mk-MK" dirty="0"/>
              <a:t>setPlayerState( newState, playerSprite</a:t>
            </a:r>
            <a:r>
              <a:rPr lang="mk-MK" dirty="0" smtClean="0"/>
              <a:t>) </a:t>
            </a:r>
            <a:r>
              <a:rPr lang="mk-MK" dirty="0"/>
              <a:t>е одговорна </a:t>
            </a:r>
            <a:r>
              <a:rPr lang="mk-MK" dirty="0" smtClean="0"/>
              <a:t>за анимациите </a:t>
            </a:r>
            <a:r>
              <a:rPr lang="mk-MK" dirty="0"/>
              <a:t>на </a:t>
            </a:r>
            <a:r>
              <a:rPr lang="mk-MK" dirty="0" smtClean="0"/>
              <a:t>карактерот</a:t>
            </a:r>
          </a:p>
          <a:p>
            <a:r>
              <a:rPr lang="mk-MK" dirty="0"/>
              <a:t>Ф</a:t>
            </a:r>
            <a:r>
              <a:rPr lang="mk-MK" dirty="0" smtClean="0"/>
              <a:t>ункцијата </a:t>
            </a:r>
            <a:r>
              <a:rPr lang="mk-MK" dirty="0"/>
              <a:t>updateMovement ( inputMap, chara, scene , playerSprite, </a:t>
            </a:r>
            <a:r>
              <a:rPr lang="mk-MK" dirty="0" smtClean="0"/>
              <a:t>tiles) ги </a:t>
            </a:r>
            <a:r>
              <a:rPr lang="mk-MK" dirty="0"/>
              <a:t>контролира сите акции на </a:t>
            </a:r>
            <a:r>
              <a:rPr lang="mk-MK" dirty="0" smtClean="0"/>
              <a:t>карактерот</a:t>
            </a:r>
          </a:p>
          <a:p>
            <a:pPr lvl="1"/>
            <a:r>
              <a:rPr lang="mk-MK" dirty="0"/>
              <a:t>Позицијата на спрајтот секогаш се синхронизира со hit-box објектот за да се прикажува точно движењето на </a:t>
            </a:r>
            <a:r>
              <a:rPr lang="mk-MK" dirty="0" smtClean="0"/>
              <a:t>ликот</a:t>
            </a:r>
          </a:p>
          <a:p>
            <a:pPr lvl="1"/>
            <a:r>
              <a:rPr lang="mk-MK" dirty="0"/>
              <a:t>Вертикалното движење дополнително се ажурира со гравитација</a:t>
            </a:r>
            <a:endParaRPr lang="mk-MK" dirty="0" smtClean="0"/>
          </a:p>
          <a:p>
            <a:r>
              <a:rPr lang="mk-MK" dirty="0"/>
              <a:t>За да </a:t>
            </a:r>
            <a:r>
              <a:rPr lang="mk-MK" dirty="0" smtClean="0"/>
              <a:t>се убие </a:t>
            </a:r>
            <a:r>
              <a:rPr lang="mk-MK" dirty="0"/>
              <a:t>непријателот треба </a:t>
            </a:r>
            <a:r>
              <a:rPr lang="mk-MK" dirty="0" smtClean="0"/>
              <a:t>да се скокне </a:t>
            </a:r>
            <a:r>
              <a:rPr lang="mk-MK" dirty="0"/>
              <a:t>на него</a:t>
            </a:r>
            <a:endParaRPr lang="mk-MK" dirty="0" smtClean="0"/>
          </a:p>
          <a:p>
            <a:pPr lvl="1"/>
            <a:r>
              <a:rPr lang="mk-MK" dirty="0" smtClean="0"/>
              <a:t>Ако граничните </a:t>
            </a:r>
            <a:r>
              <a:rPr lang="mk-MK" dirty="0"/>
              <a:t>линии се преклопуваат и играчот се наоѓа над непријателот се смета дека непријателот е убиен, ако не се исполнува тој услов се смета дека играчот е </a:t>
            </a:r>
            <a:r>
              <a:rPr lang="mk-MK" dirty="0" smtClean="0"/>
              <a:t>повреден</a:t>
            </a:r>
          </a:p>
          <a:p>
            <a:r>
              <a:rPr lang="mk-MK" dirty="0"/>
              <a:t>Ф</a:t>
            </a:r>
            <a:r>
              <a:rPr lang="mk-MK" dirty="0" smtClean="0"/>
              <a:t>ункцијата </a:t>
            </a:r>
            <a:r>
              <a:rPr lang="mk-MK" dirty="0"/>
              <a:t>takeDamage( amount, box, playerSprite</a:t>
            </a:r>
            <a:r>
              <a:rPr lang="mk-MK" dirty="0" smtClean="0"/>
              <a:t>) се повикува во случај играчот ако е повреден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45941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b="1" dirty="0"/>
              <a:t>Креирање и структура на </a:t>
            </a:r>
            <a:r>
              <a:rPr lang="mk-MK" b="1" dirty="0" smtClean="0"/>
              <a:t>нивоа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посебна JSON датотека која содржи дводимензионална матрица со </a:t>
            </a:r>
            <a:r>
              <a:rPr lang="mk-MK" dirty="0" smtClean="0"/>
              <a:t>броеви</a:t>
            </a:r>
          </a:p>
          <a:p>
            <a:r>
              <a:rPr lang="mk-MK" dirty="0"/>
              <a:t>Функцијата createTileGrid(scene, levelMap) ја обработува оваа матрица и за секој број создава соодветен објект во </a:t>
            </a:r>
            <a:r>
              <a:rPr lang="mk-MK" dirty="0" smtClean="0"/>
              <a:t>сцената</a:t>
            </a:r>
          </a:p>
          <a:p>
            <a:r>
              <a:rPr lang="mk-MK" dirty="0"/>
              <a:t>Секоја плочка која се создава добива </a:t>
            </a:r>
            <a:r>
              <a:rPr lang="mk-MK" dirty="0" smtClean="0"/>
              <a:t>текстура, дополнително се </a:t>
            </a:r>
            <a:r>
              <a:rPr lang="mk-MK" dirty="0"/>
              <a:t>пресметува точната позиција на објектот во координатниот систем за да се обезбеди правилно подредување без </a:t>
            </a:r>
            <a:r>
              <a:rPr lang="mk-MK" dirty="0" smtClean="0"/>
              <a:t>изместувања</a:t>
            </a:r>
          </a:p>
          <a:p>
            <a:endParaRPr lang="mk-M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6611"/>
          <a:stretch/>
        </p:blipFill>
        <p:spPr>
          <a:xfrm>
            <a:off x="6531330" y="3837629"/>
            <a:ext cx="4228110" cy="25043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837629"/>
            <a:ext cx="4835972" cy="248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0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b="1" dirty="0"/>
              <a:t>Кориснички </a:t>
            </a:r>
            <a:r>
              <a:rPr lang="mk-MK" b="1" dirty="0" smtClean="0"/>
              <a:t>интерфејс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mk-MK" dirty="0" smtClean="0"/>
              <a:t>Корисничкиот </a:t>
            </a:r>
            <a:r>
              <a:rPr lang="mk-MK" dirty="0"/>
              <a:t>интерфејс </a:t>
            </a:r>
            <a:r>
              <a:rPr lang="mk-MK" dirty="0" smtClean="0"/>
              <a:t>е </a:t>
            </a:r>
            <a:r>
              <a:rPr lang="mk-MK" dirty="0"/>
              <a:t>изграден со библиотеката Babylon </a:t>
            </a:r>
            <a:r>
              <a:rPr lang="mk-MK" dirty="0" smtClean="0"/>
              <a:t>GUI</a:t>
            </a:r>
          </a:p>
          <a:p>
            <a:r>
              <a:rPr lang="mk-MK" dirty="0"/>
              <a:t>П</a:t>
            </a:r>
            <a:r>
              <a:rPr lang="mk-MK" dirty="0" smtClean="0"/>
              <a:t>анел </a:t>
            </a:r>
            <a:r>
              <a:rPr lang="mk-MK" dirty="0"/>
              <a:t>кој прикажува срца што го претставуваат бројот на животи на </a:t>
            </a:r>
            <a:r>
              <a:rPr lang="mk-MK" dirty="0" smtClean="0"/>
              <a:t>играчот</a:t>
            </a:r>
          </a:p>
          <a:p>
            <a:r>
              <a:rPr lang="mk-MK" dirty="0"/>
              <a:t>Интерфејсот е фиксиран и независен од камерата</a:t>
            </a:r>
            <a:endParaRPr lang="mk-M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4194"/>
            <a:ext cx="5337256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3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b="1" dirty="0" smtClean="0"/>
              <a:t>Главен циклус и логика на играта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Функционирањето на играта е овозможено преку </a:t>
            </a:r>
            <a:r>
              <a:rPr lang="mk-MK" dirty="0" smtClean="0"/>
              <a:t>engine.runRenderLoop</a:t>
            </a:r>
          </a:p>
          <a:p>
            <a:r>
              <a:rPr lang="mk-MK" dirty="0"/>
              <a:t>В</a:t>
            </a:r>
            <a:r>
              <a:rPr lang="mk-MK" dirty="0" smtClean="0"/>
              <a:t>о </a:t>
            </a:r>
            <a:r>
              <a:rPr lang="mk-MK" dirty="0"/>
              <a:t>секоја итерација ги извршува следните задачи:</a:t>
            </a:r>
          </a:p>
          <a:p>
            <a:pPr lvl="1"/>
            <a:r>
              <a:rPr lang="mk-MK" dirty="0"/>
              <a:t>Го ажурира движењето на играчот според внесот од тастатура, преку функцијата updateMovement. </a:t>
            </a:r>
          </a:p>
          <a:p>
            <a:pPr lvl="1"/>
            <a:r>
              <a:rPr lang="mk-MK" dirty="0"/>
              <a:t>Ја проверува интеракцијата со плочките, непријателите и специјалните елементи од нивото. </a:t>
            </a:r>
          </a:p>
          <a:p>
            <a:pPr lvl="1"/>
            <a:r>
              <a:rPr lang="mk-MK" dirty="0"/>
              <a:t>Ги ажурира сите непријатели преку нивните функции за движење. </a:t>
            </a:r>
          </a:p>
          <a:p>
            <a:pPr lvl="1"/>
            <a:r>
              <a:rPr lang="mk-MK" dirty="0"/>
              <a:t>Ја поместува камерата така што постепено се приближува кон позицијата на играчот, со што се добива ефект на мазно следење. </a:t>
            </a:r>
          </a:p>
          <a:p>
            <a:pPr lvl="1"/>
            <a:r>
              <a:rPr lang="mk-MK" dirty="0"/>
              <a:t>Ја рендерира сцената за повторно прикажување на екранот. </a:t>
            </a:r>
          </a:p>
          <a:p>
            <a:r>
              <a:rPr lang="mk-MK" dirty="0"/>
              <a:t>О</a:t>
            </a:r>
            <a:r>
              <a:rPr lang="mk-MK" dirty="0" smtClean="0"/>
              <a:t>возможува </a:t>
            </a:r>
            <a:r>
              <a:rPr lang="mk-MK" dirty="0"/>
              <a:t>играта да биде интерактивна и непрекинато да реагира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73100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b="1" dirty="0" smtClean="0"/>
              <a:t>Непријатели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П</a:t>
            </a:r>
            <a:r>
              <a:rPr lang="mk-MK" dirty="0" smtClean="0"/>
              <a:t>осебни </a:t>
            </a:r>
            <a:r>
              <a:rPr lang="mk-MK" dirty="0"/>
              <a:t>објекти кои се креираат преку функцијата </a:t>
            </a:r>
            <a:r>
              <a:rPr lang="mk-MK" dirty="0" smtClean="0"/>
              <a:t>createEnemy</a:t>
            </a:r>
          </a:p>
          <a:p>
            <a:r>
              <a:rPr lang="mk-MK" dirty="0"/>
              <a:t>се чуваат во глобалната низа </a:t>
            </a:r>
            <a:r>
              <a:rPr lang="mk-MK" dirty="0" smtClean="0"/>
              <a:t>window.enemies</a:t>
            </a:r>
          </a:p>
          <a:p>
            <a:r>
              <a:rPr lang="mk-MK" dirty="0"/>
              <a:t>постојано се ажурираат преку функцијата </a:t>
            </a:r>
            <a:r>
              <a:rPr lang="mk-MK" dirty="0" smtClean="0"/>
              <a:t>enemyMovement</a:t>
            </a:r>
          </a:p>
          <a:p>
            <a:r>
              <a:rPr lang="mk-MK" dirty="0"/>
              <a:t>С</a:t>
            </a:r>
            <a:r>
              <a:rPr lang="mk-MK" dirty="0" smtClean="0"/>
              <a:t>оставени се од </a:t>
            </a:r>
            <a:r>
              <a:rPr lang="mk-MK" dirty="0"/>
              <a:t>невидлива коцка и спрајт на неа за да може да има интеракција со играчот</a:t>
            </a:r>
            <a:endParaRPr lang="mk-M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83" y="5057270"/>
            <a:ext cx="1147817" cy="97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66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104</TotalTime>
  <Words>603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MS Mincho</vt:lpstr>
      <vt:lpstr>Garamond</vt:lpstr>
      <vt:lpstr>Times New Roman</vt:lpstr>
      <vt:lpstr>Savon</vt:lpstr>
      <vt:lpstr>1_Savon</vt:lpstr>
      <vt:lpstr>2Д платформер во Babylon JS  </vt:lpstr>
      <vt:lpstr>Вовед</vt:lpstr>
      <vt:lpstr>Поставување на сцената</vt:lpstr>
      <vt:lpstr>Играч</vt:lpstr>
      <vt:lpstr>Карактеристики на играчот</vt:lpstr>
      <vt:lpstr>Креирање и структура на нивоа</vt:lpstr>
      <vt:lpstr>Кориснички интерфејс</vt:lpstr>
      <vt:lpstr>Главен циклус и логика на играта</vt:lpstr>
      <vt:lpstr>Непријатели</vt:lpstr>
      <vt:lpstr>Анимација на карактерот</vt:lpstr>
      <vt:lpstr>Благодарам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2Д платформер во Babylon JS</dc:title>
  <dc:creator>User</dc:creator>
  <cp:lastModifiedBy>User</cp:lastModifiedBy>
  <cp:revision>7</cp:revision>
  <dcterms:created xsi:type="dcterms:W3CDTF">2025-09-16T18:09:57Z</dcterms:created>
  <dcterms:modified xsi:type="dcterms:W3CDTF">2025-09-16T19:54:42Z</dcterms:modified>
</cp:coreProperties>
</file>