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Osvrt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hr-HR" dirty="0" smtClean="0"/>
              <a:t>metode za </a:t>
            </a:r>
            <a:r>
              <a:rPr lang="en-US" dirty="0" err="1" smtClean="0"/>
              <a:t>proceduralno</a:t>
            </a:r>
            <a:r>
              <a:rPr lang="en-US" dirty="0" smtClean="0"/>
              <a:t> </a:t>
            </a:r>
            <a:r>
              <a:rPr lang="en-US" dirty="0" err="1" smtClean="0"/>
              <a:t>generiranje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hr-HR" dirty="0" smtClean="0"/>
              <a:t>žaja, te njihove primjene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r-HR" sz="2400" dirty="0" smtClean="0"/>
              <a:t>Bojan Lovrović</a:t>
            </a:r>
          </a:p>
          <a:p>
            <a:r>
              <a:rPr lang="hr-HR" sz="2400" dirty="0" smtClean="0"/>
              <a:t>Fakultet elektrotehinke i računarstva,</a:t>
            </a:r>
          </a:p>
          <a:p>
            <a:r>
              <a:rPr lang="hr-HR" sz="2400" dirty="0" smtClean="0"/>
              <a:t>Sveučilište u Zagrebu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417705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Jednostavan primjer proceduralno generiranog sadržaja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3998090" cy="4525963"/>
          </a:xfrm>
        </p:spPr>
        <p:txBody>
          <a:bodyPr/>
          <a:lstStyle/>
          <a:p>
            <a:r>
              <a:rPr lang="hr-HR" dirty="0" smtClean="0"/>
              <a:t>3D textura generirana na GPU (32 MB)</a:t>
            </a:r>
          </a:p>
          <a:p>
            <a:r>
              <a:rPr lang="hr-HR" dirty="0" smtClean="0"/>
              <a:t>Ray casting (oko 50 uzoraka)</a:t>
            </a:r>
          </a:p>
          <a:p>
            <a:r>
              <a:rPr lang="hr-HR" dirty="0" smtClean="0"/>
              <a:t>Korištenje palete boja za dobivanje boje iz intenziteta</a:t>
            </a:r>
          </a:p>
          <a:p>
            <a:endParaRPr lang="hr-HR" dirty="0" smtClean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76400"/>
            <a:ext cx="4673227" cy="41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4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Pretjerano korištenje često daje loše rezultate</a:t>
            </a:r>
          </a:p>
          <a:p>
            <a:endParaRPr lang="hr-HR" dirty="0"/>
          </a:p>
          <a:p>
            <a:r>
              <a:rPr lang="hr-HR" dirty="0" smtClean="0"/>
              <a:t>Sa pojačanjem jačine dostupnog sklopovlja mogu se očekivati još mnoge zanimljive primjene i projekti.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7922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62200" y="1219200"/>
            <a:ext cx="6248400" cy="1828800"/>
          </a:xfrm>
        </p:spPr>
        <p:txBody>
          <a:bodyPr/>
          <a:lstStyle/>
          <a:p>
            <a:r>
              <a:rPr lang="hr-HR" dirty="0" smtClean="0"/>
              <a:t>Hvala na pažnji</a:t>
            </a:r>
            <a:endParaRPr lang="hr-H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Pitanja?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1010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Kreiranje:</a:t>
            </a:r>
          </a:p>
          <a:p>
            <a:pPr lvl="1"/>
            <a:r>
              <a:rPr lang="hr-HR" dirty="0" smtClean="0"/>
              <a:t>teksture</a:t>
            </a:r>
          </a:p>
          <a:p>
            <a:pPr lvl="1"/>
            <a:r>
              <a:rPr lang="hr-HR" dirty="0" smtClean="0"/>
              <a:t>zvukovi (muzika i zvucni efekti)</a:t>
            </a:r>
          </a:p>
          <a:p>
            <a:pPr lvl="1"/>
            <a:r>
              <a:rPr lang="hr-HR" dirty="0"/>
              <a:t>g</a:t>
            </a:r>
            <a:r>
              <a:rPr lang="hr-HR" dirty="0" smtClean="0"/>
              <a:t>eometrija</a:t>
            </a:r>
          </a:p>
          <a:p>
            <a:pPr lvl="1"/>
            <a:r>
              <a:rPr lang="hr-HR" dirty="0"/>
              <a:t>p</a:t>
            </a:r>
            <a:r>
              <a:rPr lang="hr-HR" dirty="0" smtClean="0"/>
              <a:t>ripovijesti</a:t>
            </a:r>
          </a:p>
          <a:p>
            <a:pPr lvl="1"/>
            <a:r>
              <a:rPr lang="hr-HR" dirty="0" smtClean="0"/>
              <a:t>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hr-HR" dirty="0"/>
              <a:t>Upotreba:</a:t>
            </a:r>
          </a:p>
          <a:p>
            <a:pPr lvl="1"/>
            <a:r>
              <a:rPr lang="hr-HR"/>
              <a:t>računalne igre</a:t>
            </a:r>
          </a:p>
          <a:p>
            <a:pPr lvl="1"/>
            <a:r>
              <a:rPr lang="hr-HR" dirty="0" smtClean="0"/>
              <a:t>CGI </a:t>
            </a:r>
            <a:r>
              <a:rPr lang="hr-HR" dirty="0"/>
              <a:t>filmovi</a:t>
            </a:r>
          </a:p>
          <a:p>
            <a:pPr lvl="1"/>
            <a:r>
              <a:rPr lang="hr-HR" dirty="0" smtClean="0"/>
              <a:t>simulacije</a:t>
            </a:r>
            <a:endParaRPr lang="hr-HR" dirty="0" smtClean="0"/>
          </a:p>
          <a:p>
            <a:pPr lvl="1"/>
            <a:r>
              <a:rPr lang="hr-HR" dirty="0" smtClean="0"/>
              <a:t>...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9536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Gruba podjela algoritama 1/2</a:t>
            </a:r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Generiranje metodama temeljenim na stvarnim fizikalnim pojavama koje utiječu na stvaranje rezultata koji mi pokušavamo generirati.</a:t>
            </a:r>
          </a:p>
          <a:p>
            <a:endParaRPr lang="hr-HR" dirty="0" smtClean="0"/>
          </a:p>
          <a:p>
            <a:pPr lvl="1"/>
            <a:r>
              <a:rPr lang="hr-HR" dirty="0" smtClean="0"/>
              <a:t>Simulacije dinamike fluida</a:t>
            </a:r>
          </a:p>
          <a:p>
            <a:pPr lvl="1"/>
            <a:r>
              <a:rPr lang="hr-HR" dirty="0" smtClean="0"/>
              <a:t>Propagacija vatre</a:t>
            </a:r>
          </a:p>
          <a:p>
            <a:pPr lvl="1"/>
            <a:r>
              <a:rPr lang="hr-HR" dirty="0" smtClean="0"/>
              <a:t>„Rain drop algorithm”</a:t>
            </a:r>
          </a:p>
          <a:p>
            <a:pPr lvl="1"/>
            <a:r>
              <a:rPr lang="hr-HR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1377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Gruba podjela algoritama 2/2</a:t>
            </a:r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Kreiranje metodama koje su dobivene promatranjem isključivo rezultata koje pokušavamo generirati.</a:t>
            </a:r>
            <a:endParaRPr lang="hr-HR" dirty="0"/>
          </a:p>
          <a:p>
            <a:endParaRPr lang="hr-HR" dirty="0" smtClean="0"/>
          </a:p>
          <a:p>
            <a:pPr lvl="1"/>
            <a:r>
              <a:rPr lang="hr-HR" dirty="0" smtClean="0"/>
              <a:t>Perlinov šum</a:t>
            </a:r>
          </a:p>
          <a:p>
            <a:pPr lvl="1"/>
            <a:r>
              <a:rPr lang="hr-HR" dirty="0" smtClean="0"/>
              <a:t>Simplex šum</a:t>
            </a:r>
          </a:p>
          <a:p>
            <a:pPr lvl="1"/>
            <a:r>
              <a:rPr lang="hr-HR" dirty="0" smtClean="0"/>
              <a:t>Voronoi-jevi dijagrami</a:t>
            </a:r>
          </a:p>
          <a:p>
            <a:pPr lvl="1"/>
            <a:r>
              <a:rPr lang="hr-HR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8996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Generatori slučajnih brojeva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Odlike:</a:t>
            </a:r>
          </a:p>
          <a:p>
            <a:pPr lvl="1"/>
            <a:r>
              <a:rPr lang="hr-HR" dirty="0" smtClean="0"/>
              <a:t>prostorna i  vremenska složenost</a:t>
            </a:r>
          </a:p>
          <a:p>
            <a:pPr lvl="1"/>
            <a:r>
              <a:rPr lang="hr-HR" dirty="0" smtClean="0"/>
              <a:t>period</a:t>
            </a:r>
          </a:p>
          <a:p>
            <a:pPr lvl="1"/>
            <a:endParaRPr lang="hr-HR" dirty="0"/>
          </a:p>
          <a:p>
            <a:r>
              <a:rPr lang="hr-HR" dirty="0" smtClean="0"/>
              <a:t>Algoritmi:</a:t>
            </a:r>
          </a:p>
          <a:p>
            <a:pPr lvl="1"/>
            <a:r>
              <a:rPr lang="hr-HR" dirty="0" smtClean="0"/>
              <a:t>LCG (linear </a:t>
            </a:r>
            <a:r>
              <a:rPr lang="hr-HR" dirty="0"/>
              <a:t>congruential </a:t>
            </a:r>
            <a:r>
              <a:rPr lang="hr-HR" dirty="0" smtClean="0"/>
              <a:t>generator)</a:t>
            </a:r>
          </a:p>
          <a:p>
            <a:pPr lvl="1"/>
            <a:r>
              <a:rPr lang="hr-HR" dirty="0" smtClean="0"/>
              <a:t>Mersenne twister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Implementacija distribucija</a:t>
            </a:r>
          </a:p>
        </p:txBody>
      </p:sp>
    </p:spTree>
    <p:extLst>
      <p:ext uri="{BB962C8B-B14F-4D97-AF65-F5344CB8AC3E}">
        <p14:creationId xmlns:p14="http://schemas.microsoft.com/office/powerpoint/2010/main" val="17852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Generator visinske mape 1/2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Perlinov šum</a:t>
            </a:r>
            <a:endParaRPr lang="hr-HR" dirty="0"/>
          </a:p>
          <a:p>
            <a:pPr lvl="1"/>
            <a:r>
              <a:rPr lang="hr-HR" dirty="0" smtClean="0"/>
              <a:t>polje vektora</a:t>
            </a:r>
          </a:p>
          <a:p>
            <a:pPr lvl="1"/>
            <a:r>
              <a:rPr lang="hr-HR" dirty="0" smtClean="0"/>
              <a:t>bikubna interpolacija</a:t>
            </a:r>
          </a:p>
          <a:p>
            <a:pPr lvl="1"/>
            <a:r>
              <a:rPr lang="hr-HR" dirty="0" smtClean="0"/>
              <a:t>oktave</a:t>
            </a:r>
          </a:p>
          <a:p>
            <a:pPr lvl="1"/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57" y="4018538"/>
            <a:ext cx="4116071" cy="205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73" y="2830538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2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Generator visinske mape </a:t>
            </a:r>
            <a:r>
              <a:rPr lang="hr-HR" dirty="0" smtClean="0"/>
              <a:t>2/2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hr-HR" dirty="0" smtClean="0"/>
              <a:t>Grebeni</a:t>
            </a:r>
          </a:p>
          <a:p>
            <a:r>
              <a:rPr lang="hr-HR" dirty="0" smtClean="0"/>
              <a:t>Mješanje grebena sa običnim šumom</a:t>
            </a:r>
          </a:p>
          <a:p>
            <a:pPr lvl="1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9800"/>
            <a:ext cx="4104000" cy="205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718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3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Proceduralno generirani sadržaj i memorijski prostor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Projekti:</a:t>
            </a:r>
          </a:p>
          <a:p>
            <a:pPr lvl="1"/>
            <a:r>
              <a:rPr lang="hr-HR" dirty="0" smtClean="0"/>
              <a:t>.kkrieger</a:t>
            </a:r>
          </a:p>
          <a:p>
            <a:pPr lvl="1"/>
            <a:r>
              <a:rPr lang="hr-HR" dirty="0" smtClean="0"/>
              <a:t>No Man’s Sky</a:t>
            </a:r>
          </a:p>
          <a:p>
            <a:pPr lvl="1"/>
            <a:endParaRPr lang="hr-H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hr-HR" dirty="0"/>
              <a:t>Mana je duže izvršavanje prilikom učitavanja.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29445"/>
            <a:ext cx="5486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9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Proceduralno generirani sadržaj </a:t>
            </a:r>
            <a:r>
              <a:rPr lang="hr-HR" dirty="0" smtClean="0"/>
              <a:t>i produktivnost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Najraširenija primjena</a:t>
            </a:r>
          </a:p>
          <a:p>
            <a:endParaRPr lang="hr-HR" dirty="0"/>
          </a:p>
          <a:p>
            <a:r>
              <a:rPr lang="hr-HR" dirty="0" smtClean="0"/>
              <a:t>Projekti:</a:t>
            </a:r>
          </a:p>
          <a:p>
            <a:pPr lvl="1"/>
            <a:r>
              <a:rPr lang="hr-HR" dirty="0" smtClean="0"/>
              <a:t>Witcher 3</a:t>
            </a:r>
          </a:p>
          <a:p>
            <a:pPr lvl="1"/>
            <a:r>
              <a:rPr lang="hr-HR" dirty="0" smtClean="0"/>
              <a:t>Mark Maker</a:t>
            </a:r>
          </a:p>
          <a:p>
            <a:pPr lvl="1"/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582" y="2590800"/>
            <a:ext cx="479271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3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</TotalTime>
  <Words>231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Osvrt na metode za proceduralno generiranje sadržaja, te njihove primjene</vt:lpstr>
      <vt:lpstr>Uvod</vt:lpstr>
      <vt:lpstr>Gruba podjela algoritama 1/2</vt:lpstr>
      <vt:lpstr>Gruba podjela algoritama 2/2</vt:lpstr>
      <vt:lpstr>Generatori slučajnih brojeva</vt:lpstr>
      <vt:lpstr>Generator visinske mape 1/2</vt:lpstr>
      <vt:lpstr>Generator visinske mape 2/2</vt:lpstr>
      <vt:lpstr>Proceduralno generirani sadržaj i memorijski prostor</vt:lpstr>
      <vt:lpstr>Proceduralno generirani sadržaj i produktivnost</vt:lpstr>
      <vt:lpstr>Jednostavan primjer proceduralno generiranog sadržaja</vt:lpstr>
      <vt:lpstr>Zaključak</vt:lpstr>
      <vt:lpstr>Hvala na pažnji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procedural content generation methods and applications  Osvrt na metode za proceduralno generiranje sadržaja, </dc:title>
  <dc:creator>Bojan Lovrovic</dc:creator>
  <cp:lastModifiedBy>Bojan Lovrovic</cp:lastModifiedBy>
  <cp:revision>16</cp:revision>
  <dcterms:created xsi:type="dcterms:W3CDTF">2006-08-16T00:00:00Z</dcterms:created>
  <dcterms:modified xsi:type="dcterms:W3CDTF">2016-06-08T08:47:35Z</dcterms:modified>
</cp:coreProperties>
</file>