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609601"/>
            <a:ext cx="8991600" cy="4267200"/>
          </a:xfrm>
        </p:spPr>
        <p:txBody>
          <a:bodyPr>
            <a:normAutofit/>
          </a:bodyPr>
          <a:lstStyle/>
          <a:p>
            <a:r>
              <a:rPr lang="hr-HR" sz="5400" b="1" dirty="0"/>
              <a:t>Alternativni načini upravljanja u računalnim </a:t>
            </a:r>
            <a:r>
              <a:rPr lang="hr-HR" sz="5400" b="1" dirty="0" smtClean="0"/>
              <a:t>igrama</a:t>
            </a:r>
            <a:endParaRPr lang="hr-HR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868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Fizikalna simulacija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3795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Podjela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 lnSpcReduction="10000"/>
          </a:bodyPr>
          <a:lstStyle/>
          <a:p>
            <a:r>
              <a:rPr lang="hr-HR" sz="2800" dirty="0" smtClean="0"/>
              <a:t>Šasija</a:t>
            </a:r>
          </a:p>
          <a:p>
            <a:pPr lvl="1"/>
            <a:r>
              <a:rPr lang="hr-HR" sz="2000" dirty="0" smtClean="0"/>
              <a:t>fiksirana na podlogu</a:t>
            </a:r>
          </a:p>
          <a:p>
            <a:pPr lvl="1"/>
            <a:r>
              <a:rPr lang="hr-HR" sz="2000" dirty="0" smtClean="0"/>
              <a:t>direktno povezana sa korisničkim inputom</a:t>
            </a:r>
          </a:p>
          <a:p>
            <a:pPr lvl="1"/>
            <a:r>
              <a:rPr lang="hr-HR" sz="2000" dirty="0" smtClean="0"/>
              <a:t>nije pod utjecajem fizikalne simulacije</a:t>
            </a:r>
          </a:p>
          <a:p>
            <a:pPr lvl="1"/>
            <a:endParaRPr lang="hr-HR" sz="2800" dirty="0" smtClean="0"/>
          </a:p>
          <a:p>
            <a:r>
              <a:rPr lang="hr-HR" sz="2800" dirty="0" smtClean="0"/>
              <a:t>Karoserija</a:t>
            </a:r>
          </a:p>
          <a:p>
            <a:pPr lvl="1"/>
            <a:r>
              <a:rPr lang="hr-HR" sz="2000" dirty="0" smtClean="0"/>
              <a:t>kruto tijelo povezano sa šasijom putem opruga</a:t>
            </a:r>
          </a:p>
          <a:p>
            <a:endParaRPr lang="hr-HR" sz="2800" dirty="0" smtClean="0"/>
          </a:p>
          <a:p>
            <a:r>
              <a:rPr lang="hr-HR" sz="2800" dirty="0" smtClean="0"/>
              <a:t>Opruge</a:t>
            </a:r>
          </a:p>
          <a:p>
            <a:pPr lvl="1"/>
            <a:r>
              <a:rPr lang="hr-HR" sz="2000" dirty="0" smtClean="0"/>
              <a:t>Hookeov zakon</a:t>
            </a:r>
          </a:p>
          <a:p>
            <a:pPr lvl="1"/>
            <a:r>
              <a:rPr lang="hr-HR" sz="2000" dirty="0" smtClean="0"/>
              <a:t>prigušenje</a:t>
            </a:r>
          </a:p>
        </p:txBody>
      </p:sp>
    </p:spTree>
    <p:extLst>
      <p:ext uri="{BB962C8B-B14F-4D97-AF65-F5344CB8AC3E}">
        <p14:creationId xmlns:p14="http://schemas.microsoft.com/office/powerpoint/2010/main" val="245717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Model simulacije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r>
              <a:rPr lang="hr-HR" sz="2800" dirty="0" smtClean="0"/>
              <a:t>Korištena je Eulerova metoda za numeričku integraciju.</a:t>
            </a:r>
          </a:p>
          <a:p>
            <a:endParaRPr lang="hr-HR" sz="2800" dirty="0"/>
          </a:p>
          <a:p>
            <a:r>
              <a:rPr lang="hr-HR" sz="2800" dirty="0" smtClean="0"/>
              <a:t>Kruta tijela imaju:</a:t>
            </a:r>
          </a:p>
          <a:p>
            <a:pPr lvl="1"/>
            <a:r>
              <a:rPr lang="hr-HR" sz="2000" dirty="0"/>
              <a:t>Masu</a:t>
            </a:r>
          </a:p>
          <a:p>
            <a:pPr lvl="1"/>
            <a:r>
              <a:rPr lang="hr-HR" sz="2000" dirty="0"/>
              <a:t>Centar mase</a:t>
            </a:r>
          </a:p>
          <a:p>
            <a:pPr lvl="1"/>
            <a:r>
              <a:rPr lang="hr-HR" sz="2000" dirty="0"/>
              <a:t>Tenzor inercije</a:t>
            </a:r>
          </a:p>
          <a:p>
            <a:endParaRPr lang="hr-HR" sz="2800" dirty="0" smtClean="0"/>
          </a:p>
          <a:p>
            <a:endParaRPr lang="hr-HR" sz="2800" dirty="0"/>
          </a:p>
          <a:p>
            <a:endParaRPr lang="hr-HR" sz="2800" dirty="0" smtClean="0"/>
          </a:p>
          <a:p>
            <a:pPr lvl="1"/>
            <a:endParaRPr lang="hr-HR" sz="2000" dirty="0"/>
          </a:p>
          <a:p>
            <a:pPr marL="457200" lvl="1" indent="0">
              <a:buNone/>
            </a:pP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67670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Utjecaj ceste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905000"/>
            <a:ext cx="5629490" cy="3398838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752600"/>
            <a:ext cx="3139440" cy="4373880"/>
          </a:xfrm>
        </p:spPr>
        <p:txBody>
          <a:bodyPr/>
          <a:lstStyle/>
          <a:p>
            <a:r>
              <a:rPr lang="hr-HR" dirty="0" smtClean="0"/>
              <a:t>Na visinu kotača utiječe jedino cesta.</a:t>
            </a:r>
          </a:p>
          <a:p>
            <a:endParaRPr lang="hr-HR" dirty="0"/>
          </a:p>
          <a:p>
            <a:r>
              <a:rPr lang="hr-HR" dirty="0" smtClean="0"/>
              <a:t>Učinak je da se auto realistično njiše.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022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</a:t>
            </a:r>
            <a:r>
              <a:rPr lang="en-US" dirty="0" err="1" smtClean="0"/>
              <a:t>Grafika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4654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Iscratavanje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endParaRPr lang="hr-H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994" y="1600200"/>
            <a:ext cx="3761011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Indeksirano</a:t>
            </a:r>
            <a:r>
              <a:rPr lang="en-US" dirty="0" smtClean="0"/>
              <a:t> </a:t>
            </a:r>
            <a:r>
              <a:rPr lang="en-US" dirty="0" err="1" smtClean="0"/>
              <a:t>iscratavanje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hr-HR" dirty="0" smtClean="0"/>
              <a:t>auto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teren</a:t>
            </a:r>
            <a:endParaRPr lang="en-US" dirty="0" smtClean="0"/>
          </a:p>
          <a:p>
            <a:r>
              <a:rPr lang="en-US" dirty="0" err="1" smtClean="0"/>
              <a:t>Instanciranje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ceste</a:t>
            </a:r>
            <a:endParaRPr lang="en-US" dirty="0" smtClean="0"/>
          </a:p>
          <a:p>
            <a:r>
              <a:rPr lang="en-US" dirty="0" err="1" smtClean="0"/>
              <a:t>Teksturiranje</a:t>
            </a:r>
            <a:endParaRPr lang="en-US" dirty="0" smtClean="0"/>
          </a:p>
          <a:p>
            <a:r>
              <a:rPr lang="hr-HR" dirty="0" smtClean="0"/>
              <a:t>Phong</a:t>
            </a:r>
            <a:r>
              <a:rPr lang="en-US" dirty="0" smtClean="0"/>
              <a:t> </a:t>
            </a:r>
            <a:r>
              <a:rPr lang="en-US" dirty="0" err="1" smtClean="0"/>
              <a:t>sjen</a:t>
            </a:r>
            <a:r>
              <a:rPr lang="hr-HR" dirty="0" smtClean="0"/>
              <a:t>čanje</a:t>
            </a:r>
          </a:p>
          <a:p>
            <a:r>
              <a:rPr lang="hr-HR" dirty="0" smtClean="0"/>
              <a:t>Kutija neba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229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Kamera i Antialiasing</a:t>
            </a:r>
            <a:endParaRPr lang="hr-H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00200"/>
            <a:ext cx="3961404" cy="5008976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r-HR" dirty="0" smtClean="0"/>
              <a:t>Kamera vezana za auto i slobodna kamera</a:t>
            </a:r>
          </a:p>
          <a:p>
            <a:r>
              <a:rPr lang="hr-HR" dirty="0" smtClean="0"/>
              <a:t>FXAA</a:t>
            </a:r>
          </a:p>
          <a:p>
            <a:r>
              <a:rPr lang="hr-HR" dirty="0" smtClean="0"/>
              <a:t>SSAA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8972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Učitavanje staze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76400"/>
            <a:ext cx="4038600" cy="2358479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r-HR" dirty="0" smtClean="0"/>
              <a:t>Ručno „crtanje” staze u tekstualnom formatu</a:t>
            </a:r>
          </a:p>
          <a:p>
            <a:r>
              <a:rPr lang="hr-HR" dirty="0" smtClean="0"/>
              <a:t>Pokretač iz tekstualne datoteke konstruira odgovarajuću stazu</a:t>
            </a:r>
            <a:endParaRPr lang="hr-HR" dirty="0"/>
          </a:p>
        </p:txBody>
      </p:sp>
      <p:pic>
        <p:nvPicPr>
          <p:cNvPr id="1027" name="Picture 3" descr="C:\Users\Jure\Desktop\Projekt\Dokumentacija\rtdes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959" y="4267200"/>
            <a:ext cx="1706562" cy="183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15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95</TotalTime>
  <Words>119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Executive</vt:lpstr>
      <vt:lpstr>Alternativni načini upravljanja u računalnim igrama</vt:lpstr>
      <vt:lpstr>Fizikalna simulacija</vt:lpstr>
      <vt:lpstr>Podjela</vt:lpstr>
      <vt:lpstr>Model simulacije</vt:lpstr>
      <vt:lpstr>Utjecaj ceste</vt:lpstr>
      <vt:lpstr>3D Grafika</vt:lpstr>
      <vt:lpstr>Iscratavanje modela</vt:lpstr>
      <vt:lpstr>Kamera i Antialiasing</vt:lpstr>
      <vt:lpstr>Učitavanje staze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Alternativni načini upravljanja u računalnim igrama</dc:title>
  <dc:creator>Bojan Lovrovic</dc:creator>
  <cp:lastModifiedBy>Jure</cp:lastModifiedBy>
  <cp:revision>8</cp:revision>
  <dcterms:created xsi:type="dcterms:W3CDTF">2006-08-16T00:00:00Z</dcterms:created>
  <dcterms:modified xsi:type="dcterms:W3CDTF">2015-01-07T12:47:22Z</dcterms:modified>
</cp:coreProperties>
</file>