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2" r:id="rId9"/>
    <p:sldId id="263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11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1/8/2015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1D8BD707-D9CF-40AE-B4C6-C98DA3205C09}" type="datetimeFigureOut">
              <a:rPr lang="en-US" smtClean="0"/>
              <a:pPr/>
              <a:t>1/8/2015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" y="609601"/>
            <a:ext cx="8991600" cy="4267200"/>
          </a:xfrm>
        </p:spPr>
        <p:txBody>
          <a:bodyPr>
            <a:normAutofit/>
          </a:bodyPr>
          <a:lstStyle/>
          <a:p>
            <a:r>
              <a:rPr lang="hr-HR" sz="5400" b="1" dirty="0"/>
              <a:t>Alternativni načini upravljanja u računalnim </a:t>
            </a:r>
            <a:r>
              <a:rPr lang="hr-HR" sz="5400" b="1" dirty="0" smtClean="0"/>
              <a:t>igrama</a:t>
            </a:r>
            <a:endParaRPr lang="hr-HR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198688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Leap Motion </a:t>
            </a:r>
            <a:r>
              <a:rPr lang="en-US" dirty="0" err="1" smtClean="0"/>
              <a:t>kontroler</a:t>
            </a:r>
            <a:endParaRPr lang="hr-HR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3 IR LED</a:t>
            </a:r>
          </a:p>
          <a:p>
            <a:r>
              <a:rPr lang="en-US" dirty="0" smtClean="0"/>
              <a:t>2 IR </a:t>
            </a:r>
            <a:r>
              <a:rPr lang="en-US" dirty="0" err="1"/>
              <a:t>k</a:t>
            </a:r>
            <a:r>
              <a:rPr lang="en-US" dirty="0" err="1" smtClean="0"/>
              <a:t>amere</a:t>
            </a:r>
            <a:endParaRPr lang="en-US" dirty="0" smtClean="0"/>
          </a:p>
          <a:p>
            <a:r>
              <a:rPr lang="en-US" dirty="0" err="1" smtClean="0"/>
              <a:t>Komplicirana</a:t>
            </a:r>
            <a:r>
              <a:rPr lang="en-US" dirty="0" smtClean="0"/>
              <a:t> </a:t>
            </a:r>
            <a:r>
              <a:rPr lang="en-US" dirty="0" err="1" smtClean="0"/>
              <a:t>matematika</a:t>
            </a:r>
            <a:endParaRPr lang="en-US" dirty="0" smtClean="0"/>
          </a:p>
          <a:p>
            <a:r>
              <a:rPr lang="en-US" dirty="0" err="1" smtClean="0"/>
              <a:t>Rekonstrukcija</a:t>
            </a:r>
            <a:r>
              <a:rPr lang="en-US" dirty="0" smtClean="0"/>
              <a:t> </a:t>
            </a:r>
            <a:r>
              <a:rPr lang="en-US" dirty="0" err="1" smtClean="0"/>
              <a:t>pokreta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hr-HR" dirty="0" smtClean="0"/>
              <a:t>šaka i prstiju </a:t>
            </a:r>
            <a:r>
              <a:rPr lang="en-US" dirty="0" err="1" smtClean="0"/>
              <a:t>iznad</a:t>
            </a:r>
            <a:r>
              <a:rPr lang="en-US" dirty="0" smtClean="0"/>
              <a:t> </a:t>
            </a:r>
            <a:r>
              <a:rPr lang="en-US" dirty="0" err="1" smtClean="0"/>
              <a:t>ure</a:t>
            </a:r>
            <a:r>
              <a:rPr lang="hr-HR" dirty="0"/>
              <a:t>đ</a:t>
            </a:r>
            <a:r>
              <a:rPr lang="en-US" dirty="0" err="1" smtClean="0"/>
              <a:t>aja</a:t>
            </a:r>
            <a:endParaRPr lang="hr-HR" dirty="0"/>
          </a:p>
        </p:txBody>
      </p:sp>
      <p:pic>
        <p:nvPicPr>
          <p:cNvPr id="1026" name="Picture 2" descr="C:\Projects\CMakeProjects\IG-Project\Dokumentacija\leap-controll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2223911"/>
            <a:ext cx="3600626" cy="2973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76221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Upravljanje autom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Leap detektira dlan</a:t>
            </a:r>
          </a:p>
          <a:p>
            <a:r>
              <a:rPr lang="hr-HR" dirty="0" smtClean="0"/>
              <a:t>Koristi se vektor normale</a:t>
            </a:r>
            <a:br>
              <a:rPr lang="hr-HR" dirty="0" smtClean="0"/>
            </a:br>
            <a:r>
              <a:rPr lang="hr-HR" dirty="0" smtClean="0"/>
              <a:t>na dlan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usmjeravanje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i </a:t>
            </a:r>
            <a:r>
              <a:rPr lang="en-US" dirty="0" err="1" smtClean="0"/>
              <a:t>pokretanje</a:t>
            </a:r>
            <a:r>
              <a:rPr lang="en-US" dirty="0" smtClean="0"/>
              <a:t> </a:t>
            </a:r>
            <a:r>
              <a:rPr lang="en-US" dirty="0" err="1" smtClean="0"/>
              <a:t>auta</a:t>
            </a:r>
            <a:endParaRPr lang="hr-HR" dirty="0"/>
          </a:p>
        </p:txBody>
      </p:sp>
      <p:pic>
        <p:nvPicPr>
          <p:cNvPr id="2050" name="Picture 2" descr="C:\Projects\CMakeProjects\IG-Project\Dokumentacija\leap-ruk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2514599"/>
            <a:ext cx="3524250" cy="2638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2293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Fizikalna simulacija</a:t>
            </a:r>
            <a:endParaRPr lang="hr-H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337957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r-HR" dirty="0" smtClean="0"/>
              <a:t>Podjela</a:t>
            </a:r>
            <a:endParaRPr lang="hr-HR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495800"/>
          </a:xfrm>
        </p:spPr>
        <p:txBody>
          <a:bodyPr>
            <a:normAutofit lnSpcReduction="10000"/>
          </a:bodyPr>
          <a:lstStyle/>
          <a:p>
            <a:r>
              <a:rPr lang="hr-HR" sz="2800" dirty="0" smtClean="0"/>
              <a:t>Šasija</a:t>
            </a:r>
          </a:p>
          <a:p>
            <a:pPr lvl="1"/>
            <a:r>
              <a:rPr lang="hr-HR" sz="2000" dirty="0" smtClean="0"/>
              <a:t>fiksirana na podlogu</a:t>
            </a:r>
          </a:p>
          <a:p>
            <a:pPr lvl="1"/>
            <a:r>
              <a:rPr lang="hr-HR" sz="2000" dirty="0" smtClean="0"/>
              <a:t>direktno povezana sa korisničkim inputom</a:t>
            </a:r>
          </a:p>
          <a:p>
            <a:pPr lvl="1"/>
            <a:r>
              <a:rPr lang="hr-HR" sz="2000" dirty="0" smtClean="0"/>
              <a:t>nije pod utjecajem fizikalne simulacije</a:t>
            </a:r>
          </a:p>
          <a:p>
            <a:pPr lvl="1"/>
            <a:endParaRPr lang="hr-HR" sz="2800" dirty="0" smtClean="0"/>
          </a:p>
          <a:p>
            <a:r>
              <a:rPr lang="hr-HR" sz="2800" dirty="0" smtClean="0"/>
              <a:t>Karoserija</a:t>
            </a:r>
          </a:p>
          <a:p>
            <a:pPr lvl="1"/>
            <a:r>
              <a:rPr lang="hr-HR" sz="2000" dirty="0" smtClean="0"/>
              <a:t>kruto tijelo povezano sa šasijom putem opruga</a:t>
            </a:r>
          </a:p>
          <a:p>
            <a:endParaRPr lang="hr-HR" sz="2800" dirty="0" smtClean="0"/>
          </a:p>
          <a:p>
            <a:r>
              <a:rPr lang="hr-HR" sz="2800" dirty="0" smtClean="0"/>
              <a:t>Opruge</a:t>
            </a:r>
          </a:p>
          <a:p>
            <a:pPr lvl="1"/>
            <a:r>
              <a:rPr lang="hr-HR" sz="2000" dirty="0" smtClean="0"/>
              <a:t>Hookeov zakon</a:t>
            </a:r>
          </a:p>
          <a:p>
            <a:pPr lvl="1"/>
            <a:r>
              <a:rPr lang="hr-HR" sz="2000" dirty="0" smtClean="0"/>
              <a:t>prigušenje</a:t>
            </a:r>
          </a:p>
        </p:txBody>
      </p:sp>
    </p:spTree>
    <p:extLst>
      <p:ext uri="{BB962C8B-B14F-4D97-AF65-F5344CB8AC3E}">
        <p14:creationId xmlns:p14="http://schemas.microsoft.com/office/powerpoint/2010/main" val="2457179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r-HR" dirty="0" smtClean="0"/>
              <a:t>Model simulacije</a:t>
            </a:r>
            <a:endParaRPr lang="hr-HR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495800"/>
          </a:xfrm>
        </p:spPr>
        <p:txBody>
          <a:bodyPr>
            <a:normAutofit/>
          </a:bodyPr>
          <a:lstStyle/>
          <a:p>
            <a:r>
              <a:rPr lang="hr-HR" sz="2800" dirty="0" smtClean="0"/>
              <a:t>Korištena je Eulerova metoda za numeričku integraciju.</a:t>
            </a:r>
          </a:p>
          <a:p>
            <a:endParaRPr lang="hr-HR" sz="2800" dirty="0"/>
          </a:p>
          <a:p>
            <a:r>
              <a:rPr lang="hr-HR" sz="2800" dirty="0" smtClean="0"/>
              <a:t>Kruta tijela imaju:</a:t>
            </a:r>
          </a:p>
          <a:p>
            <a:pPr lvl="1"/>
            <a:r>
              <a:rPr lang="hr-HR" sz="2000" dirty="0"/>
              <a:t>Masu</a:t>
            </a:r>
          </a:p>
          <a:p>
            <a:pPr lvl="1"/>
            <a:r>
              <a:rPr lang="hr-HR" sz="2000" dirty="0"/>
              <a:t>Centar mase</a:t>
            </a:r>
          </a:p>
          <a:p>
            <a:pPr lvl="1"/>
            <a:r>
              <a:rPr lang="hr-HR" sz="2000" dirty="0"/>
              <a:t>Tenzor inercije</a:t>
            </a:r>
          </a:p>
          <a:p>
            <a:endParaRPr lang="hr-HR" sz="2800" dirty="0" smtClean="0"/>
          </a:p>
          <a:p>
            <a:endParaRPr lang="hr-HR" sz="2800" dirty="0"/>
          </a:p>
          <a:p>
            <a:endParaRPr lang="hr-HR" sz="2800" dirty="0" smtClean="0"/>
          </a:p>
          <a:p>
            <a:pPr lvl="1"/>
            <a:endParaRPr lang="hr-HR" sz="2000" dirty="0"/>
          </a:p>
          <a:p>
            <a:pPr marL="457200" lvl="1" indent="0">
              <a:buNone/>
            </a:pPr>
            <a:endParaRPr lang="hr-HR" sz="2000" dirty="0"/>
          </a:p>
        </p:txBody>
      </p:sp>
    </p:spTree>
    <p:extLst>
      <p:ext uri="{BB962C8B-B14F-4D97-AF65-F5344CB8AC3E}">
        <p14:creationId xmlns:p14="http://schemas.microsoft.com/office/powerpoint/2010/main" val="676707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r-HR" dirty="0" smtClean="0"/>
              <a:t>Utjecaj ceste</a:t>
            </a:r>
            <a:endParaRPr lang="hr-HR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1905000"/>
            <a:ext cx="5629490" cy="3398838"/>
          </a:xfrm>
        </p:spPr>
      </p:pic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52400" y="1752600"/>
            <a:ext cx="3139440" cy="4373880"/>
          </a:xfrm>
        </p:spPr>
        <p:txBody>
          <a:bodyPr/>
          <a:lstStyle/>
          <a:p>
            <a:r>
              <a:rPr lang="hr-HR" dirty="0" smtClean="0"/>
              <a:t>Na visinu kotača utiječe jedino cesta.</a:t>
            </a:r>
          </a:p>
          <a:p>
            <a:endParaRPr lang="hr-HR" dirty="0"/>
          </a:p>
          <a:p>
            <a:r>
              <a:rPr lang="hr-HR" dirty="0" smtClean="0"/>
              <a:t>Učinak je da se auto realistično njiše.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502208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3D </a:t>
            </a:r>
            <a:r>
              <a:rPr lang="en-US" dirty="0" err="1" smtClean="0"/>
              <a:t>Grafika</a:t>
            </a:r>
            <a:endParaRPr lang="hr-H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446549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/>
              <a:t>Iscratavanje</a:t>
            </a:r>
            <a:r>
              <a:rPr lang="en-US" dirty="0" smtClean="0"/>
              <a:t> </a:t>
            </a:r>
            <a:r>
              <a:rPr lang="en-US" dirty="0" err="1" smtClean="0"/>
              <a:t>modela</a:t>
            </a:r>
            <a:endParaRPr lang="hr-HR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6994" y="1600200"/>
            <a:ext cx="3761011" cy="4525963"/>
          </a:xfrm>
        </p:spPr>
      </p:pic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err="1" smtClean="0"/>
              <a:t>Indeksirano</a:t>
            </a:r>
            <a:r>
              <a:rPr lang="en-US" dirty="0" smtClean="0"/>
              <a:t> </a:t>
            </a:r>
            <a:r>
              <a:rPr lang="en-US" dirty="0" err="1" smtClean="0"/>
              <a:t>iscratavanje</a:t>
            </a:r>
            <a:r>
              <a:rPr lang="en-US" dirty="0" smtClean="0"/>
              <a:t>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hr-HR" dirty="0" smtClean="0"/>
              <a:t>auto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teren</a:t>
            </a:r>
            <a:endParaRPr lang="en-US" dirty="0" smtClean="0"/>
          </a:p>
          <a:p>
            <a:r>
              <a:rPr lang="en-US" dirty="0" err="1" smtClean="0"/>
              <a:t>Instanciranje</a:t>
            </a:r>
            <a:r>
              <a:rPr lang="en-US" dirty="0" smtClean="0"/>
              <a:t>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ceste</a:t>
            </a:r>
            <a:endParaRPr lang="en-US" dirty="0" smtClean="0"/>
          </a:p>
          <a:p>
            <a:r>
              <a:rPr lang="en-US" dirty="0" err="1" smtClean="0"/>
              <a:t>Teksturiranje</a:t>
            </a:r>
            <a:endParaRPr lang="en-US" dirty="0" smtClean="0"/>
          </a:p>
          <a:p>
            <a:r>
              <a:rPr lang="hr-HR" dirty="0" smtClean="0"/>
              <a:t>Phong</a:t>
            </a:r>
            <a:r>
              <a:rPr lang="en-US" dirty="0" smtClean="0"/>
              <a:t> </a:t>
            </a:r>
            <a:r>
              <a:rPr lang="en-US" dirty="0" err="1" smtClean="0"/>
              <a:t>sjen</a:t>
            </a:r>
            <a:r>
              <a:rPr lang="hr-HR" dirty="0" smtClean="0"/>
              <a:t>čanje</a:t>
            </a:r>
          </a:p>
          <a:p>
            <a:r>
              <a:rPr lang="hr-HR" dirty="0" smtClean="0"/>
              <a:t>Kutija neba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02290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r-HR" dirty="0" smtClean="0"/>
              <a:t>Kamera i Antialiasing</a:t>
            </a:r>
            <a:endParaRPr lang="hr-HR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1600200"/>
            <a:ext cx="3961404" cy="5008976"/>
          </a:xfrm>
        </p:spPr>
      </p:pic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hr-HR" dirty="0" smtClean="0"/>
              <a:t>Kamera vezana za auto i slobodna kamera</a:t>
            </a:r>
          </a:p>
          <a:p>
            <a:r>
              <a:rPr lang="hr-HR" dirty="0" smtClean="0"/>
              <a:t>FXAA</a:t>
            </a:r>
          </a:p>
          <a:p>
            <a:r>
              <a:rPr lang="hr-HR" dirty="0" smtClean="0"/>
              <a:t>SSAA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789724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r-HR" dirty="0" smtClean="0"/>
              <a:t>Učitavanje staze</a:t>
            </a:r>
            <a:endParaRPr lang="hr-HR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1676400"/>
            <a:ext cx="4038600" cy="2358479"/>
          </a:xfrm>
        </p:spPr>
      </p:pic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hr-HR" dirty="0" smtClean="0"/>
              <a:t>Ručno „crtanje” staze u tekstualnom formatu</a:t>
            </a:r>
          </a:p>
          <a:p>
            <a:r>
              <a:rPr lang="hr-HR" dirty="0" smtClean="0"/>
              <a:t>Pokretač iz tekstualne datoteke konstruira odgovarajuću stazu</a:t>
            </a:r>
            <a:endParaRPr lang="hr-HR" dirty="0"/>
          </a:p>
        </p:txBody>
      </p:sp>
      <p:pic>
        <p:nvPicPr>
          <p:cNvPr id="1027" name="Picture 3" descr="C:\Users\Jure\Desktop\Projekt\Dokumentacija\rtdes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3959" y="4267200"/>
            <a:ext cx="1706562" cy="1833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9156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106</TotalTime>
  <Words>141</Words>
  <Application>Microsoft Office PowerPoint</Application>
  <PresentationFormat>On-screen Show (4:3)</PresentationFormat>
  <Paragraphs>50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Executive</vt:lpstr>
      <vt:lpstr>Alternativni načini upravljanja u računalnim igrama</vt:lpstr>
      <vt:lpstr>Fizikalna simulacija</vt:lpstr>
      <vt:lpstr>Podjela</vt:lpstr>
      <vt:lpstr>Model simulacije</vt:lpstr>
      <vt:lpstr>Utjecaj ceste</vt:lpstr>
      <vt:lpstr>3D Grafika</vt:lpstr>
      <vt:lpstr>Iscratavanje modela</vt:lpstr>
      <vt:lpstr>Kamera i Antialiasing</vt:lpstr>
      <vt:lpstr>Učitavanje staze</vt:lpstr>
      <vt:lpstr>Leap Motion kontroler</vt:lpstr>
      <vt:lpstr>Upravljanje autom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Alternativni načini upravljanja u računalnim igrama</dc:title>
  <dc:creator>Bojan Lovrovic</dc:creator>
  <cp:lastModifiedBy>toi333</cp:lastModifiedBy>
  <cp:revision>10</cp:revision>
  <dcterms:created xsi:type="dcterms:W3CDTF">2006-08-16T00:00:00Z</dcterms:created>
  <dcterms:modified xsi:type="dcterms:W3CDTF">2015-01-07T23:53:44Z</dcterms:modified>
</cp:coreProperties>
</file>