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Zvučna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Izvori zvukova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Učitavanje iz zvučnih datoteka</a:t>
            </a:r>
          </a:p>
          <a:p>
            <a:pPr lvl="1"/>
            <a:r>
              <a:rPr lang="hr-HR" dirty="0" smtClean="0"/>
              <a:t>U RAM ili direktna reprodukcija sa tvrdog diska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Postavljanje pozicije</a:t>
            </a:r>
          </a:p>
          <a:p>
            <a:pPr lvl="1"/>
            <a:r>
              <a:rPr lang="hr-HR" dirty="0" smtClean="0"/>
              <a:t>Preko 3D vektora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3657600"/>
            <a:ext cx="7606786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</a:t>
            </a:r>
            <a:r>
              <a:rPr lang="hr-HR" dirty="0" smtClean="0"/>
              <a:t>lušatelj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Postavljanje </a:t>
            </a:r>
            <a:r>
              <a:rPr lang="hr-HR" dirty="0" smtClean="0"/>
              <a:t>pozicije</a:t>
            </a:r>
            <a:r>
              <a:rPr lang="hr-HR" dirty="0"/>
              <a:t> </a:t>
            </a:r>
            <a:r>
              <a:rPr lang="hr-HR" dirty="0" smtClean="0"/>
              <a:t>i orijentacije</a:t>
            </a:r>
          </a:p>
          <a:p>
            <a:pPr lvl="1"/>
            <a:r>
              <a:rPr lang="hr-HR" dirty="0" smtClean="0"/>
              <a:t>Pozicija preko 3D vektora</a:t>
            </a:r>
          </a:p>
          <a:p>
            <a:pPr lvl="1"/>
            <a:r>
              <a:rPr lang="hr-HR" dirty="0" smtClean="0"/>
              <a:t>Orijentacija preko tri vektora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Položaj i orijentacija istovjetni s onima od kamere</a:t>
            </a:r>
            <a:endParaRPr lang="hr-HR" dirty="0"/>
          </a:p>
          <a:p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8" y="3657600"/>
            <a:ext cx="3171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Zvukovi u projektu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Zvuk rada motora</a:t>
            </a:r>
          </a:p>
          <a:p>
            <a:pPr lvl="1"/>
            <a:r>
              <a:rPr lang="hr-HR" dirty="0" smtClean="0"/>
              <a:t>Stalno reproduciranje</a:t>
            </a:r>
          </a:p>
          <a:p>
            <a:pPr lvl="1"/>
            <a:r>
              <a:rPr lang="hr-HR" dirty="0" smtClean="0"/>
              <a:t>Osvježavanje položaja u svakoj iteraciji petlje</a:t>
            </a:r>
          </a:p>
          <a:p>
            <a:pPr lvl="1"/>
            <a:r>
              <a:rPr lang="hr-HR" dirty="0" smtClean="0"/>
              <a:t>Brzina reprodukcije ovisna o brzini automobila</a:t>
            </a:r>
          </a:p>
          <a:p>
            <a:endParaRPr lang="hr-HR" dirty="0" smtClean="0"/>
          </a:p>
          <a:p>
            <a:r>
              <a:rPr lang="hr-HR" dirty="0" smtClean="0"/>
              <a:t>Zvuk škripanja guma</a:t>
            </a:r>
          </a:p>
          <a:p>
            <a:pPr lvl="1"/>
            <a:r>
              <a:rPr lang="hr-HR" dirty="0" smtClean="0"/>
              <a:t>Osvježavanje položaja</a:t>
            </a:r>
          </a:p>
          <a:p>
            <a:pPr lvl="1"/>
            <a:r>
              <a:rPr lang="hr-HR" dirty="0" smtClean="0"/>
              <a:t>Reprodukcija ovisi o stanju automobila</a:t>
            </a:r>
          </a:p>
        </p:txBody>
      </p:sp>
    </p:spTree>
    <p:extLst>
      <p:ext uri="{BB962C8B-B14F-4D97-AF65-F5344CB8AC3E}">
        <p14:creationId xmlns:p14="http://schemas.microsoft.com/office/powerpoint/2010/main" val="3096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Korištena je Eulerova metoda za numeričku integraciju.</a:t>
            </a:r>
          </a:p>
          <a:p>
            <a:endParaRPr lang="hr-HR" sz="2800" dirty="0"/>
          </a:p>
          <a:p>
            <a:r>
              <a:rPr lang="hr-HR" sz="2800" dirty="0" smtClean="0"/>
              <a:t>Kruta tijela imaju:</a:t>
            </a:r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Na visinu kotača utiječe jedino cesta.</a:t>
            </a:r>
          </a:p>
          <a:p>
            <a:endParaRPr lang="hr-HR" dirty="0"/>
          </a:p>
          <a:p>
            <a:r>
              <a:rPr lang="hr-HR" dirty="0" smtClean="0"/>
              <a:t>Učinak je da se auto realistično njiše.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94" y="16002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Indeksirano</a:t>
            </a:r>
            <a:r>
              <a:rPr lang="en-US" dirty="0" smtClean="0"/>
              <a:t> </a:t>
            </a:r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hr-HR" dirty="0" smtClean="0"/>
              <a:t>auto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teren</a:t>
            </a:r>
            <a:endParaRPr lang="en-US" dirty="0" smtClean="0"/>
          </a:p>
          <a:p>
            <a:r>
              <a:rPr lang="en-US" dirty="0" err="1" smtClean="0"/>
              <a:t>Instanciranje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ceste</a:t>
            </a:r>
            <a:endParaRPr lang="en-US" dirty="0" smtClean="0"/>
          </a:p>
          <a:p>
            <a:r>
              <a:rPr lang="en-US" dirty="0" err="1" smtClean="0"/>
              <a:t>Teksturiranje</a:t>
            </a:r>
            <a:endParaRPr lang="en-US" dirty="0" smtClean="0"/>
          </a:p>
          <a:p>
            <a:r>
              <a:rPr lang="hr-HR" dirty="0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sjen</a:t>
            </a:r>
            <a:r>
              <a:rPr lang="hr-HR" dirty="0" smtClean="0"/>
              <a:t>čanje</a:t>
            </a:r>
          </a:p>
          <a:p>
            <a:r>
              <a:rPr lang="hr-HR" dirty="0" smtClean="0"/>
              <a:t>Kutija neba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1404" cy="500897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Kamera vezana za auto i slobodna kamera</a:t>
            </a:r>
          </a:p>
          <a:p>
            <a:r>
              <a:rPr lang="hr-HR" dirty="0" smtClean="0"/>
              <a:t>FXAA</a:t>
            </a:r>
          </a:p>
          <a:p>
            <a:r>
              <a:rPr lang="hr-HR" dirty="0" smtClean="0"/>
              <a:t>SSAA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Ručno „crtanje” staze u tekstualnom formatu</a:t>
            </a:r>
          </a:p>
          <a:p>
            <a:r>
              <a:rPr lang="hr-HR" dirty="0" smtClean="0"/>
              <a:t>Pokretač iz tekstualne datoteke konstruira odgovarajuću stazu</a:t>
            </a:r>
            <a:endParaRPr lang="hr-HR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330</TotalTime>
  <Words>191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Alternativni načini upravljanja u računalnim igrama</vt:lpstr>
      <vt:lpstr>Fizikalna simulacija</vt:lpstr>
      <vt:lpstr>Podjela</vt:lpstr>
      <vt:lpstr>Model simulacije</vt:lpstr>
      <vt:lpstr>Utjecaj ceste</vt:lpstr>
      <vt:lpstr>3D Grafika</vt:lpstr>
      <vt:lpstr>Iscratavanje modela</vt:lpstr>
      <vt:lpstr>Kamera i Antialiasing</vt:lpstr>
      <vt:lpstr>Učitavanje staze</vt:lpstr>
      <vt:lpstr>Zvučna simulacija</vt:lpstr>
      <vt:lpstr>Izvori zvukova</vt:lpstr>
      <vt:lpstr>Slušatelj</vt:lpstr>
      <vt:lpstr>Zvukovi u projektu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Branimir</cp:lastModifiedBy>
  <cp:revision>20</cp:revision>
  <dcterms:created xsi:type="dcterms:W3CDTF">2006-08-16T00:00:00Z</dcterms:created>
  <dcterms:modified xsi:type="dcterms:W3CDTF">2015-01-07T23:53:31Z</dcterms:modified>
</cp:coreProperties>
</file>