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1"/>
            <a:ext cx="8991600" cy="4267200"/>
          </a:xfrm>
        </p:spPr>
        <p:txBody>
          <a:bodyPr>
            <a:normAutofit/>
          </a:bodyPr>
          <a:lstStyle/>
          <a:p>
            <a:r>
              <a:rPr lang="hr-HR" sz="5400" b="1" dirty="0"/>
              <a:t>Alternativni načini upravljanja u računalnim </a:t>
            </a:r>
            <a:r>
              <a:rPr lang="hr-HR" sz="5400" b="1" dirty="0" smtClean="0"/>
              <a:t>igrama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8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Zvučna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7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Izvori zvukova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Učitavanje iz zvučnih datoteka</a:t>
            </a:r>
          </a:p>
          <a:p>
            <a:pPr lvl="1"/>
            <a:r>
              <a:rPr lang="hr-HR" dirty="0" smtClean="0"/>
              <a:t>U RAM ili direktna reprodukcija sa tvrdog diska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Postavljanje pozicije</a:t>
            </a:r>
          </a:p>
          <a:p>
            <a:pPr lvl="1"/>
            <a:r>
              <a:rPr lang="hr-HR" dirty="0" smtClean="0"/>
              <a:t>Preko 3D vektora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7" y="3657600"/>
            <a:ext cx="7606786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</a:t>
            </a:r>
            <a:r>
              <a:rPr lang="hr-HR" dirty="0" smtClean="0"/>
              <a:t>lušatelj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Postavljanje </a:t>
            </a:r>
            <a:r>
              <a:rPr lang="hr-HR" dirty="0" smtClean="0"/>
              <a:t>pozicije</a:t>
            </a:r>
            <a:r>
              <a:rPr lang="hr-HR" dirty="0"/>
              <a:t> </a:t>
            </a:r>
            <a:r>
              <a:rPr lang="hr-HR" dirty="0" smtClean="0"/>
              <a:t>i orijentacije</a:t>
            </a:r>
          </a:p>
          <a:p>
            <a:pPr lvl="1"/>
            <a:r>
              <a:rPr lang="hr-HR" dirty="0" smtClean="0"/>
              <a:t>Pozicija preko 3D vektora</a:t>
            </a:r>
          </a:p>
          <a:p>
            <a:pPr lvl="1"/>
            <a:r>
              <a:rPr lang="hr-HR" dirty="0" smtClean="0"/>
              <a:t>Orijentacija preko tri vektora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Položaj i orijentacija istovjetni s onima od kamere</a:t>
            </a:r>
            <a:endParaRPr lang="hr-HR" dirty="0"/>
          </a:p>
          <a:p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8" y="3657600"/>
            <a:ext cx="3171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Zvukovi u projektu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Zvuk rada motora</a:t>
            </a:r>
          </a:p>
          <a:p>
            <a:pPr lvl="1"/>
            <a:r>
              <a:rPr lang="hr-HR" dirty="0" smtClean="0"/>
              <a:t>Stalno reproduciranje</a:t>
            </a:r>
          </a:p>
          <a:p>
            <a:pPr lvl="1"/>
            <a:r>
              <a:rPr lang="hr-HR" dirty="0" smtClean="0"/>
              <a:t>Osvježavanje položaja u svakoj iteraciji petlje</a:t>
            </a:r>
          </a:p>
          <a:p>
            <a:pPr lvl="1"/>
            <a:r>
              <a:rPr lang="hr-HR" dirty="0" smtClean="0"/>
              <a:t>Brzina reprodukcije ovisna o brzini automobila</a:t>
            </a:r>
          </a:p>
          <a:p>
            <a:endParaRPr lang="hr-HR" dirty="0" smtClean="0"/>
          </a:p>
          <a:p>
            <a:r>
              <a:rPr lang="hr-HR" dirty="0" smtClean="0"/>
              <a:t>Zvuk škripanja guma</a:t>
            </a:r>
          </a:p>
          <a:p>
            <a:pPr lvl="1"/>
            <a:r>
              <a:rPr lang="hr-HR" dirty="0" smtClean="0"/>
              <a:t>Osvježavanje položaja</a:t>
            </a:r>
          </a:p>
          <a:p>
            <a:pPr lvl="1"/>
            <a:r>
              <a:rPr lang="hr-HR" dirty="0" smtClean="0"/>
              <a:t>Reprodukcija ovisi o stanju automobila</a:t>
            </a:r>
          </a:p>
        </p:txBody>
      </p:sp>
    </p:spTree>
    <p:extLst>
      <p:ext uri="{BB962C8B-B14F-4D97-AF65-F5344CB8AC3E}">
        <p14:creationId xmlns:p14="http://schemas.microsoft.com/office/powerpoint/2010/main" val="3096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299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 </a:t>
            </a:r>
            <a:r>
              <a:rPr lang="en-US" dirty="0" err="1" smtClean="0"/>
              <a:t>kontroler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IR LED</a:t>
            </a:r>
          </a:p>
          <a:p>
            <a:r>
              <a:rPr lang="en-US" dirty="0"/>
              <a:t>2 IR </a:t>
            </a:r>
            <a:r>
              <a:rPr lang="en-US" dirty="0" err="1"/>
              <a:t>kamere</a:t>
            </a:r>
            <a:endParaRPr lang="en-US" dirty="0"/>
          </a:p>
          <a:p>
            <a:r>
              <a:rPr lang="en-US" dirty="0" err="1"/>
              <a:t>Komplicirana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US" dirty="0"/>
          </a:p>
          <a:p>
            <a:r>
              <a:rPr lang="en-US" dirty="0" err="1"/>
              <a:t>Rekonstrukcija</a:t>
            </a:r>
            <a:r>
              <a:rPr lang="en-US" dirty="0"/>
              <a:t> </a:t>
            </a:r>
            <a:r>
              <a:rPr lang="en-US" dirty="0" err="1"/>
              <a:t>pokreta</a:t>
            </a:r>
            <a:r>
              <a:rPr lang="en-US" dirty="0"/>
              <a:t/>
            </a:r>
            <a:br>
              <a:rPr lang="en-US" dirty="0"/>
            </a:br>
            <a:r>
              <a:rPr lang="hr-HR" dirty="0"/>
              <a:t>šaka i prstiju </a:t>
            </a:r>
            <a:r>
              <a:rPr lang="en-US" dirty="0" err="1"/>
              <a:t>iznad</a:t>
            </a:r>
            <a:r>
              <a:rPr lang="en-US" dirty="0"/>
              <a:t> </a:t>
            </a:r>
            <a:r>
              <a:rPr lang="en-US" dirty="0" err="1"/>
              <a:t>ure</a:t>
            </a:r>
            <a:r>
              <a:rPr lang="hr-HR" dirty="0"/>
              <a:t>đ</a:t>
            </a:r>
            <a:r>
              <a:rPr lang="en-US" dirty="0" err="1"/>
              <a:t>aja</a:t>
            </a:r>
            <a:endParaRPr lang="hr-HR" dirty="0"/>
          </a:p>
          <a:p>
            <a:endParaRPr lang="hr-HR" dirty="0"/>
          </a:p>
        </p:txBody>
      </p:sp>
      <p:pic>
        <p:nvPicPr>
          <p:cNvPr id="1026" name="Picture 2" descr="C:\Projects\CMakeProjects\IG-Project\Dokumentacija\leap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981200"/>
            <a:ext cx="3567823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autom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Leap detektira dlan</a:t>
            </a:r>
          </a:p>
          <a:p>
            <a:r>
              <a:rPr lang="hr-HR" dirty="0"/>
              <a:t>Koristi se vektor normale</a:t>
            </a:r>
            <a:br>
              <a:rPr lang="hr-HR" dirty="0"/>
            </a:br>
            <a:r>
              <a:rPr lang="hr-HR" dirty="0"/>
              <a:t>na dlan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usmjeravanje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auta</a:t>
            </a:r>
            <a:endParaRPr lang="hr-HR" dirty="0"/>
          </a:p>
          <a:p>
            <a:endParaRPr lang="hr-HR" dirty="0"/>
          </a:p>
        </p:txBody>
      </p:sp>
      <p:pic>
        <p:nvPicPr>
          <p:cNvPr id="2050" name="Picture 2" descr="C:\Projects\CMakeProjects\IG-Project\Dokumentacija\leap-ru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58" y="2312634"/>
            <a:ext cx="35242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3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Fizikalna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9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Podjela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hr-HR" sz="2800" dirty="0" smtClean="0"/>
              <a:t>Šasija</a:t>
            </a:r>
          </a:p>
          <a:p>
            <a:pPr lvl="1"/>
            <a:r>
              <a:rPr lang="hr-HR" sz="2000" dirty="0" smtClean="0"/>
              <a:t>fiksirana na podlogu</a:t>
            </a:r>
          </a:p>
          <a:p>
            <a:pPr lvl="1"/>
            <a:r>
              <a:rPr lang="hr-HR" sz="2000" dirty="0" smtClean="0"/>
              <a:t>direktno povezana sa korisničkim inputom</a:t>
            </a:r>
          </a:p>
          <a:p>
            <a:pPr lvl="1"/>
            <a:r>
              <a:rPr lang="hr-HR" sz="2000" dirty="0" smtClean="0"/>
              <a:t>nije pod utjecajem fizikalne simulacije</a:t>
            </a:r>
          </a:p>
          <a:p>
            <a:pPr lvl="1"/>
            <a:endParaRPr lang="hr-HR" sz="2800" dirty="0" smtClean="0"/>
          </a:p>
          <a:p>
            <a:r>
              <a:rPr lang="hr-HR" sz="2800" dirty="0" smtClean="0"/>
              <a:t>Karoserija</a:t>
            </a:r>
          </a:p>
          <a:p>
            <a:pPr lvl="1"/>
            <a:r>
              <a:rPr lang="hr-HR" sz="2000" dirty="0" smtClean="0"/>
              <a:t>kruto tijelo povezano sa šasijom putem opruga</a:t>
            </a:r>
          </a:p>
          <a:p>
            <a:endParaRPr lang="hr-HR" sz="2800" dirty="0" smtClean="0"/>
          </a:p>
          <a:p>
            <a:r>
              <a:rPr lang="hr-HR" sz="2800" dirty="0" smtClean="0"/>
              <a:t>Opruge</a:t>
            </a:r>
          </a:p>
          <a:p>
            <a:pPr lvl="1"/>
            <a:r>
              <a:rPr lang="hr-HR" sz="2000" dirty="0" smtClean="0"/>
              <a:t>Hookeov zakon</a:t>
            </a:r>
          </a:p>
          <a:p>
            <a:pPr lvl="1"/>
            <a:r>
              <a:rPr lang="hr-HR" sz="2000" dirty="0" smtClean="0"/>
              <a:t>prigušenje</a:t>
            </a:r>
          </a:p>
        </p:txBody>
      </p:sp>
    </p:spTree>
    <p:extLst>
      <p:ext uri="{BB962C8B-B14F-4D97-AF65-F5344CB8AC3E}">
        <p14:creationId xmlns:p14="http://schemas.microsoft.com/office/powerpoint/2010/main" val="245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Model simulacije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hr-HR" sz="2800" dirty="0" smtClean="0"/>
              <a:t>Korištena je Eulerova metoda za numeričku integraciju.</a:t>
            </a:r>
          </a:p>
          <a:p>
            <a:endParaRPr lang="hr-HR" sz="2800" dirty="0"/>
          </a:p>
          <a:p>
            <a:r>
              <a:rPr lang="hr-HR" sz="2800" dirty="0" smtClean="0"/>
              <a:t>Kruta tijela imaju:</a:t>
            </a:r>
          </a:p>
          <a:p>
            <a:pPr lvl="1"/>
            <a:r>
              <a:rPr lang="hr-HR" sz="2000" dirty="0"/>
              <a:t>Masu</a:t>
            </a:r>
          </a:p>
          <a:p>
            <a:pPr lvl="1"/>
            <a:r>
              <a:rPr lang="hr-HR" sz="2000" dirty="0"/>
              <a:t>Centar mase</a:t>
            </a:r>
          </a:p>
          <a:p>
            <a:pPr lvl="1"/>
            <a:r>
              <a:rPr lang="hr-HR" sz="2000" dirty="0"/>
              <a:t>Tenzor inercije</a:t>
            </a:r>
          </a:p>
          <a:p>
            <a:endParaRPr lang="hr-HR" sz="2800" dirty="0" smtClean="0"/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6767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Utjecaj ceste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629490" cy="339883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752600"/>
            <a:ext cx="3139440" cy="4373880"/>
          </a:xfrm>
        </p:spPr>
        <p:txBody>
          <a:bodyPr/>
          <a:lstStyle/>
          <a:p>
            <a:r>
              <a:rPr lang="hr-HR" dirty="0" smtClean="0"/>
              <a:t>Na visinu kotača utiječe jedino cesta.</a:t>
            </a:r>
          </a:p>
          <a:p>
            <a:endParaRPr lang="hr-HR" dirty="0"/>
          </a:p>
          <a:p>
            <a:r>
              <a:rPr lang="hr-HR" dirty="0" smtClean="0"/>
              <a:t>Učinak je da se auto realistično njiše.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2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Grafika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6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94" y="1600200"/>
            <a:ext cx="3761011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Indeksirano</a:t>
            </a:r>
            <a:r>
              <a:rPr lang="en-US" dirty="0" smtClean="0"/>
              <a:t> </a:t>
            </a:r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hr-HR" dirty="0" smtClean="0"/>
              <a:t>auto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teren</a:t>
            </a:r>
            <a:endParaRPr lang="en-US" dirty="0" smtClean="0"/>
          </a:p>
          <a:p>
            <a:r>
              <a:rPr lang="en-US" dirty="0" err="1" smtClean="0"/>
              <a:t>Instanciranje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ceste</a:t>
            </a:r>
            <a:endParaRPr lang="en-US" dirty="0" smtClean="0"/>
          </a:p>
          <a:p>
            <a:r>
              <a:rPr lang="en-US" dirty="0" err="1" smtClean="0"/>
              <a:t>Teksturiranje</a:t>
            </a:r>
            <a:endParaRPr lang="en-US" dirty="0" smtClean="0"/>
          </a:p>
          <a:p>
            <a:r>
              <a:rPr lang="hr-HR" dirty="0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sjen</a:t>
            </a:r>
            <a:r>
              <a:rPr lang="hr-HR" dirty="0" smtClean="0"/>
              <a:t>čanje</a:t>
            </a:r>
          </a:p>
          <a:p>
            <a:r>
              <a:rPr lang="hr-HR" dirty="0" smtClean="0"/>
              <a:t>Kutija neba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Kamera i Antialiasing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1404" cy="500897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Kamera vezana za auto i slobodna kamera</a:t>
            </a:r>
          </a:p>
          <a:p>
            <a:r>
              <a:rPr lang="hr-HR" dirty="0" smtClean="0"/>
              <a:t>FXAA</a:t>
            </a:r>
          </a:p>
          <a:p>
            <a:r>
              <a:rPr lang="hr-HR" dirty="0" smtClean="0"/>
              <a:t>SSAA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97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Učitavanje staze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2358479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Ručno „crtanje” staze u tekstualnom formatu</a:t>
            </a:r>
          </a:p>
          <a:p>
            <a:r>
              <a:rPr lang="hr-HR" dirty="0" smtClean="0"/>
              <a:t>Pokretač iz tekstualne datoteke konstruira odgovarajuću stazu</a:t>
            </a:r>
            <a:endParaRPr lang="hr-HR" dirty="0"/>
          </a:p>
        </p:txBody>
      </p:sp>
      <p:pic>
        <p:nvPicPr>
          <p:cNvPr id="1027" name="Picture 3" descr="C:\Users\Jure\Desktop\Projekt\Dokumentacija\rtde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59" y="4267200"/>
            <a:ext cx="1706562" cy="18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334</TotalTime>
  <Words>215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Alternativni načini upravljanja u računalnim igrama</vt:lpstr>
      <vt:lpstr>Fizikalna simulacija</vt:lpstr>
      <vt:lpstr>Podjela</vt:lpstr>
      <vt:lpstr>Model simulacije</vt:lpstr>
      <vt:lpstr>Utjecaj ceste</vt:lpstr>
      <vt:lpstr>3D Grafika</vt:lpstr>
      <vt:lpstr>Iscratavanje modela</vt:lpstr>
      <vt:lpstr>Kamera i Antialiasing</vt:lpstr>
      <vt:lpstr>Učitavanje staze</vt:lpstr>
      <vt:lpstr>Zvučna simulacija</vt:lpstr>
      <vt:lpstr>Izvori zvukova</vt:lpstr>
      <vt:lpstr>Slušatelj</vt:lpstr>
      <vt:lpstr>Zvukovi u projektu</vt:lpstr>
      <vt:lpstr>Leap Motion</vt:lpstr>
      <vt:lpstr>Leap Motion kontroler</vt:lpstr>
      <vt:lpstr>Upravljanje autom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Alternativni načini upravljanja u računalnim igrama</dc:title>
  <dc:creator>Bojan Lovrovic</dc:creator>
  <cp:lastModifiedBy>toi333</cp:lastModifiedBy>
  <cp:revision>21</cp:revision>
  <dcterms:created xsi:type="dcterms:W3CDTF">2006-08-16T00:00:00Z</dcterms:created>
  <dcterms:modified xsi:type="dcterms:W3CDTF">2015-01-08T00:11:28Z</dcterms:modified>
</cp:coreProperties>
</file>