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Učitavanje iz zvučnih datoteka</a:t>
            </a:r>
          </a:p>
          <a:p>
            <a:pPr lvl="1"/>
            <a:r>
              <a:rPr lang="hr-HR" dirty="0" smtClean="0"/>
              <a:t>U RAM ili direktna reprodukcija sa tvrdog diska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Postavljanje položaja</a:t>
            </a:r>
          </a:p>
          <a:p>
            <a:pPr lvl="1"/>
            <a:r>
              <a:rPr lang="hr-HR" dirty="0" smtClean="0"/>
              <a:t>Preko 3D vektora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6576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Postavljanje </a:t>
            </a:r>
            <a:r>
              <a:rPr lang="hr-HR" dirty="0" smtClean="0"/>
              <a:t>položaja i orijentacije</a:t>
            </a:r>
          </a:p>
          <a:p>
            <a:pPr lvl="1"/>
            <a:r>
              <a:rPr lang="hr-HR" dirty="0" smtClean="0"/>
              <a:t>Položaja </a:t>
            </a:r>
            <a:r>
              <a:rPr lang="hr-HR" dirty="0"/>
              <a:t>preko </a:t>
            </a:r>
            <a:r>
              <a:rPr lang="hr-HR" dirty="0" smtClean="0"/>
              <a:t>3D vektora</a:t>
            </a:r>
          </a:p>
          <a:p>
            <a:pPr lvl="1"/>
            <a:r>
              <a:rPr lang="hr-HR" dirty="0" smtClean="0"/>
              <a:t>Orijentacija preko tri vektora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Položaj i orijentacija istovjetni s onima od kamere</a:t>
            </a:r>
            <a:endParaRPr lang="hr-HR" dirty="0"/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3657600"/>
            <a:ext cx="3171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Zvuk rada motora</a:t>
            </a:r>
          </a:p>
          <a:p>
            <a:pPr lvl="1"/>
            <a:r>
              <a:rPr lang="hr-HR" dirty="0" smtClean="0"/>
              <a:t>Stalno reproduciranje</a:t>
            </a:r>
          </a:p>
          <a:p>
            <a:pPr lvl="1"/>
            <a:r>
              <a:rPr lang="hr-HR" dirty="0" smtClean="0"/>
              <a:t>Osvježavanje položaja u svakoj iteraciji petlje</a:t>
            </a:r>
          </a:p>
          <a:p>
            <a:pPr lvl="1"/>
            <a:r>
              <a:rPr lang="hr-HR" dirty="0" smtClean="0"/>
              <a:t>Brzina reprodukcije ovisna o brzini automobila</a:t>
            </a:r>
          </a:p>
          <a:p>
            <a:endParaRPr lang="hr-HR" dirty="0" smtClean="0"/>
          </a:p>
          <a:p>
            <a:r>
              <a:rPr lang="hr-HR" dirty="0" smtClean="0"/>
              <a:t>Zvuk škripanja guma</a:t>
            </a:r>
          </a:p>
          <a:p>
            <a:pPr lvl="1"/>
            <a:r>
              <a:rPr lang="hr-HR" dirty="0" smtClean="0"/>
              <a:t>Osvježavanje položaja</a:t>
            </a:r>
          </a:p>
          <a:p>
            <a:pPr lvl="1"/>
            <a:r>
              <a:rPr lang="hr-HR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IR LED</a:t>
            </a:r>
          </a:p>
          <a:p>
            <a:r>
              <a:rPr lang="en-US" dirty="0"/>
              <a:t>2 IR </a:t>
            </a:r>
            <a:r>
              <a:rPr lang="en-US" dirty="0" err="1"/>
              <a:t>kamere</a:t>
            </a:r>
            <a:endParaRPr lang="en-US" dirty="0"/>
          </a:p>
          <a:p>
            <a:r>
              <a:rPr lang="en-US" dirty="0" err="1"/>
              <a:t>Komplicirana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  <a:p>
            <a:r>
              <a:rPr lang="en-US" dirty="0" err="1"/>
              <a:t>Rekonstrukcija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/>
            </a:r>
            <a:br>
              <a:rPr lang="en-US" dirty="0"/>
            </a:br>
            <a:r>
              <a:rPr lang="hr-HR" dirty="0"/>
              <a:t>šaka i prstiju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hr-HR" dirty="0"/>
              <a:t>đ</a:t>
            </a:r>
            <a:r>
              <a:rPr lang="en-US" dirty="0" err="1"/>
              <a:t>aja</a:t>
            </a:r>
            <a:endParaRPr lang="hr-HR" dirty="0"/>
          </a:p>
          <a:p>
            <a:endParaRPr lang="hr-HR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567823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Leap detektira dlan</a:t>
            </a:r>
          </a:p>
          <a:p>
            <a:r>
              <a:rPr lang="hr-HR" dirty="0"/>
              <a:t>Koristi se vektor normale</a:t>
            </a:r>
            <a:br>
              <a:rPr lang="hr-HR" dirty="0"/>
            </a:br>
            <a:r>
              <a:rPr lang="hr-HR" dirty="0"/>
              <a:t>na dlan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usmjeravanje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hr-HR" dirty="0"/>
          </a:p>
          <a:p>
            <a:endParaRPr lang="hr-HR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58" y="2312634"/>
            <a:ext cx="3524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Korištena je Eulerova metoda za numeričku integraciju.</a:t>
            </a:r>
          </a:p>
          <a:p>
            <a:endParaRPr lang="hr-HR" sz="2800" dirty="0"/>
          </a:p>
          <a:p>
            <a:r>
              <a:rPr lang="hr-HR" sz="2800" dirty="0" smtClean="0"/>
              <a:t>Kruta tijela imaju: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Na visinu kotača utiječe jedino cesta.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94" y="16002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indeksirani</a:t>
            </a:r>
            <a:endParaRPr lang="en-US" dirty="0" smtClean="0"/>
          </a:p>
          <a:p>
            <a:r>
              <a:rPr lang="en-US" dirty="0" err="1" smtClean="0"/>
              <a:t>Ceste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nstancirane</a:t>
            </a:r>
            <a:endParaRPr lang="en-US" dirty="0" smtClean="0"/>
          </a:p>
          <a:p>
            <a:r>
              <a:rPr lang="en-US" dirty="0" err="1" smtClean="0"/>
              <a:t>Teksturiranje</a:t>
            </a:r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1404" cy="500897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r>
              <a:rPr lang="hr-HR" dirty="0" smtClean="0"/>
              <a:t>FXAA</a:t>
            </a:r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357</TotalTime>
  <Words>211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Alternativni načini upravljanja u računalnim igrama</vt:lpstr>
      <vt:lpstr>Fizikalna simulacija</vt:lpstr>
      <vt:lpstr>Podjela</vt:lpstr>
      <vt:lpstr>Model simulacije</vt:lpstr>
      <vt:lpstr>Utjecaj ceste</vt:lpstr>
      <vt:lpstr>3D Grafika</vt:lpstr>
      <vt:lpstr>Iscratavanje modela</vt:lpstr>
      <vt:lpstr>Kamera i Antialiasing</vt:lpstr>
      <vt:lpstr>Učitavanje staze</vt:lpstr>
      <vt:lpstr>Zvučna simulacija</vt:lpstr>
      <vt:lpstr>Izvori zvukova</vt:lpstr>
      <vt:lpstr>Slušatelj</vt:lpstr>
      <vt:lpstr>Zvukovi u projektu</vt:lpstr>
      <vt:lpstr>Leap Motion</vt:lpstr>
      <vt:lpstr>Leap Motion kontroler</vt:lpstr>
      <vt:lpstr>Upravljanje autom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Jure</cp:lastModifiedBy>
  <cp:revision>23</cp:revision>
  <dcterms:created xsi:type="dcterms:W3CDTF">2006-08-16T00:00:00Z</dcterms:created>
  <dcterms:modified xsi:type="dcterms:W3CDTF">2015-01-08T11:18:18Z</dcterms:modified>
</cp:coreProperties>
</file>