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8" r:id="rId8"/>
    <p:sldId id="264" r:id="rId9"/>
    <p:sldId id="261" r:id="rId10"/>
    <p:sldId id="262" r:id="rId11"/>
    <p:sldId id="263" r:id="rId12"/>
    <p:sldId id="272" r:id="rId13"/>
    <p:sldId id="277" r:id="rId14"/>
    <p:sldId id="259" r:id="rId15"/>
    <p:sldId id="26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752600"/>
            <a:ext cx="4041648" cy="4373880"/>
          </a:xfrm>
        </p:spPr>
        <p:txBody>
          <a:bodyPr/>
          <a:lstStyle/>
          <a:p>
            <a:r>
              <a:rPr lang="hr-HR" dirty="0" smtClean="0"/>
              <a:t>Kamera vezana za auto i slobodna </a:t>
            </a:r>
            <a:r>
              <a:rPr lang="hr-HR" dirty="0" smtClean="0"/>
              <a:t>kamera</a:t>
            </a:r>
          </a:p>
          <a:p>
            <a:endParaRPr lang="hr-HR" dirty="0" smtClean="0"/>
          </a:p>
          <a:p>
            <a:r>
              <a:rPr lang="hr-HR" dirty="0" smtClean="0"/>
              <a:t>FXAA</a:t>
            </a:r>
          </a:p>
          <a:p>
            <a:endParaRPr lang="hr-HR" dirty="0" smtClean="0"/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76400"/>
            <a:ext cx="4041648" cy="4450080"/>
          </a:xfrm>
        </p:spPr>
        <p:txBody>
          <a:bodyPr/>
          <a:lstStyle/>
          <a:p>
            <a:r>
              <a:rPr lang="hr-HR" dirty="0" smtClean="0"/>
              <a:t>Ručno „crtanje” staze u tekstualnom </a:t>
            </a:r>
            <a:r>
              <a:rPr lang="hr-HR" dirty="0" smtClean="0"/>
              <a:t>formatu</a:t>
            </a:r>
          </a:p>
          <a:p>
            <a:endParaRPr lang="hr-HR" dirty="0" smtClean="0"/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3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674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Karoserija (kruto tijelo) ima:</a:t>
            </a:r>
            <a:endParaRPr lang="hr-HR" sz="2800" dirty="0" smtClean="0"/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r>
              <a:rPr lang="hr-HR" sz="2800" dirty="0"/>
              <a:t>Korištena je Eulerova metoda za numeričku integraciju.</a:t>
            </a:r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Cesta utiječe na visinu kotača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Učinak je da se auto realistično </a:t>
            </a:r>
            <a:r>
              <a:rPr lang="hr-HR" dirty="0" smtClean="0"/>
              <a:t>njiše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smtClean="0"/>
              <a:t>Učitavanje iz zvučnih datoteka</a:t>
            </a:r>
          </a:p>
          <a:p>
            <a:pPr lvl="1"/>
            <a:r>
              <a:rPr lang="hr-HR" sz="2000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Postavljanje pozicije</a:t>
            </a:r>
          </a:p>
          <a:p>
            <a:pPr lvl="1"/>
            <a:r>
              <a:rPr lang="hr-HR" sz="2000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8100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Postavljanje </a:t>
            </a:r>
            <a:r>
              <a:rPr lang="hr-HR" sz="2800" dirty="0" smtClean="0"/>
              <a:t>pozicije</a:t>
            </a:r>
            <a:r>
              <a:rPr lang="hr-HR" sz="2800" dirty="0"/>
              <a:t> </a:t>
            </a:r>
            <a:r>
              <a:rPr lang="hr-HR" sz="2800" dirty="0" smtClean="0"/>
              <a:t>i orijentacije</a:t>
            </a:r>
          </a:p>
          <a:p>
            <a:pPr lvl="1"/>
            <a:r>
              <a:rPr lang="hr-HR" sz="2000" dirty="0" smtClean="0"/>
              <a:t>Pozicija preko 3D vektora</a:t>
            </a:r>
          </a:p>
          <a:p>
            <a:pPr lvl="1"/>
            <a:r>
              <a:rPr lang="hr-HR" sz="2000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Položaj i orijentacija istovjetni s onima od kamere</a:t>
            </a:r>
            <a:endParaRPr lang="hr-HR" sz="2800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86200"/>
            <a:ext cx="3490913" cy="2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Zvuk rada motora</a:t>
            </a:r>
          </a:p>
          <a:p>
            <a:pPr lvl="1"/>
            <a:r>
              <a:rPr lang="hr-HR" sz="2000" dirty="0" smtClean="0"/>
              <a:t>Stalno reproduciranje</a:t>
            </a:r>
          </a:p>
          <a:p>
            <a:pPr lvl="1"/>
            <a:r>
              <a:rPr lang="hr-HR" sz="2000" dirty="0" smtClean="0"/>
              <a:t>Osvježavanje položaja u svakoj iteraciji petlje</a:t>
            </a:r>
          </a:p>
          <a:p>
            <a:pPr lvl="1"/>
            <a:r>
              <a:rPr lang="hr-HR" sz="2000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sz="2800" dirty="0" smtClean="0"/>
              <a:t>Zvuk škripanja guma</a:t>
            </a:r>
          </a:p>
          <a:p>
            <a:pPr lvl="1"/>
            <a:r>
              <a:rPr lang="hr-HR" sz="2000" dirty="0" smtClean="0"/>
              <a:t>Osvježavanje položaja</a:t>
            </a:r>
          </a:p>
          <a:p>
            <a:pPr lvl="1"/>
            <a:r>
              <a:rPr lang="hr-HR" sz="2000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Iscrtavanje 2D elemenata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</a:t>
            </a:r>
            <a:r>
              <a:rPr lang="en-US" dirty="0" smtClean="0"/>
              <a:t>LED</a:t>
            </a:r>
            <a:endParaRPr lang="hr-HR" dirty="0" smtClean="0"/>
          </a:p>
          <a:p>
            <a:endParaRPr lang="en-US" dirty="0"/>
          </a:p>
          <a:p>
            <a:r>
              <a:rPr lang="en-US" dirty="0"/>
              <a:t>2 IR </a:t>
            </a:r>
            <a:r>
              <a:rPr lang="en-US" dirty="0" err="1" smtClean="0"/>
              <a:t>kamere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67200" cy="4449763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Leap </a:t>
            </a:r>
            <a:r>
              <a:rPr lang="hr-HR" dirty="0"/>
              <a:t>detektira </a:t>
            </a:r>
            <a:r>
              <a:rPr lang="hr-HR" dirty="0" smtClean="0"/>
              <a:t>dlan</a:t>
            </a:r>
          </a:p>
          <a:p>
            <a:endParaRPr lang="hr-HR" dirty="0"/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829050" cy="28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hr-HR" b="1" dirty="0"/>
              <a:t>Nastavnik: </a:t>
            </a:r>
            <a:r>
              <a:rPr lang="hr-HR" dirty="0"/>
              <a:t>Prof. dr. sc. Željka Mihajlović</a:t>
            </a:r>
            <a:endParaRPr lang="hr-HR" b="1" dirty="0"/>
          </a:p>
          <a:p>
            <a:endParaRPr lang="hr-HR" dirty="0" smtClean="0"/>
          </a:p>
          <a:p>
            <a:r>
              <a:rPr lang="hr-HR" b="1" dirty="0" smtClean="0"/>
              <a:t>Tim</a:t>
            </a:r>
            <a:r>
              <a:rPr lang="hr-HR" b="1" dirty="0"/>
              <a:t>:	</a:t>
            </a:r>
            <a:endParaRPr lang="hr-HR" b="1" dirty="0" smtClean="0"/>
          </a:p>
          <a:p>
            <a:pPr lvl="1"/>
            <a:r>
              <a:rPr lang="hr-HR" sz="2400" dirty="0" smtClean="0"/>
              <a:t>Bojan </a:t>
            </a:r>
            <a:r>
              <a:rPr lang="hr-HR" sz="2400" dirty="0"/>
              <a:t>Lovrović		</a:t>
            </a:r>
            <a:endParaRPr lang="hr-HR" sz="2400" b="1" dirty="0"/>
          </a:p>
          <a:p>
            <a:pPr lvl="1"/>
            <a:r>
              <a:rPr lang="hr-HR" sz="2400" dirty="0"/>
              <a:t>Branimir Klarić		</a:t>
            </a:r>
          </a:p>
          <a:p>
            <a:pPr lvl="1"/>
            <a:r>
              <a:rPr lang="hr-HR" sz="2400" dirty="0"/>
              <a:t>Igor Kramarić		</a:t>
            </a:r>
          </a:p>
          <a:p>
            <a:pPr lvl="1"/>
            <a:r>
              <a:rPr lang="hr-HR" sz="2400" dirty="0"/>
              <a:t>Bruno Pregun		</a:t>
            </a:r>
          </a:p>
          <a:p>
            <a:pPr lvl="1"/>
            <a:r>
              <a:rPr lang="hr-HR" sz="2400" dirty="0"/>
              <a:t>Jure Ratković		</a:t>
            </a:r>
          </a:p>
          <a:p>
            <a:pPr lvl="1"/>
            <a:r>
              <a:rPr lang="hr-HR" sz="2400" dirty="0"/>
              <a:t>Tomislav Tunković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52684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Iscrtavanje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2438399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Za iscrtavanje se koristi </a:t>
            </a:r>
            <a:r>
              <a:rPr lang="fi-FI" dirty="0" smtClean="0"/>
              <a:t>OpenGL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Svaki </a:t>
            </a:r>
            <a:r>
              <a:rPr lang="hr-HR" dirty="0"/>
              <a:t>2D element (sprite) sastoji se od 2 trokuta koji cine </a:t>
            </a:r>
            <a:r>
              <a:rPr lang="hr-HR" dirty="0" smtClean="0"/>
              <a:t>pravokutnik</a:t>
            </a:r>
          </a:p>
          <a:p>
            <a:endParaRPr lang="hr-HR" dirty="0"/>
          </a:p>
          <a:p>
            <a:r>
              <a:rPr lang="hr-HR" dirty="0"/>
              <a:t>Na vrhove tih trokuta je moguce izvršiti transformacije za pomicanje, skaliranje i rotiranje elementa</a:t>
            </a:r>
            <a:endParaRPr lang="hr-HR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06983"/>
            <a:ext cx="5510644" cy="2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343400"/>
          </a:xfrm>
        </p:spPr>
        <p:txBody>
          <a:bodyPr>
            <a:normAutofit/>
          </a:bodyPr>
          <a:lstStyle/>
          <a:p>
            <a:r>
              <a:rPr lang="hr-HR" dirty="0" smtClean="0"/>
              <a:t>N</a:t>
            </a:r>
            <a:r>
              <a:rPr lang="fi-FI" dirty="0" smtClean="0"/>
              <a:t>a </a:t>
            </a:r>
            <a:r>
              <a:rPr lang="fi-FI" dirty="0"/>
              <a:t>jednoj slikovnoj datoteci definirano je više </a:t>
            </a:r>
            <a:r>
              <a:rPr lang="fi-FI" dirty="0" smtClean="0"/>
              <a:t>elemenata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Prilikom </a:t>
            </a:r>
            <a:r>
              <a:rPr lang="hr-HR" dirty="0"/>
              <a:t>iscrtavanja potrebno je odrediti koji dio slikovne datoteke se </a:t>
            </a:r>
            <a:r>
              <a:rPr lang="hr-HR" dirty="0" smtClean="0"/>
              <a:t>crta</a:t>
            </a:r>
          </a:p>
          <a:p>
            <a:endParaRPr lang="hr-HR" dirty="0"/>
          </a:p>
          <a:p>
            <a:r>
              <a:rPr lang="hr-HR" dirty="0" smtClean="0"/>
              <a:t>Također </a:t>
            </a:r>
            <a:r>
              <a:rPr lang="hr-HR" dirty="0"/>
              <a:t>se odabiru i parametri transformacija za svaki </a:t>
            </a:r>
            <a:r>
              <a:rPr lang="hr-HR" dirty="0" smtClean="0"/>
              <a:t>sprite</a:t>
            </a:r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48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717964"/>
            <a:ext cx="5126183" cy="463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61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 3D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9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504" y="1683327"/>
            <a:ext cx="4800600" cy="2452255"/>
          </a:xfrm>
        </p:spPr>
        <p:txBody>
          <a:bodyPr>
            <a:normAutofit/>
          </a:bodyPr>
          <a:lstStyle/>
          <a:p>
            <a:r>
              <a:rPr lang="hr-HR" dirty="0" smtClean="0"/>
              <a:t>M</a:t>
            </a:r>
            <a:r>
              <a:rPr lang="es-ES" dirty="0" err="1" smtClean="0"/>
              <a:t>odeli</a:t>
            </a:r>
            <a:r>
              <a:rPr lang="es-ES" dirty="0" smtClean="0"/>
              <a:t> </a:t>
            </a:r>
            <a:r>
              <a:rPr lang="es-ES" dirty="0"/>
              <a:t>su </a:t>
            </a:r>
            <a:r>
              <a:rPr lang="es-ES" dirty="0" err="1"/>
              <a:t>izradeni</a:t>
            </a:r>
            <a:r>
              <a:rPr lang="es-ES" dirty="0"/>
              <a:t> u </a:t>
            </a:r>
            <a:r>
              <a:rPr lang="es-ES" dirty="0" err="1"/>
              <a:t>programu</a:t>
            </a:r>
            <a:r>
              <a:rPr lang="es-ES" dirty="0"/>
              <a:t> </a:t>
            </a:r>
            <a:r>
              <a:rPr lang="es-ES" dirty="0" err="1"/>
              <a:t>za</a:t>
            </a:r>
            <a:r>
              <a:rPr lang="es-ES" dirty="0"/>
              <a:t> 3D </a:t>
            </a:r>
            <a:r>
              <a:rPr lang="es-ES" dirty="0" err="1"/>
              <a:t>modeliranje</a:t>
            </a:r>
            <a:r>
              <a:rPr lang="es-ES" dirty="0"/>
              <a:t> </a:t>
            </a:r>
            <a:r>
              <a:rPr lang="es-ES" dirty="0" err="1" smtClean="0"/>
              <a:t>Blender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Primjeri </a:t>
            </a:r>
            <a:r>
              <a:rPr lang="hr-HR" dirty="0"/>
              <a:t>modela izradenih za potrebe aplikacije:</a:t>
            </a:r>
            <a:endParaRPr lang="hr-H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81055"/>
            <a:ext cx="3811609" cy="2063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281055"/>
            <a:ext cx="3811609" cy="2063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18855"/>
            <a:ext cx="365920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4282440" cy="4526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smtClean="0"/>
              <a:t>i </a:t>
            </a:r>
            <a:r>
              <a:rPr lang="en-US" dirty="0" err="1" smtClean="0"/>
              <a:t>teren</a:t>
            </a:r>
            <a:endParaRPr lang="hr-HR" dirty="0" smtClean="0"/>
          </a:p>
          <a:p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hr-HR" dirty="0" smtClean="0"/>
          </a:p>
          <a:p>
            <a:endParaRPr lang="en-US" dirty="0" smtClean="0"/>
          </a:p>
          <a:p>
            <a:r>
              <a:rPr lang="en-US" dirty="0" err="1" smtClean="0"/>
              <a:t>Teksturiranje</a:t>
            </a:r>
            <a:endParaRPr lang="hr-HR" dirty="0" smtClean="0"/>
          </a:p>
          <a:p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endParaRPr lang="hr-HR" dirty="0" smtClean="0"/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397</TotalTime>
  <Words>322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Alternativni načini upravljanja u računalnim igrama</vt:lpstr>
      <vt:lpstr>Iscrtavanje 2D elemenata</vt:lpstr>
      <vt:lpstr>Iscrtavanje</vt:lpstr>
      <vt:lpstr>Definiranje sprite-ova</vt:lpstr>
      <vt:lpstr>Definiranje sprite-ova</vt:lpstr>
      <vt:lpstr>Izrada 3D modela</vt:lpstr>
      <vt:lpstr>Blender</vt:lpstr>
      <vt:lpstr>3D Grafika</vt:lpstr>
      <vt:lpstr>Iscratavanje modela</vt:lpstr>
      <vt:lpstr>Kamera i Antialiasing</vt:lpstr>
      <vt:lpstr>Učitavanje staze</vt:lpstr>
      <vt:lpstr>Fizikalna simulacija</vt:lpstr>
      <vt:lpstr>Podjela</vt:lpstr>
      <vt:lpstr>Model simulacije</vt:lpstr>
      <vt:lpstr>Utjecaj ceste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  <vt:lpstr>Hvala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Bojan Lovrovic</cp:lastModifiedBy>
  <cp:revision>27</cp:revision>
  <dcterms:created xsi:type="dcterms:W3CDTF">2006-08-16T00:00:00Z</dcterms:created>
  <dcterms:modified xsi:type="dcterms:W3CDTF">2015-01-08T10:18:00Z</dcterms:modified>
</cp:coreProperties>
</file>