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09601"/>
            <a:ext cx="8991600" cy="4267200"/>
          </a:xfrm>
        </p:spPr>
        <p:txBody>
          <a:bodyPr>
            <a:normAutofit/>
          </a:bodyPr>
          <a:lstStyle/>
          <a:p>
            <a:r>
              <a:rPr lang="hr-HR" sz="5400" b="1" dirty="0"/>
              <a:t>Alternativni načini upravljanja u računalnim </a:t>
            </a:r>
            <a:r>
              <a:rPr lang="hr-HR" sz="5400" b="1" dirty="0" smtClean="0"/>
              <a:t>igrama</a:t>
            </a:r>
            <a:endParaRPr lang="hr-H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86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Fizikalna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9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Podjela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hr-HR" sz="2800" dirty="0" smtClean="0"/>
              <a:t>Šasija</a:t>
            </a:r>
          </a:p>
          <a:p>
            <a:pPr lvl="1"/>
            <a:r>
              <a:rPr lang="hr-HR" sz="2000" dirty="0" smtClean="0"/>
              <a:t>fiksirana na podlogu</a:t>
            </a:r>
          </a:p>
          <a:p>
            <a:pPr lvl="1"/>
            <a:r>
              <a:rPr lang="hr-HR" sz="2000" dirty="0" smtClean="0"/>
              <a:t>direktno povezana sa korisničkim inputom</a:t>
            </a:r>
          </a:p>
          <a:p>
            <a:pPr lvl="1"/>
            <a:r>
              <a:rPr lang="hr-HR" sz="2000" dirty="0" smtClean="0"/>
              <a:t>nije pod utjecajem fizikalne simulacije</a:t>
            </a:r>
          </a:p>
          <a:p>
            <a:pPr lvl="1"/>
            <a:endParaRPr lang="hr-HR" sz="2800" dirty="0" smtClean="0"/>
          </a:p>
          <a:p>
            <a:r>
              <a:rPr lang="hr-HR" sz="2800" dirty="0" smtClean="0"/>
              <a:t>Karoserija</a:t>
            </a:r>
          </a:p>
          <a:p>
            <a:pPr lvl="1"/>
            <a:r>
              <a:rPr lang="hr-HR" sz="2000" dirty="0" smtClean="0"/>
              <a:t>kruto tijelo povezano sa šasijom putem opruga</a:t>
            </a:r>
          </a:p>
          <a:p>
            <a:endParaRPr lang="hr-HR" sz="2800" dirty="0" smtClean="0"/>
          </a:p>
          <a:p>
            <a:r>
              <a:rPr lang="hr-HR" sz="2800" dirty="0" smtClean="0"/>
              <a:t>Opruge</a:t>
            </a:r>
          </a:p>
          <a:p>
            <a:pPr lvl="1"/>
            <a:r>
              <a:rPr lang="hr-HR" sz="2000" dirty="0" smtClean="0"/>
              <a:t>Hookeov zakon</a:t>
            </a:r>
          </a:p>
          <a:p>
            <a:pPr lvl="1"/>
            <a:r>
              <a:rPr lang="hr-HR" sz="2000" dirty="0" smtClean="0"/>
              <a:t>prigušenje</a:t>
            </a:r>
          </a:p>
        </p:txBody>
      </p:sp>
    </p:spTree>
    <p:extLst>
      <p:ext uri="{BB962C8B-B14F-4D97-AF65-F5344CB8AC3E}">
        <p14:creationId xmlns:p14="http://schemas.microsoft.com/office/powerpoint/2010/main" val="24571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Model simulacije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hr-HR" sz="2800" dirty="0" smtClean="0"/>
              <a:t>Korištena je Eulerova metoda za numeričku integraciju.</a:t>
            </a:r>
          </a:p>
          <a:p>
            <a:endParaRPr lang="hr-HR" sz="2800" dirty="0"/>
          </a:p>
          <a:p>
            <a:r>
              <a:rPr lang="hr-HR" sz="2800" dirty="0" smtClean="0"/>
              <a:t>Kruta tijela imaju:</a:t>
            </a:r>
          </a:p>
          <a:p>
            <a:pPr lvl="1"/>
            <a:r>
              <a:rPr lang="hr-HR" sz="2000" dirty="0"/>
              <a:t>Masu</a:t>
            </a:r>
          </a:p>
          <a:p>
            <a:pPr lvl="1"/>
            <a:r>
              <a:rPr lang="hr-HR" sz="2000" dirty="0"/>
              <a:t>Centar mase</a:t>
            </a:r>
          </a:p>
          <a:p>
            <a:pPr lvl="1"/>
            <a:r>
              <a:rPr lang="hr-HR" sz="2000" dirty="0"/>
              <a:t>Tenzor inercije</a:t>
            </a:r>
          </a:p>
          <a:p>
            <a:endParaRPr lang="hr-HR" sz="2800" dirty="0" smtClean="0"/>
          </a:p>
          <a:p>
            <a:endParaRPr lang="hr-HR" sz="2800" dirty="0"/>
          </a:p>
          <a:p>
            <a:endParaRPr lang="hr-HR" sz="2800" dirty="0" smtClean="0"/>
          </a:p>
          <a:p>
            <a:pPr lvl="1"/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6767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Utjecaj ceste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5629490" cy="339883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752600"/>
            <a:ext cx="3139440" cy="4373880"/>
          </a:xfrm>
        </p:spPr>
        <p:txBody>
          <a:bodyPr/>
          <a:lstStyle/>
          <a:p>
            <a:r>
              <a:rPr lang="hr-HR" dirty="0" smtClean="0"/>
              <a:t>Na visinu kotača utiječe jedino cesta.</a:t>
            </a:r>
          </a:p>
          <a:p>
            <a:endParaRPr lang="hr-HR" dirty="0"/>
          </a:p>
          <a:p>
            <a:r>
              <a:rPr lang="hr-HR" dirty="0" smtClean="0"/>
              <a:t>Učinak je da se auto realistično njiše.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2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</TotalTime>
  <Words>71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Alternativni načini upravljanja u računalnim igrama</vt:lpstr>
      <vt:lpstr>Fizikalna simulacija</vt:lpstr>
      <vt:lpstr>Podjela</vt:lpstr>
      <vt:lpstr>Model simulacije</vt:lpstr>
      <vt:lpstr>Utjecaj ceste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Alternativni načini upravljanja u računalnim igrama</dc:title>
  <dc:creator>Bojan Lovrovic</dc:creator>
  <cp:lastModifiedBy>Bojan Lovrovic</cp:lastModifiedBy>
  <cp:revision>4</cp:revision>
  <dcterms:created xsi:type="dcterms:W3CDTF">2006-08-16T00:00:00Z</dcterms:created>
  <dcterms:modified xsi:type="dcterms:W3CDTF">2015-01-06T19:12:53Z</dcterms:modified>
</cp:coreProperties>
</file>