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Učitavanje iz zvučnih datoteka</a:t>
            </a:r>
          </a:p>
          <a:p>
            <a:pPr lvl="1"/>
            <a:r>
              <a:rPr lang="hr-HR" dirty="0" smtClean="0"/>
              <a:t>U RAM ili direktna reprodukcija sa tvrdog diska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Postavljanje </a:t>
            </a:r>
            <a:r>
              <a:rPr lang="hr-HR" dirty="0" smtClean="0"/>
              <a:t>položaja</a:t>
            </a:r>
            <a:endParaRPr lang="hr-HR" dirty="0" smtClean="0"/>
          </a:p>
          <a:p>
            <a:pPr lvl="1"/>
            <a:r>
              <a:rPr lang="hr-HR" dirty="0" smtClean="0"/>
              <a:t>Preko 3D vektora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6576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Postavljanje </a:t>
            </a:r>
            <a:r>
              <a:rPr lang="hr-HR" dirty="0" smtClean="0"/>
              <a:t>položaja i </a:t>
            </a:r>
            <a:r>
              <a:rPr lang="hr-HR" dirty="0" smtClean="0"/>
              <a:t>orijentacije</a:t>
            </a:r>
          </a:p>
          <a:p>
            <a:pPr lvl="1"/>
            <a:r>
              <a:rPr lang="hr-HR" dirty="0" smtClean="0"/>
              <a:t>Položaja </a:t>
            </a:r>
            <a:r>
              <a:rPr lang="hr-HR" dirty="0"/>
              <a:t>preko </a:t>
            </a:r>
            <a:r>
              <a:rPr lang="hr-HR" dirty="0" smtClean="0"/>
              <a:t>3D vektora</a:t>
            </a:r>
          </a:p>
          <a:p>
            <a:pPr lvl="1"/>
            <a:r>
              <a:rPr lang="hr-HR" dirty="0" smtClean="0"/>
              <a:t>Orijentacija preko tri vektora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Položaj i orijentacija istovjetni s onima od kamere</a:t>
            </a:r>
            <a:endParaRPr lang="hr-HR" dirty="0"/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8" y="3657600"/>
            <a:ext cx="3171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Zvuk rada motora</a:t>
            </a:r>
          </a:p>
          <a:p>
            <a:pPr lvl="1"/>
            <a:r>
              <a:rPr lang="hr-HR" dirty="0" smtClean="0"/>
              <a:t>Stalno reproduciranje</a:t>
            </a:r>
          </a:p>
          <a:p>
            <a:pPr lvl="1"/>
            <a:r>
              <a:rPr lang="hr-HR" dirty="0" smtClean="0"/>
              <a:t>Osvježavanje položaja u svakoj iteraciji petlje</a:t>
            </a:r>
          </a:p>
          <a:p>
            <a:pPr lvl="1"/>
            <a:r>
              <a:rPr lang="hr-HR" dirty="0" smtClean="0"/>
              <a:t>Brzina reprodukcije ovisna o brzini automobila</a:t>
            </a:r>
          </a:p>
          <a:p>
            <a:endParaRPr lang="hr-HR" dirty="0" smtClean="0"/>
          </a:p>
          <a:p>
            <a:r>
              <a:rPr lang="hr-HR" dirty="0" smtClean="0"/>
              <a:t>Zvuk škripanja guma</a:t>
            </a:r>
          </a:p>
          <a:p>
            <a:pPr lvl="1"/>
            <a:r>
              <a:rPr lang="hr-HR" dirty="0" smtClean="0"/>
              <a:t>Osvježavanje položaja</a:t>
            </a:r>
          </a:p>
          <a:p>
            <a:pPr lvl="1"/>
            <a:r>
              <a:rPr lang="hr-HR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IR LED</a:t>
            </a:r>
          </a:p>
          <a:p>
            <a:r>
              <a:rPr lang="en-US" dirty="0"/>
              <a:t>2 IR </a:t>
            </a:r>
            <a:r>
              <a:rPr lang="en-US" dirty="0" err="1"/>
              <a:t>kamere</a:t>
            </a:r>
            <a:endParaRPr lang="en-US" dirty="0"/>
          </a:p>
          <a:p>
            <a:r>
              <a:rPr lang="en-US" dirty="0" err="1"/>
              <a:t>Komplicirana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r>
              <a:rPr lang="en-US" dirty="0" err="1"/>
              <a:t>Rekonstrukcija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/>
            </a:r>
            <a:br>
              <a:rPr lang="en-US" dirty="0"/>
            </a:br>
            <a:r>
              <a:rPr lang="hr-HR" dirty="0"/>
              <a:t>šaka i prstiju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ure</a:t>
            </a:r>
            <a:r>
              <a:rPr lang="hr-HR" dirty="0"/>
              <a:t>đ</a:t>
            </a:r>
            <a:r>
              <a:rPr lang="en-US" dirty="0" err="1"/>
              <a:t>aja</a:t>
            </a:r>
            <a:endParaRPr lang="hr-HR" dirty="0"/>
          </a:p>
          <a:p>
            <a:endParaRPr lang="hr-HR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Leap detektira dlan</a:t>
            </a:r>
          </a:p>
          <a:p>
            <a:r>
              <a:rPr lang="hr-HR" dirty="0"/>
              <a:t>Koristi se vektor normale</a:t>
            </a:r>
            <a:br>
              <a:rPr lang="hr-HR" dirty="0"/>
            </a:br>
            <a:r>
              <a:rPr lang="hr-HR" dirty="0"/>
              <a:t>na dlan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usmjeravanje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hr-HR" dirty="0"/>
          </a:p>
          <a:p>
            <a:endParaRPr lang="hr-HR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58" y="2312634"/>
            <a:ext cx="3524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dirty="0" smtClean="0"/>
              <a:t>Šasija</a:t>
            </a:r>
          </a:p>
          <a:p>
            <a:pPr lvl="1"/>
            <a:r>
              <a:rPr lang="hr-HR" sz="2000" dirty="0" smtClean="0"/>
              <a:t>fiksirana na podlogu</a:t>
            </a:r>
          </a:p>
          <a:p>
            <a:pPr lvl="1"/>
            <a:r>
              <a:rPr lang="hr-HR" sz="2000" dirty="0" smtClean="0"/>
              <a:t>direktno povezana sa korisničkim inputom</a:t>
            </a:r>
          </a:p>
          <a:p>
            <a:pPr lvl="1"/>
            <a:r>
              <a:rPr lang="hr-HR" sz="2000" dirty="0" smtClean="0"/>
              <a:t>nije pod utjecajem fizikalne simulacije</a:t>
            </a:r>
          </a:p>
          <a:p>
            <a:pPr lvl="1"/>
            <a:endParaRPr lang="hr-HR" sz="2800" dirty="0" smtClean="0"/>
          </a:p>
          <a:p>
            <a:r>
              <a:rPr lang="hr-HR" sz="2800" dirty="0" smtClean="0"/>
              <a:t>Karoserija</a:t>
            </a:r>
          </a:p>
          <a:p>
            <a:pPr lvl="1"/>
            <a:r>
              <a:rPr lang="hr-HR" sz="2000" dirty="0" smtClean="0"/>
              <a:t>kruto tijelo povezano sa šasijom putem opruga</a:t>
            </a:r>
          </a:p>
          <a:p>
            <a:endParaRPr lang="hr-HR" sz="2800" dirty="0" smtClean="0"/>
          </a:p>
          <a:p>
            <a:r>
              <a:rPr lang="hr-HR" sz="2800" dirty="0" smtClean="0"/>
              <a:t>Opruge</a:t>
            </a:r>
          </a:p>
          <a:p>
            <a:pPr lvl="1"/>
            <a:r>
              <a:rPr lang="hr-HR" sz="2000" dirty="0" smtClean="0"/>
              <a:t>Hookeov zakon</a:t>
            </a:r>
          </a:p>
          <a:p>
            <a:pPr lvl="1"/>
            <a:r>
              <a:rPr lang="hr-HR" sz="2000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dirty="0" smtClean="0"/>
              <a:t>Korištena je Eulerova metoda za numeričku integraciju.</a:t>
            </a:r>
          </a:p>
          <a:p>
            <a:endParaRPr lang="hr-HR" sz="2800" dirty="0"/>
          </a:p>
          <a:p>
            <a:r>
              <a:rPr lang="hr-HR" sz="2800" dirty="0" smtClean="0"/>
              <a:t>Kruta tijela imaju:</a:t>
            </a:r>
          </a:p>
          <a:p>
            <a:pPr lvl="1"/>
            <a:r>
              <a:rPr lang="hr-HR" sz="2000" dirty="0"/>
              <a:t>Masu</a:t>
            </a:r>
          </a:p>
          <a:p>
            <a:pPr lvl="1"/>
            <a:r>
              <a:rPr lang="hr-HR" sz="2000" dirty="0"/>
              <a:t>Centar mase</a:t>
            </a:r>
          </a:p>
          <a:p>
            <a:pPr lvl="1"/>
            <a:r>
              <a:rPr lang="hr-HR" sz="2000" dirty="0"/>
              <a:t>Tenzor inercije</a:t>
            </a:r>
          </a:p>
          <a:p>
            <a:endParaRPr lang="hr-HR" sz="2800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dirty="0" smtClean="0"/>
              <a:t>Na visinu kotača utiječe jedino cesta.</a:t>
            </a:r>
          </a:p>
          <a:p>
            <a:endParaRPr lang="hr-HR" dirty="0"/>
          </a:p>
          <a:p>
            <a:r>
              <a:rPr lang="hr-HR" dirty="0" smtClean="0"/>
              <a:t>Učinak je da se auto realistično njiše.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94" y="16002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Indeksirano</a:t>
            </a:r>
            <a:r>
              <a:rPr lang="en-US" dirty="0" smtClean="0"/>
              <a:t> </a:t>
            </a:r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hr-HR" dirty="0" smtClean="0"/>
              <a:t>auto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teren</a:t>
            </a:r>
            <a:endParaRPr lang="en-US" dirty="0" smtClean="0"/>
          </a:p>
          <a:p>
            <a:r>
              <a:rPr lang="en-US" dirty="0" err="1" smtClean="0"/>
              <a:t>Instanciranje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ceste</a:t>
            </a:r>
            <a:endParaRPr lang="en-US" dirty="0" smtClean="0"/>
          </a:p>
          <a:p>
            <a:r>
              <a:rPr lang="en-US" dirty="0" err="1" smtClean="0"/>
              <a:t>Teksturiranje</a:t>
            </a:r>
            <a:endParaRPr lang="en-US" dirty="0" smtClean="0"/>
          </a:p>
          <a:p>
            <a:r>
              <a:rPr lang="hr-HR" dirty="0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sjen</a:t>
            </a:r>
            <a:r>
              <a:rPr lang="hr-HR" dirty="0" smtClean="0"/>
              <a:t>čanje</a:t>
            </a:r>
          </a:p>
          <a:p>
            <a:r>
              <a:rPr lang="hr-HR" dirty="0" smtClean="0"/>
              <a:t>Kutija neba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3961404" cy="500897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Kamera vezana za auto i slobodna kamera</a:t>
            </a:r>
          </a:p>
          <a:p>
            <a:r>
              <a:rPr lang="hr-HR" dirty="0" smtClean="0"/>
              <a:t>FXAA</a:t>
            </a:r>
          </a:p>
          <a:p>
            <a:r>
              <a:rPr lang="hr-HR" dirty="0" smtClean="0"/>
              <a:t>SSAA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Ručno „crtanje” staze u tekstualnom formatu</a:t>
            </a:r>
          </a:p>
          <a:p>
            <a:r>
              <a:rPr lang="hr-HR" dirty="0" smtClean="0"/>
              <a:t>Pokretač iz tekstualne datoteke konstruira odgovarajuću stazu</a:t>
            </a:r>
            <a:endParaRPr lang="hr-HR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356</TotalTime>
  <Words>215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Alternativni načini upravljanja u računalnim igrama</vt:lpstr>
      <vt:lpstr>Fizikalna simulacija</vt:lpstr>
      <vt:lpstr>Podjela</vt:lpstr>
      <vt:lpstr>Model simulacije</vt:lpstr>
      <vt:lpstr>Utjecaj ceste</vt:lpstr>
      <vt:lpstr>3D Grafika</vt:lpstr>
      <vt:lpstr>Iscratavanje modela</vt:lpstr>
      <vt:lpstr>Kamera i Antialiasing</vt:lpstr>
      <vt:lpstr>Učitavanje staze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Branimir</cp:lastModifiedBy>
  <cp:revision>22</cp:revision>
  <dcterms:created xsi:type="dcterms:W3CDTF">2006-08-16T00:00:00Z</dcterms:created>
  <dcterms:modified xsi:type="dcterms:W3CDTF">2015-01-08T10:29:14Z</dcterms:modified>
</cp:coreProperties>
</file>